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9"/>
  </p:notesMasterIdLst>
  <p:sldIdLst>
    <p:sldId id="256" r:id="rId2"/>
    <p:sldId id="257" r:id="rId3"/>
    <p:sldId id="263" r:id="rId4"/>
    <p:sldId id="264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AFC4CE-1375-AA45-94C9-AF0D1AC29A4C}" v="19" dt="2022-11-09T00:13:21.0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3"/>
    <p:restoredTop sz="94703"/>
  </p:normalViewPr>
  <p:slideViewPr>
    <p:cSldViewPr snapToGrid="0">
      <p:cViewPr varScale="1">
        <p:scale>
          <a:sx n="143" d="100"/>
          <a:sy n="143" d="100"/>
        </p:scale>
        <p:origin x="7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warul Patwary" userId="e9f82bcb-ad83-4f66-80e6-a524eca623fa" providerId="ADAL" clId="{F77864F4-0F40-4668-808F-55B22B82393C}"/>
    <pc:docChg chg="custSel addSld delSld modSld">
      <pc:chgData name="Anwarul Patwary" userId="e9f82bcb-ad83-4f66-80e6-a524eca623fa" providerId="ADAL" clId="{F77864F4-0F40-4668-808F-55B22B82393C}" dt="2022-10-27T09:18:11.386" v="187" actId="20577"/>
      <pc:docMkLst>
        <pc:docMk/>
      </pc:docMkLst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913230986" sldId="258"/>
        </pc:sldMkLst>
      </pc:sldChg>
      <pc:sldChg chg="modSp new mod">
        <pc:chgData name="Anwarul Patwary" userId="e9f82bcb-ad83-4f66-80e6-a524eca623fa" providerId="ADAL" clId="{F77864F4-0F40-4668-808F-55B22B82393C}" dt="2022-10-27T09:18:11.386" v="187" actId="20577"/>
        <pc:sldMkLst>
          <pc:docMk/>
          <pc:sldMk cId="2099237343" sldId="258"/>
        </pc:sldMkLst>
        <pc:spChg chg="mod">
          <ac:chgData name="Anwarul Patwary" userId="e9f82bcb-ad83-4f66-80e6-a524eca623fa" providerId="ADAL" clId="{F77864F4-0F40-4668-808F-55B22B82393C}" dt="2022-10-27T09:16:14.336" v="12" actId="20577"/>
          <ac:spMkLst>
            <pc:docMk/>
            <pc:sldMk cId="2099237343" sldId="258"/>
            <ac:spMk id="2" creationId="{CC9B5A98-27F9-4445-8DB7-447037BB98CA}"/>
          </ac:spMkLst>
        </pc:spChg>
        <pc:spChg chg="mod">
          <ac:chgData name="Anwarul Patwary" userId="e9f82bcb-ad83-4f66-80e6-a524eca623fa" providerId="ADAL" clId="{F77864F4-0F40-4668-808F-55B22B82393C}" dt="2022-10-27T09:18:11.386" v="187" actId="20577"/>
          <ac:spMkLst>
            <pc:docMk/>
            <pc:sldMk cId="2099237343" sldId="258"/>
            <ac:spMk id="3" creationId="{60505E77-9148-445D-B0AE-9A8137E9D9D5}"/>
          </ac:spMkLst>
        </pc:spChg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759125852" sldId="25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804431345" sldId="260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706864518" sldId="262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713270426" sldId="263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007570926" sldId="265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821974215" sldId="26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926010750" sldId="26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954063522" sldId="271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647815333" sldId="272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799931483" sldId="273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903102874" sldId="27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385350951" sldId="277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09240236" sldId="27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132932883" sldId="27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904557843" sldId="280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832267270" sldId="339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645585274" sldId="406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041617251" sldId="407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2402781675" sldId="408"/>
        </pc:sldMkLst>
      </pc:sldChg>
      <pc:sldChg chg="del">
        <pc:chgData name="Anwarul Patwary" userId="e9f82bcb-ad83-4f66-80e6-a524eca623fa" providerId="ADAL" clId="{F77864F4-0F40-4668-808F-55B22B82393C}" dt="2022-10-27T09:11:18.359" v="0" actId="47"/>
        <pc:sldMkLst>
          <pc:docMk/>
          <pc:sldMk cId="313729373" sldId="409"/>
        </pc:sldMkLst>
      </pc:sldChg>
    </pc:docChg>
  </pc:docChgLst>
  <pc:docChgLst>
    <pc:chgData name="Anwarul Patwary" userId="e9f82bcb-ad83-4f66-80e6-a524eca623fa" providerId="ADAL" clId="{73C448CF-3FC6-44AA-BDD0-52C8E9E94ABC}"/>
    <pc:docChg chg="undo custSel addSld delSld modSld">
      <pc:chgData name="Anwarul Patwary" userId="e9f82bcb-ad83-4f66-80e6-a524eca623fa" providerId="ADAL" clId="{73C448CF-3FC6-44AA-BDD0-52C8E9E94ABC}" dt="2022-10-24T06:57:15.671" v="2693" actId="478"/>
      <pc:docMkLst>
        <pc:docMk/>
      </pc:docMkLst>
      <pc:sldChg chg="addSp delSp modSp new mod setBg addAnim delAnim setClrOvrMap delDesignElem">
        <pc:chgData name="Anwarul Patwary" userId="e9f82bcb-ad83-4f66-80e6-a524eca623fa" providerId="ADAL" clId="{73C448CF-3FC6-44AA-BDD0-52C8E9E94ABC}" dt="2022-10-23T07:35:23.429" v="1248" actId="27636"/>
        <pc:sldMkLst>
          <pc:docMk/>
          <pc:sldMk cId="355904997" sldId="256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55904997" sldId="256"/>
            <ac:spMk id="2" creationId="{73636545-AA59-4F39-8D8A-53DD0288C018}"/>
          </ac:spMkLst>
        </pc:spChg>
        <pc:spChg chg="mod">
          <ac:chgData name="Anwarul Patwary" userId="e9f82bcb-ad83-4f66-80e6-a524eca623fa" providerId="ADAL" clId="{73C448CF-3FC6-44AA-BDD0-52C8E9E94ABC}" dt="2022-10-23T07:35:23.429" v="1248" actId="27636"/>
          <ac:spMkLst>
            <pc:docMk/>
            <pc:sldMk cId="355904997" sldId="256"/>
            <ac:spMk id="3" creationId="{9E81A027-BDFA-49F3-B28F-2563668DD8AC}"/>
          </ac:spMkLst>
        </pc:spChg>
        <pc:spChg chg="add del">
          <ac:chgData name="Anwarul Patwary" userId="e9f82bcb-ad83-4f66-80e6-a524eca623fa" providerId="ADAL" clId="{73C448CF-3FC6-44AA-BDD0-52C8E9E94ABC}" dt="2022-10-23T07:34:49.424" v="1245" actId="26606"/>
          <ac:spMkLst>
            <pc:docMk/>
            <pc:sldMk cId="355904997" sldId="256"/>
            <ac:spMk id="6" creationId="{71B2258F-86CA-4D4D-8270-BC05FCDEBFB3}"/>
          </ac:spMkLst>
        </pc:spChg>
        <pc:spChg chg="add del">
          <ac:chgData name="Anwarul Patwary" userId="e9f82bcb-ad83-4f66-80e6-a524eca623fa" providerId="ADAL" clId="{73C448CF-3FC6-44AA-BDD0-52C8E9E94ABC}" dt="2022-10-23T07:34:04.713" v="1236" actId="26606"/>
          <ac:spMkLst>
            <pc:docMk/>
            <pc:sldMk cId="355904997" sldId="256"/>
            <ac:spMk id="9" creationId="{71B2258F-86CA-4D4D-8270-BC05FCDEBFB3}"/>
          </ac:spMkLst>
        </pc:spChg>
        <pc:spChg chg="add del">
          <ac:chgData name="Anwarul Patwary" userId="e9f82bcb-ad83-4f66-80e6-a524eca623fa" providerId="ADAL" clId="{73C448CF-3FC6-44AA-BDD0-52C8E9E94ABC}" dt="2022-10-23T07:34:48.409" v="1244" actId="26606"/>
          <ac:spMkLst>
            <pc:docMk/>
            <pc:sldMk cId="355904997" sldId="256"/>
            <ac:spMk id="12" creationId="{71B2258F-86CA-4D4D-8270-BC05FCDEBFB3}"/>
          </ac:spMkLst>
        </pc:spChg>
        <pc:picChg chg="add del">
          <ac:chgData name="Anwarul Patwary" userId="e9f82bcb-ad83-4f66-80e6-a524eca623fa" providerId="ADAL" clId="{73C448CF-3FC6-44AA-BDD0-52C8E9E94ABC}" dt="2022-10-23T07:34:04.713" v="1236" actId="26606"/>
          <ac:picMkLst>
            <pc:docMk/>
            <pc:sldMk cId="355904997" sldId="256"/>
            <ac:picMk id="5" creationId="{629A24F5-A33C-E25A-0D75-570A74BE3DF4}"/>
          </ac:picMkLst>
        </pc:picChg>
        <pc:picChg chg="add del">
          <ac:chgData name="Anwarul Patwary" userId="e9f82bcb-ad83-4f66-80e6-a524eca623fa" providerId="ADAL" clId="{73C448CF-3FC6-44AA-BDD0-52C8E9E94ABC}" dt="2022-10-23T07:34:49.424" v="1245" actId="26606"/>
          <ac:picMkLst>
            <pc:docMk/>
            <pc:sldMk cId="355904997" sldId="256"/>
            <ac:picMk id="7" creationId="{AD1E6A4F-4E3B-A3B3-2086-69DCE1B3DDED}"/>
          </ac:picMkLst>
        </pc:picChg>
      </pc:sldChg>
      <pc:sldChg chg="modSp new mod">
        <pc:chgData name="Anwarul Patwary" userId="e9f82bcb-ad83-4f66-80e6-a524eca623fa" providerId="ADAL" clId="{73C448CF-3FC6-44AA-BDD0-52C8E9E94ABC}" dt="2022-10-23T07:35:23.311" v="1247"/>
        <pc:sldMkLst>
          <pc:docMk/>
          <pc:sldMk cId="903578438" sldId="257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903578438" sldId="257"/>
            <ac:spMk id="2" creationId="{E88F050E-30EB-4C9A-BDF8-264D1F6ED4B2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903578438" sldId="257"/>
            <ac:spMk id="3" creationId="{72351036-8044-4FA8-B22E-72E2F2D6DA74}"/>
          </ac:spMkLst>
        </pc:spChg>
      </pc:sldChg>
      <pc:sldChg chg="addSp modSp new mod">
        <pc:chgData name="Anwarul Patwary" userId="e9f82bcb-ad83-4f66-80e6-a524eca623fa" providerId="ADAL" clId="{73C448CF-3FC6-44AA-BDD0-52C8E9E94ABC}" dt="2022-10-24T00:18:44.224" v="1734" actId="14100"/>
        <pc:sldMkLst>
          <pc:docMk/>
          <pc:sldMk cId="1913230986" sldId="258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913230986" sldId="258"/>
            <ac:spMk id="2" creationId="{7748CF36-041D-4D6E-AE7F-39C331DD316E}"/>
          </ac:spMkLst>
        </pc:spChg>
        <pc:spChg chg="mod">
          <ac:chgData name="Anwarul Patwary" userId="e9f82bcb-ad83-4f66-80e6-a524eca623fa" providerId="ADAL" clId="{73C448CF-3FC6-44AA-BDD0-52C8E9E94ABC}" dt="2022-10-23T23:36:52.344" v="1694" actId="20577"/>
          <ac:spMkLst>
            <pc:docMk/>
            <pc:sldMk cId="1913230986" sldId="258"/>
            <ac:spMk id="3" creationId="{EC51AC15-B814-4CF2-826D-494D19CF604C}"/>
          </ac:spMkLst>
        </pc:spChg>
        <pc:spChg chg="add mod">
          <ac:chgData name="Anwarul Patwary" userId="e9f82bcb-ad83-4f66-80e6-a524eca623fa" providerId="ADAL" clId="{73C448CF-3FC6-44AA-BDD0-52C8E9E94ABC}" dt="2022-10-24T00:18:44.224" v="1734" actId="14100"/>
          <ac:spMkLst>
            <pc:docMk/>
            <pc:sldMk cId="1913230986" sldId="258"/>
            <ac:spMk id="4" creationId="{DB3F3368-0527-4444-A140-317F3EF9781B}"/>
          </ac:spMkLst>
        </pc:spChg>
      </pc:sldChg>
      <pc:sldChg chg="modSp new mod">
        <pc:chgData name="Anwarul Patwary" userId="e9f82bcb-ad83-4f66-80e6-a524eca623fa" providerId="ADAL" clId="{73C448CF-3FC6-44AA-BDD0-52C8E9E94ABC}" dt="2022-10-23T07:35:23.311" v="1247"/>
        <pc:sldMkLst>
          <pc:docMk/>
          <pc:sldMk cId="3759125852" sldId="259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59125852" sldId="259"/>
            <ac:spMk id="2" creationId="{6BA78AA2-3AE1-4726-B478-5B1345537DE5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59125852" sldId="259"/>
            <ac:spMk id="3" creationId="{8000873E-C804-470C-A9A2-81BF6C2959CA}"/>
          </ac:spMkLst>
        </pc:spChg>
      </pc:sldChg>
      <pc:sldChg chg="modSp new mod">
        <pc:chgData name="Anwarul Patwary" userId="e9f82bcb-ad83-4f66-80e6-a524eca623fa" providerId="ADAL" clId="{73C448CF-3FC6-44AA-BDD0-52C8E9E94ABC}" dt="2022-10-24T00:34:37.560" v="1772" actId="113"/>
        <pc:sldMkLst>
          <pc:docMk/>
          <pc:sldMk cId="804431345" sldId="260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804431345" sldId="260"/>
            <ac:spMk id="2" creationId="{CFC88784-7267-4FE1-A203-D99F4BF0ABFF}"/>
          </ac:spMkLst>
        </pc:spChg>
        <pc:spChg chg="mod">
          <ac:chgData name="Anwarul Patwary" userId="e9f82bcb-ad83-4f66-80e6-a524eca623fa" providerId="ADAL" clId="{73C448CF-3FC6-44AA-BDD0-52C8E9E94ABC}" dt="2022-10-24T00:34:37.560" v="1772" actId="113"/>
          <ac:spMkLst>
            <pc:docMk/>
            <pc:sldMk cId="804431345" sldId="260"/>
            <ac:spMk id="3" creationId="{F7665041-5F94-4F08-8F18-D9473E007E59}"/>
          </ac:spMkLst>
        </pc:spChg>
      </pc:sldChg>
      <pc:sldChg chg="modSp new del mod">
        <pc:chgData name="Anwarul Patwary" userId="e9f82bcb-ad83-4f66-80e6-a524eca623fa" providerId="ADAL" clId="{73C448CF-3FC6-44AA-BDD0-52C8E9E94ABC}" dt="2022-10-23T23:16:51.016" v="1249" actId="47"/>
        <pc:sldMkLst>
          <pc:docMk/>
          <pc:sldMk cId="1785567453" sldId="261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785567453" sldId="261"/>
            <ac:spMk id="2" creationId="{86C24826-D404-49D9-BA38-C86BC6286EC0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1785567453" sldId="261"/>
            <ac:spMk id="3" creationId="{7623E1E6-4B31-4F1E-9FB0-40F7EB4C5BEC}"/>
          </ac:spMkLst>
        </pc:spChg>
      </pc:sldChg>
      <pc:sldChg chg="addSp delSp modSp new mod">
        <pc:chgData name="Anwarul Patwary" userId="e9f82bcb-ad83-4f66-80e6-a524eca623fa" providerId="ADAL" clId="{73C448CF-3FC6-44AA-BDD0-52C8E9E94ABC}" dt="2022-10-24T06:52:21.053" v="2560" actId="478"/>
        <pc:sldMkLst>
          <pc:docMk/>
          <pc:sldMk cId="3706864518" sldId="262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3706864518" sldId="262"/>
            <ac:spMk id="2" creationId="{A5E23BF2-2E11-4054-AAFF-1A20FB422223}"/>
          </ac:spMkLst>
        </pc:spChg>
        <pc:spChg chg="mod">
          <ac:chgData name="Anwarul Patwary" userId="e9f82bcb-ad83-4f66-80e6-a524eca623fa" providerId="ADAL" clId="{73C448CF-3FC6-44AA-BDD0-52C8E9E94ABC}" dt="2022-10-23T23:19:44.118" v="1487" actId="313"/>
          <ac:spMkLst>
            <pc:docMk/>
            <pc:sldMk cId="3706864518" sldId="262"/>
            <ac:spMk id="3" creationId="{FDA759D5-1E14-4F16-973B-D09E55D2BC9A}"/>
          </ac:spMkLst>
        </pc:spChg>
        <pc:spChg chg="add del mod">
          <ac:chgData name="Anwarul Patwary" userId="e9f82bcb-ad83-4f66-80e6-a524eca623fa" providerId="ADAL" clId="{73C448CF-3FC6-44AA-BDD0-52C8E9E94ABC}" dt="2022-10-23T23:21:12.621" v="1509" actId="11529"/>
          <ac:spMkLst>
            <pc:docMk/>
            <pc:sldMk cId="3706864518" sldId="262"/>
            <ac:spMk id="4" creationId="{FE33F6A9-0E7D-413F-A05A-C173723FFEC5}"/>
          </ac:spMkLst>
        </pc:spChg>
        <pc:spChg chg="add del">
          <ac:chgData name="Anwarul Patwary" userId="e9f82bcb-ad83-4f66-80e6-a524eca623fa" providerId="ADAL" clId="{73C448CF-3FC6-44AA-BDD0-52C8E9E94ABC}" dt="2022-10-24T00:38:44.343" v="1774" actId="11529"/>
          <ac:spMkLst>
            <pc:docMk/>
            <pc:sldMk cId="3706864518" sldId="262"/>
            <ac:spMk id="7" creationId="{A1D7AE34-7128-443F-A7FA-0A4C1A767746}"/>
          </ac:spMkLst>
        </pc:spChg>
        <pc:spChg chg="add mod">
          <ac:chgData name="Anwarul Patwary" userId="e9f82bcb-ad83-4f66-80e6-a524eca623fa" providerId="ADAL" clId="{73C448CF-3FC6-44AA-BDD0-52C8E9E94ABC}" dt="2022-10-24T00:41:33.184" v="1918" actId="20577"/>
          <ac:spMkLst>
            <pc:docMk/>
            <pc:sldMk cId="3706864518" sldId="262"/>
            <ac:spMk id="8" creationId="{D6D0D000-4B8A-44B3-8942-E691C540F7B1}"/>
          </ac:spMkLst>
        </pc:spChg>
        <pc:grpChg chg="del mod">
          <ac:chgData name="Anwarul Patwary" userId="e9f82bcb-ad83-4f66-80e6-a524eca623fa" providerId="ADAL" clId="{73C448CF-3FC6-44AA-BDD0-52C8E9E94ABC}" dt="2022-10-24T06:51:58.984" v="2549" actId="478"/>
          <ac:grpSpMkLst>
            <pc:docMk/>
            <pc:sldMk cId="3706864518" sldId="262"/>
            <ac:grpSpMk id="17" creationId="{C222DFE2-3401-45C8-8B87-E46F3378093C}"/>
          </ac:grpSpMkLst>
        </pc:grpChg>
        <pc:grpChg chg="del mod">
          <ac:chgData name="Anwarul Patwary" userId="e9f82bcb-ad83-4f66-80e6-a524eca623fa" providerId="ADAL" clId="{73C448CF-3FC6-44AA-BDD0-52C8E9E94ABC}" dt="2022-10-24T00:44:05.810" v="1933"/>
          <ac:grpSpMkLst>
            <pc:docMk/>
            <pc:sldMk cId="3706864518" sldId="262"/>
            <ac:grpSpMk id="21" creationId="{F5E58693-D3ED-44B4-ABD6-00F31F3C4DB0}"/>
          </ac:grpSpMkLst>
        </pc:grpChg>
        <pc:grpChg chg="del mod">
          <ac:chgData name="Anwarul Patwary" userId="e9f82bcb-ad83-4f66-80e6-a524eca623fa" providerId="ADAL" clId="{73C448CF-3FC6-44AA-BDD0-52C8E9E94ABC}" dt="2022-10-24T00:44:14.633" v="1937"/>
          <ac:grpSpMkLst>
            <pc:docMk/>
            <pc:sldMk cId="3706864518" sldId="262"/>
            <ac:grpSpMk id="23" creationId="{1F70DBF8-9180-4369-8683-1EA7EBC7A723}"/>
          </ac:grpSpMkLst>
        </pc:grpChg>
        <pc:grpChg chg="del mod">
          <ac:chgData name="Anwarul Patwary" userId="e9f82bcb-ad83-4f66-80e6-a524eca623fa" providerId="ADAL" clId="{73C448CF-3FC6-44AA-BDD0-52C8E9E94ABC}" dt="2022-10-24T00:44:28.972" v="1942"/>
          <ac:grpSpMkLst>
            <pc:docMk/>
            <pc:sldMk cId="3706864518" sldId="262"/>
            <ac:grpSpMk id="27" creationId="{1CB6CD40-52DD-4A06-AC3C-90653814F27C}"/>
          </ac:grpSpMkLst>
        </pc:grpChg>
        <pc:grpChg chg="del mod">
          <ac:chgData name="Anwarul Patwary" userId="e9f82bcb-ad83-4f66-80e6-a524eca623fa" providerId="ADAL" clId="{73C448CF-3FC6-44AA-BDD0-52C8E9E94ABC}" dt="2022-10-24T00:44:31.129" v="1944"/>
          <ac:grpSpMkLst>
            <pc:docMk/>
            <pc:sldMk cId="3706864518" sldId="262"/>
            <ac:grpSpMk id="32" creationId="{E300482B-DF97-41F1-AF40-602AC958A3BC}"/>
          </ac:grpSpMkLst>
        </pc:grpChg>
        <pc:grpChg chg="del mod">
          <ac:chgData name="Anwarul Patwary" userId="e9f82bcb-ad83-4f66-80e6-a524eca623fa" providerId="ADAL" clId="{73C448CF-3FC6-44AA-BDD0-52C8E9E94ABC}" dt="2022-10-24T00:44:39.749" v="1946"/>
          <ac:grpSpMkLst>
            <pc:docMk/>
            <pc:sldMk cId="3706864518" sldId="262"/>
            <ac:grpSpMk id="34" creationId="{563241A6-665A-444C-8A3B-FAC6D04F671D}"/>
          </ac:grpSpMkLst>
        </pc:grpChg>
        <pc:grpChg chg="del mod">
          <ac:chgData name="Anwarul Patwary" userId="e9f82bcb-ad83-4f66-80e6-a524eca623fa" providerId="ADAL" clId="{73C448CF-3FC6-44AA-BDD0-52C8E9E94ABC}" dt="2022-10-24T00:44:43.602" v="1950"/>
          <ac:grpSpMkLst>
            <pc:docMk/>
            <pc:sldMk cId="3706864518" sldId="262"/>
            <ac:grpSpMk id="36" creationId="{24EA1711-E32F-4091-BFAE-81435E3CCF4E}"/>
          </ac:grpSpMkLst>
        </pc:grpChg>
        <pc:grpChg chg="del mod">
          <ac:chgData name="Anwarul Patwary" userId="e9f82bcb-ad83-4f66-80e6-a524eca623fa" providerId="ADAL" clId="{73C448CF-3FC6-44AA-BDD0-52C8E9E94ABC}" dt="2022-10-24T00:44:46.846" v="1953"/>
          <ac:grpSpMkLst>
            <pc:docMk/>
            <pc:sldMk cId="3706864518" sldId="262"/>
            <ac:grpSpMk id="40" creationId="{0C7B5D32-F4DC-4435-ADF0-910148C31F7D}"/>
          </ac:grpSpMkLst>
        </pc:grpChg>
        <pc:grpChg chg="del mod">
          <ac:chgData name="Anwarul Patwary" userId="e9f82bcb-ad83-4f66-80e6-a524eca623fa" providerId="ADAL" clId="{73C448CF-3FC6-44AA-BDD0-52C8E9E94ABC}" dt="2022-10-24T00:44:48.074" v="1955"/>
          <ac:grpSpMkLst>
            <pc:docMk/>
            <pc:sldMk cId="3706864518" sldId="262"/>
            <ac:grpSpMk id="43" creationId="{1B5F5B00-9466-481D-A534-459629EC4281}"/>
          </ac:grpSpMkLst>
        </pc:grpChg>
        <pc:grpChg chg="del mod">
          <ac:chgData name="Anwarul Patwary" userId="e9f82bcb-ad83-4f66-80e6-a524eca623fa" providerId="ADAL" clId="{73C448CF-3FC6-44AA-BDD0-52C8E9E94ABC}" dt="2022-10-24T00:44:51.509" v="1957"/>
          <ac:grpSpMkLst>
            <pc:docMk/>
            <pc:sldMk cId="3706864518" sldId="262"/>
            <ac:grpSpMk id="45" creationId="{EE22CDD2-28D9-4ABE-8194-BC03A505F71B}"/>
          </ac:grpSpMkLst>
        </pc:grpChg>
        <pc:grpChg chg="del mod">
          <ac:chgData name="Anwarul Patwary" userId="e9f82bcb-ad83-4f66-80e6-a524eca623fa" providerId="ADAL" clId="{73C448CF-3FC6-44AA-BDD0-52C8E9E94ABC}" dt="2022-10-24T00:45:02.619" v="1960"/>
          <ac:grpSpMkLst>
            <pc:docMk/>
            <pc:sldMk cId="3706864518" sldId="262"/>
            <ac:grpSpMk id="47" creationId="{92F08C1D-681F-471E-9ED8-AE0301878D07}"/>
          </ac:grpSpMkLst>
        </pc:grpChg>
        <pc:grpChg chg="del mod">
          <ac:chgData name="Anwarul Patwary" userId="e9f82bcb-ad83-4f66-80e6-a524eca623fa" providerId="ADAL" clId="{73C448CF-3FC6-44AA-BDD0-52C8E9E94ABC}" dt="2022-10-24T00:45:07.422" v="1962"/>
          <ac:grpSpMkLst>
            <pc:docMk/>
            <pc:sldMk cId="3706864518" sldId="262"/>
            <ac:grpSpMk id="50" creationId="{E42F6E43-9162-4652-B38E-9A3B41A50759}"/>
          </ac:grpSpMkLst>
        </pc:grpChg>
        <pc:grpChg chg="del mod">
          <ac:chgData name="Anwarul Patwary" userId="e9f82bcb-ad83-4f66-80e6-a524eca623fa" providerId="ADAL" clId="{73C448CF-3FC6-44AA-BDD0-52C8E9E94ABC}" dt="2022-10-24T00:45:13.679" v="1964"/>
          <ac:grpSpMkLst>
            <pc:docMk/>
            <pc:sldMk cId="3706864518" sldId="262"/>
            <ac:grpSpMk id="52" creationId="{98D9E628-6FD4-4F8A-8031-820111E03783}"/>
          </ac:grpSpMkLst>
        </pc:grpChg>
        <pc:grpChg chg="del mod">
          <ac:chgData name="Anwarul Patwary" userId="e9f82bcb-ad83-4f66-80e6-a524eca623fa" providerId="ADAL" clId="{73C448CF-3FC6-44AA-BDD0-52C8E9E94ABC}" dt="2022-10-24T00:45:34.036" v="1971"/>
          <ac:grpSpMkLst>
            <pc:docMk/>
            <pc:sldMk cId="3706864518" sldId="262"/>
            <ac:grpSpMk id="54" creationId="{8DFBDD00-5B65-40BE-95FB-8F8E5D20EA80}"/>
          </ac:grpSpMkLst>
        </pc:grpChg>
        <pc:grpChg chg="del mod">
          <ac:chgData name="Anwarul Patwary" userId="e9f82bcb-ad83-4f66-80e6-a524eca623fa" providerId="ADAL" clId="{73C448CF-3FC6-44AA-BDD0-52C8E9E94ABC}" dt="2022-10-24T00:45:37.294" v="1975"/>
          <ac:grpSpMkLst>
            <pc:docMk/>
            <pc:sldMk cId="3706864518" sldId="262"/>
            <ac:grpSpMk id="61" creationId="{B094F6A5-160C-4077-95E4-51362841D725}"/>
          </ac:grpSpMkLst>
        </pc:grpChg>
        <pc:grpChg chg="del mod">
          <ac:chgData name="Anwarul Patwary" userId="e9f82bcb-ad83-4f66-80e6-a524eca623fa" providerId="ADAL" clId="{73C448CF-3FC6-44AA-BDD0-52C8E9E94ABC}" dt="2022-10-24T00:45:41.976" v="1982"/>
          <ac:grpSpMkLst>
            <pc:docMk/>
            <pc:sldMk cId="3706864518" sldId="262"/>
            <ac:grpSpMk id="65" creationId="{7B296AB1-0D34-4A32-8121-6438E0DF771A}"/>
          </ac:grpSpMkLst>
        </pc:grpChg>
        <pc:grpChg chg="del mod">
          <ac:chgData name="Anwarul Patwary" userId="e9f82bcb-ad83-4f66-80e6-a524eca623fa" providerId="ADAL" clId="{73C448CF-3FC6-44AA-BDD0-52C8E9E94ABC}" dt="2022-10-24T06:51:57.881" v="2548" actId="478"/>
          <ac:grpSpMkLst>
            <pc:docMk/>
            <pc:sldMk cId="3706864518" sldId="262"/>
            <ac:grpSpMk id="72" creationId="{DA875D2F-1F6A-4F63-9BE0-AFB9C59F2551}"/>
          </ac:grpSpMkLst>
        </pc:grpChg>
        <pc:grpChg chg="del mod">
          <ac:chgData name="Anwarul Patwary" userId="e9f82bcb-ad83-4f66-80e6-a524eca623fa" providerId="ADAL" clId="{73C448CF-3FC6-44AA-BDD0-52C8E9E94ABC}" dt="2022-10-24T00:45:55.903" v="1988"/>
          <ac:grpSpMkLst>
            <pc:docMk/>
            <pc:sldMk cId="3706864518" sldId="262"/>
            <ac:grpSpMk id="75" creationId="{0A52E0FC-FD17-4E29-91AD-B2A5F3E063CC}"/>
          </ac:grpSpMkLst>
        </pc:grpChg>
        <pc:grpChg chg="del mod">
          <ac:chgData name="Anwarul Patwary" userId="e9f82bcb-ad83-4f66-80e6-a524eca623fa" providerId="ADAL" clId="{73C448CF-3FC6-44AA-BDD0-52C8E9E94ABC}" dt="2022-10-24T00:46:02.977" v="1996"/>
          <ac:grpSpMkLst>
            <pc:docMk/>
            <pc:sldMk cId="3706864518" sldId="262"/>
            <ac:grpSpMk id="78" creationId="{003247B4-29AB-42DA-A2ED-D678AEF21EDE}"/>
          </ac:grpSpMkLst>
        </pc:grpChg>
        <pc:grpChg chg="del mod">
          <ac:chgData name="Anwarul Patwary" userId="e9f82bcb-ad83-4f66-80e6-a524eca623fa" providerId="ADAL" clId="{73C448CF-3FC6-44AA-BDD0-52C8E9E94ABC}" dt="2022-10-24T00:58:59.408" v="2031"/>
          <ac:grpSpMkLst>
            <pc:docMk/>
            <pc:sldMk cId="3706864518" sldId="262"/>
            <ac:grpSpMk id="86" creationId="{C8D0426F-EE6D-4B10-BCE4-B32C51AC77B8}"/>
          </ac:grpSpMkLst>
        </pc:grpChg>
        <pc:grpChg chg="del mod">
          <ac:chgData name="Anwarul Patwary" userId="e9f82bcb-ad83-4f66-80e6-a524eca623fa" providerId="ADAL" clId="{73C448CF-3FC6-44AA-BDD0-52C8E9E94ABC}" dt="2022-10-24T00:59:31.505" v="2038"/>
          <ac:grpSpMkLst>
            <pc:docMk/>
            <pc:sldMk cId="3706864518" sldId="262"/>
            <ac:grpSpMk id="89" creationId="{F123ED56-3500-4EA0-8E51-6F6303167B6B}"/>
          </ac:grpSpMkLst>
        </pc:grpChg>
        <pc:grpChg chg="del mod">
          <ac:chgData name="Anwarul Patwary" userId="e9f82bcb-ad83-4f66-80e6-a524eca623fa" providerId="ADAL" clId="{73C448CF-3FC6-44AA-BDD0-52C8E9E94ABC}" dt="2022-10-24T00:59:38.462" v="2040"/>
          <ac:grpSpMkLst>
            <pc:docMk/>
            <pc:sldMk cId="3706864518" sldId="262"/>
            <ac:grpSpMk id="92" creationId="{5B662690-A741-4C9E-8CA3-3725CEDEA839}"/>
          </ac:grpSpMkLst>
        </pc:grpChg>
        <pc:grpChg chg="del mod">
          <ac:chgData name="Anwarul Patwary" userId="e9f82bcb-ad83-4f66-80e6-a524eca623fa" providerId="ADAL" clId="{73C448CF-3FC6-44AA-BDD0-52C8E9E94ABC}" dt="2022-10-24T00:59:45.188" v="2043"/>
          <ac:grpSpMkLst>
            <pc:docMk/>
            <pc:sldMk cId="3706864518" sldId="262"/>
            <ac:grpSpMk id="94" creationId="{94680E57-51DD-4C60-8F12-302CE971E9F8}"/>
          </ac:grpSpMkLst>
        </pc:grpChg>
        <pc:grpChg chg="del mod">
          <ac:chgData name="Anwarul Patwary" userId="e9f82bcb-ad83-4f66-80e6-a524eca623fa" providerId="ADAL" clId="{73C448CF-3FC6-44AA-BDD0-52C8E9E94ABC}" dt="2022-10-24T00:59:46.138" v="2045"/>
          <ac:grpSpMkLst>
            <pc:docMk/>
            <pc:sldMk cId="3706864518" sldId="262"/>
            <ac:grpSpMk id="97" creationId="{52D01E7C-28E7-4E74-A5DA-31D4BB51DB20}"/>
          </ac:grpSpMkLst>
        </pc:grpChg>
        <pc:grpChg chg="del mod">
          <ac:chgData name="Anwarul Patwary" userId="e9f82bcb-ad83-4f66-80e6-a524eca623fa" providerId="ADAL" clId="{73C448CF-3FC6-44AA-BDD0-52C8E9E94ABC}" dt="2022-10-24T00:59:51.748" v="2048"/>
          <ac:grpSpMkLst>
            <pc:docMk/>
            <pc:sldMk cId="3706864518" sldId="262"/>
            <ac:grpSpMk id="99" creationId="{672F971D-D39D-4092-BFCA-D406F1DE6303}"/>
          </ac:grpSpMkLst>
        </pc:grpChg>
        <pc:grpChg chg="del mod">
          <ac:chgData name="Anwarul Patwary" userId="e9f82bcb-ad83-4f66-80e6-a524eca623fa" providerId="ADAL" clId="{73C448CF-3FC6-44AA-BDD0-52C8E9E94ABC}" dt="2022-10-24T00:59:53.750" v="2051"/>
          <ac:grpSpMkLst>
            <pc:docMk/>
            <pc:sldMk cId="3706864518" sldId="262"/>
            <ac:grpSpMk id="102" creationId="{11ED8916-8164-4EB4-A71B-13F06168B547}"/>
          </ac:grpSpMkLst>
        </pc:grpChg>
        <pc:grpChg chg="del mod">
          <ac:chgData name="Anwarul Patwary" userId="e9f82bcb-ad83-4f66-80e6-a524eca623fa" providerId="ADAL" clId="{73C448CF-3FC6-44AA-BDD0-52C8E9E94ABC}" dt="2022-10-24T06:52:04.092" v="2552" actId="478"/>
          <ac:grpSpMkLst>
            <pc:docMk/>
            <pc:sldMk cId="3706864518" sldId="262"/>
            <ac:grpSpMk id="105" creationId="{1CAA63B3-9710-49DD-982C-8BDDE6F2C5BB}"/>
          </ac:grpSpMkLst>
        </pc:grpChg>
        <pc:grpChg chg="del mod">
          <ac:chgData name="Anwarul Patwary" userId="e9f82bcb-ad83-4f66-80e6-a524eca623fa" providerId="ADAL" clId="{73C448CF-3FC6-44AA-BDD0-52C8E9E94ABC}" dt="2022-10-24T01:00:05.553" v="2058"/>
          <ac:grpSpMkLst>
            <pc:docMk/>
            <pc:sldMk cId="3706864518" sldId="262"/>
            <ac:grpSpMk id="109" creationId="{F99B811F-1BF8-4AD6-BDA6-2AA0FB43571D}"/>
          </ac:grpSpMkLst>
        </pc:grpChg>
        <pc:grpChg chg="del mod">
          <ac:chgData name="Anwarul Patwary" userId="e9f82bcb-ad83-4f66-80e6-a524eca623fa" providerId="ADAL" clId="{73C448CF-3FC6-44AA-BDD0-52C8E9E94ABC}" dt="2022-10-24T01:00:12.155" v="2063"/>
          <ac:grpSpMkLst>
            <pc:docMk/>
            <pc:sldMk cId="3706864518" sldId="262"/>
            <ac:grpSpMk id="112" creationId="{90E18C37-9EAF-498B-8D8D-7D2B60707743}"/>
          </ac:grpSpMkLst>
        </pc:grpChg>
        <pc:grpChg chg="del mod">
          <ac:chgData name="Anwarul Patwary" userId="e9f82bcb-ad83-4f66-80e6-a524eca623fa" providerId="ADAL" clId="{73C448CF-3FC6-44AA-BDD0-52C8E9E94ABC}" dt="2022-10-24T01:00:59.400" v="2088"/>
          <ac:grpSpMkLst>
            <pc:docMk/>
            <pc:sldMk cId="3706864518" sldId="262"/>
            <ac:grpSpMk id="117" creationId="{18978E05-6F74-43C6-B39F-927C0D0E6339}"/>
          </ac:grpSpMkLst>
        </pc:grpChg>
        <pc:grpChg chg="del mod">
          <ac:chgData name="Anwarul Patwary" userId="e9f82bcb-ad83-4f66-80e6-a524eca623fa" providerId="ADAL" clId="{73C448CF-3FC6-44AA-BDD0-52C8E9E94ABC}" dt="2022-10-24T06:52:13.340" v="2556" actId="478"/>
          <ac:grpSpMkLst>
            <pc:docMk/>
            <pc:sldMk cId="3706864518" sldId="262"/>
            <ac:grpSpMk id="123" creationId="{4C6BFE44-7B51-4C01-B44F-CB85F66275D8}"/>
          </ac:grpSpMkLst>
        </pc:grpChg>
        <pc:grpChg chg="del mod">
          <ac:chgData name="Anwarul Patwary" userId="e9f82bcb-ad83-4f66-80e6-a524eca623fa" providerId="ADAL" clId="{73C448CF-3FC6-44AA-BDD0-52C8E9E94ABC}" dt="2022-10-24T01:00:49.044" v="2075"/>
          <ac:grpSpMkLst>
            <pc:docMk/>
            <pc:sldMk cId="3706864518" sldId="262"/>
            <ac:grpSpMk id="126" creationId="{68C8F74D-14A4-4B31-BA69-EF1266094AA1}"/>
          </ac:grpSpMkLst>
        </pc:grpChg>
        <pc:grpChg chg="del mod">
          <ac:chgData name="Anwarul Patwary" userId="e9f82bcb-ad83-4f66-80e6-a524eca623fa" providerId="ADAL" clId="{73C448CF-3FC6-44AA-BDD0-52C8E9E94ABC}" dt="2022-10-24T01:00:53.962" v="2081"/>
          <ac:grpSpMkLst>
            <pc:docMk/>
            <pc:sldMk cId="3706864518" sldId="262"/>
            <ac:grpSpMk id="129" creationId="{D207CE93-2558-4991-BBC2-87B44080F575}"/>
          </ac:grpSpMkLst>
        </pc:grpChg>
        <pc:grpChg chg="del mod">
          <ac:chgData name="Anwarul Patwary" userId="e9f82bcb-ad83-4f66-80e6-a524eca623fa" providerId="ADAL" clId="{73C448CF-3FC6-44AA-BDD0-52C8E9E94ABC}" dt="2022-10-24T01:00:55.958" v="2084"/>
          <ac:grpSpMkLst>
            <pc:docMk/>
            <pc:sldMk cId="3706864518" sldId="262"/>
            <ac:grpSpMk id="135" creationId="{6B58DCE6-1B05-4A37-BF07-95C07B252438}"/>
          </ac:grpSpMkLst>
        </pc:grpChg>
        <pc:grpChg chg="del mod">
          <ac:chgData name="Anwarul Patwary" userId="e9f82bcb-ad83-4f66-80e6-a524eca623fa" providerId="ADAL" clId="{73C448CF-3FC6-44AA-BDD0-52C8E9E94ABC}" dt="2022-10-24T01:00:59.400" v="2088"/>
          <ac:grpSpMkLst>
            <pc:docMk/>
            <pc:sldMk cId="3706864518" sldId="262"/>
            <ac:grpSpMk id="138" creationId="{2E3DD905-3EFA-4642-86B1-69FD57D02583}"/>
          </ac:grpSpMkLst>
        </pc:grpChg>
        <pc:grpChg chg="del mod">
          <ac:chgData name="Anwarul Patwary" userId="e9f82bcb-ad83-4f66-80e6-a524eca623fa" providerId="ADAL" clId="{73C448CF-3FC6-44AA-BDD0-52C8E9E94ABC}" dt="2022-10-24T01:01:02.280" v="2090"/>
          <ac:grpSpMkLst>
            <pc:docMk/>
            <pc:sldMk cId="3706864518" sldId="262"/>
            <ac:grpSpMk id="142" creationId="{48EDCFF5-22D6-4A1A-B912-9415E4F25C0C}"/>
          </ac:grpSpMkLst>
        </pc:grpChg>
        <pc:grpChg chg="del mod">
          <ac:chgData name="Anwarul Patwary" userId="e9f82bcb-ad83-4f66-80e6-a524eca623fa" providerId="ADAL" clId="{73C448CF-3FC6-44AA-BDD0-52C8E9E94ABC}" dt="2022-10-24T01:01:02.280" v="2090"/>
          <ac:grpSpMkLst>
            <pc:docMk/>
            <pc:sldMk cId="3706864518" sldId="262"/>
            <ac:grpSpMk id="143" creationId="{31070B32-E4EA-46CE-A810-E17E57B2CDF9}"/>
          </ac:grpSpMkLst>
        </pc:grpChg>
        <pc:grpChg chg="del mod">
          <ac:chgData name="Anwarul Patwary" userId="e9f82bcb-ad83-4f66-80e6-a524eca623fa" providerId="ADAL" clId="{73C448CF-3FC6-44AA-BDD0-52C8E9E94ABC}" dt="2022-10-24T01:01:04.697" v="2093"/>
          <ac:grpSpMkLst>
            <pc:docMk/>
            <pc:sldMk cId="3706864518" sldId="262"/>
            <ac:grpSpMk id="145" creationId="{64C421CB-B59A-4923-B3FC-E005361020D0}"/>
          </ac:grpSpMkLst>
        </pc:grpChg>
        <pc:grpChg chg="del mod">
          <ac:chgData name="Anwarul Patwary" userId="e9f82bcb-ad83-4f66-80e6-a524eca623fa" providerId="ADAL" clId="{73C448CF-3FC6-44AA-BDD0-52C8E9E94ABC}" dt="2022-10-24T01:01:07.014" v="2096"/>
          <ac:grpSpMkLst>
            <pc:docMk/>
            <pc:sldMk cId="3706864518" sldId="262"/>
            <ac:grpSpMk id="148" creationId="{D249EA9D-0FE4-4E1D-A452-CC9B42BFA67D}"/>
          </ac:grpSpMkLst>
        </pc:grpChg>
        <pc:grpChg chg="del mod">
          <ac:chgData name="Anwarul Patwary" userId="e9f82bcb-ad83-4f66-80e6-a524eca623fa" providerId="ADAL" clId="{73C448CF-3FC6-44AA-BDD0-52C8E9E94ABC}" dt="2022-10-24T01:01:13.565" v="2100"/>
          <ac:grpSpMkLst>
            <pc:docMk/>
            <pc:sldMk cId="3706864518" sldId="262"/>
            <ac:grpSpMk id="151" creationId="{C2EE6D4A-5179-4C97-8E96-C88CB36E9048}"/>
          </ac:grpSpMkLst>
        </pc:grpChg>
        <pc:grpChg chg="del mod">
          <ac:chgData name="Anwarul Patwary" userId="e9f82bcb-ad83-4f66-80e6-a524eca623fa" providerId="ADAL" clId="{73C448CF-3FC6-44AA-BDD0-52C8E9E94ABC}" dt="2022-10-24T01:01:15.521" v="2102"/>
          <ac:grpSpMkLst>
            <pc:docMk/>
            <pc:sldMk cId="3706864518" sldId="262"/>
            <ac:grpSpMk id="155" creationId="{9D5F7924-D83E-4E68-A06E-53D7D2D403B1}"/>
          </ac:grpSpMkLst>
        </pc:grpChg>
        <pc:grpChg chg="del mod">
          <ac:chgData name="Anwarul Patwary" userId="e9f82bcb-ad83-4f66-80e6-a524eca623fa" providerId="ADAL" clId="{73C448CF-3FC6-44AA-BDD0-52C8E9E94ABC}" dt="2022-10-24T06:52:18.470" v="2559" actId="478"/>
          <ac:grpSpMkLst>
            <pc:docMk/>
            <pc:sldMk cId="3706864518" sldId="262"/>
            <ac:grpSpMk id="157" creationId="{5D4F38A9-CD4B-48A0-AA67-4151F940E83B}"/>
          </ac:grpSpMkLst>
        </pc:grpChg>
        <pc:inkChg chg="add del">
          <ac:chgData name="Anwarul Patwary" userId="e9f82bcb-ad83-4f66-80e6-a524eca623fa" providerId="ADAL" clId="{73C448CF-3FC6-44AA-BDD0-52C8E9E94ABC}" dt="2022-10-23T23:21:03.627" v="1501" actId="9405"/>
          <ac:inkMkLst>
            <pc:docMk/>
            <pc:sldMk cId="3706864518" sldId="262"/>
            <ac:inkMk id="5" creationId="{45B939A6-A2AE-430F-9AD3-011DF1DE1DD6}"/>
          </ac:inkMkLst>
        </pc:inkChg>
        <pc:inkChg chg="add del">
          <ac:chgData name="Anwarul Patwary" userId="e9f82bcb-ad83-4f66-80e6-a524eca623fa" providerId="ADAL" clId="{73C448CF-3FC6-44AA-BDD0-52C8E9E94ABC}" dt="2022-10-23T23:21:09.133" v="1503" actId="9405"/>
          <ac:inkMkLst>
            <pc:docMk/>
            <pc:sldMk cId="3706864518" sldId="262"/>
            <ac:inkMk id="6" creationId="{EC5C30FF-BE81-453D-9D74-BF0ABDF541D1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9" creationId="{04EAB1A6-4D23-420C-91FC-ABD784D97544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0" creationId="{E6F384D7-86CE-41FE-8ECC-05E1C5058039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1" creationId="{42119A6A-B94B-4D9A-89DD-737EAB6522D2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2" creationId="{0246EA73-2A14-452B-A3CB-0ACDBCEE9378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3" creationId="{C31D169E-8C61-4164-9CEA-C6A3A60392D0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4" creationId="{46B2D1CE-25D3-4212-85AE-CF51297C29AF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5" creationId="{5BB1C029-B00A-4BDB-A108-3B6D1B8D565B}"/>
          </ac:inkMkLst>
        </pc:inkChg>
        <pc:inkChg chg="add mod">
          <ac:chgData name="Anwarul Patwary" userId="e9f82bcb-ad83-4f66-80e6-a524eca623fa" providerId="ADAL" clId="{73C448CF-3FC6-44AA-BDD0-52C8E9E94ABC}" dt="2022-10-24T00:43:50.343" v="1927"/>
          <ac:inkMkLst>
            <pc:docMk/>
            <pc:sldMk cId="3706864518" sldId="262"/>
            <ac:inkMk id="16" creationId="{692C7B68-1E72-4862-8FB0-F4B842E51D0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18" creationId="{8D6FA5A7-C46E-4117-97CD-FD4DEC25B39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19" creationId="{36489C48-5B40-40B6-97EC-1005DB96070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0" creationId="{38AA1208-32C6-4FFF-8662-ED7A0347D565}"/>
          </ac:inkMkLst>
        </pc:inkChg>
        <pc:inkChg chg="add del mod">
          <ac:chgData name="Anwarul Patwary" userId="e9f82bcb-ad83-4f66-80e6-a524eca623fa" providerId="ADAL" clId="{73C448CF-3FC6-44AA-BDD0-52C8E9E94ABC}" dt="2022-10-24T06:52:00.606" v="2550" actId="478"/>
          <ac:inkMkLst>
            <pc:docMk/>
            <pc:sldMk cId="3706864518" sldId="262"/>
            <ac:inkMk id="22" creationId="{3DFCD2D9-A073-45EF-B86A-61ABC40C5A00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4" creationId="{9972F819-9B64-47D2-BAC9-AF26C427F82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5" creationId="{51B0EDEC-EA53-46C2-AF7E-70D3A5D23A5F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6" creationId="{290E1348-ADCE-41B3-9100-66C3B6C3053C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8" creationId="{733FDED6-70B6-4DEF-B22B-DB5DD33FF990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29" creationId="{0E79536C-5316-4F00-9897-02598740D62C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0" creationId="{10B59547-061F-4E67-B1F1-6E2D67489BF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1" creationId="{E5F8C461-9745-47B8-AAA1-89519B75D16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3" creationId="{925554CF-26B0-47E1-A34D-82935C48E34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5" creationId="{DFD0BE46-C3BD-49FD-B19E-C30FEED55F2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7" creationId="{8B5ED549-B4F8-42C4-9EB9-AA7D2D71A185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8" creationId="{2F106E45-9818-4874-BA66-829554F87E72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39" creationId="{DD417F58-D361-4DDF-AB34-F81E5E1CBE2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1" creationId="{94E466FD-B0FB-4FF1-8B24-5F2384F3C05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2" creationId="{4E52F8CF-7516-4EAB-ABBA-FA3970DC941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4" creationId="{562E9508-7C37-4CE9-B890-2643CBD1E67B}"/>
          </ac:inkMkLst>
        </pc:inkChg>
        <pc:inkChg chg="add del mod">
          <ac:chgData name="Anwarul Patwary" userId="e9f82bcb-ad83-4f66-80e6-a524eca623fa" providerId="ADAL" clId="{73C448CF-3FC6-44AA-BDD0-52C8E9E94ABC}" dt="2022-10-24T06:52:01.954" v="2551" actId="478"/>
          <ac:inkMkLst>
            <pc:docMk/>
            <pc:sldMk cId="3706864518" sldId="262"/>
            <ac:inkMk id="46" creationId="{FFF80457-50AD-40CA-AFDE-F0AC7C1CCD2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8" creationId="{0A8C8E9C-A068-431D-B5DB-1CBF3D10F283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49" creationId="{9475BE7C-3F4F-46FA-B606-CA4887B2494F}"/>
          </ac:inkMkLst>
        </pc:inkChg>
        <pc:inkChg chg="add del mod">
          <ac:chgData name="Anwarul Patwary" userId="e9f82bcb-ad83-4f66-80e6-a524eca623fa" providerId="ADAL" clId="{73C448CF-3FC6-44AA-BDD0-52C8E9E94ABC}" dt="2022-10-24T06:52:10.208" v="2554" actId="478"/>
          <ac:inkMkLst>
            <pc:docMk/>
            <pc:sldMk cId="3706864518" sldId="262"/>
            <ac:inkMk id="51" creationId="{EB82CECB-2995-4AEF-B4D8-F79ABF1CBC00}"/>
          </ac:inkMkLst>
        </pc:inkChg>
        <pc:inkChg chg="add del mod">
          <ac:chgData name="Anwarul Patwary" userId="e9f82bcb-ad83-4f66-80e6-a524eca623fa" providerId="ADAL" clId="{73C448CF-3FC6-44AA-BDD0-52C8E9E94ABC}" dt="2022-10-24T06:52:05.466" v="2553" actId="478"/>
          <ac:inkMkLst>
            <pc:docMk/>
            <pc:sldMk cId="3706864518" sldId="262"/>
            <ac:inkMk id="53" creationId="{D56D3C30-B081-4BB5-8787-D78CAF893F99}"/>
          </ac:inkMkLst>
        </pc:inkChg>
        <pc:inkChg chg="add del">
          <ac:chgData name="Anwarul Patwary" userId="e9f82bcb-ad83-4f66-80e6-a524eca623fa" providerId="ADAL" clId="{73C448CF-3FC6-44AA-BDD0-52C8E9E94ABC}" dt="2022-10-24T06:52:11.786" v="2555" actId="478"/>
          <ac:inkMkLst>
            <pc:docMk/>
            <pc:sldMk cId="3706864518" sldId="262"/>
            <ac:inkMk id="55" creationId="{AF2B0863-AC9E-4645-B181-9CC61DCC1913}"/>
          </ac:inkMkLst>
        </pc:inkChg>
        <pc:inkChg chg="add del">
          <ac:chgData name="Anwarul Patwary" userId="e9f82bcb-ad83-4f66-80e6-a524eca623fa" providerId="ADAL" clId="{73C448CF-3FC6-44AA-BDD0-52C8E9E94ABC}" dt="2022-10-24T06:52:17.097" v="2558" actId="478"/>
          <ac:inkMkLst>
            <pc:docMk/>
            <pc:sldMk cId="3706864518" sldId="262"/>
            <ac:inkMk id="56" creationId="{DFEE55AA-66FE-4715-8A5C-2BBCC9239D8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7" creationId="{58F8D6BE-6766-46EE-8D5A-EDAEE416919D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8" creationId="{F687AECB-1000-4779-AFBC-8D6A84FF8D4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59" creationId="{9BFB9B2B-DC7B-47A4-BD85-FF633346FA0B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0" creationId="{7C659B7A-6D00-4940-9658-5AA16AB05EA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2" creationId="{B8201D14-A6E0-49BB-A71E-E69664D5FB4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3" creationId="{5F86B6C5-75B3-4DD4-83BF-183A073FE468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4" creationId="{CBFE3AD1-FD7D-4B30-9F57-C974A6839DE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6" creationId="{E12F1E57-AEDF-433B-824C-B8FAE764363E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7" creationId="{681C20E5-9A78-4BB3-913B-61250D1534C4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8" creationId="{707D7D2D-B30D-43BE-B3A1-F5FEBAB5E14A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69" creationId="{DA6ED7E3-DA23-4C8E-A14F-FD770663E5A6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70" creationId="{FA830A3A-1CEA-455A-8096-EEE13263E04D}"/>
          </ac:inkMkLst>
        </pc:inkChg>
        <pc:inkChg chg="add mod">
          <ac:chgData name="Anwarul Patwary" userId="e9f82bcb-ad83-4f66-80e6-a524eca623fa" providerId="ADAL" clId="{73C448CF-3FC6-44AA-BDD0-52C8E9E94ABC}" dt="2022-10-24T00:45:41.976" v="1982"/>
          <ac:inkMkLst>
            <pc:docMk/>
            <pc:sldMk cId="3706864518" sldId="262"/>
            <ac:inkMk id="71" creationId="{A6F5E2AD-DFE5-4FB9-9D35-643011F549CD}"/>
          </ac:inkMkLst>
        </pc:inkChg>
        <pc:inkChg chg="add del mod">
          <ac:chgData name="Anwarul Patwary" userId="e9f82bcb-ad83-4f66-80e6-a524eca623fa" providerId="ADAL" clId="{73C448CF-3FC6-44AA-BDD0-52C8E9E94ABC}" dt="2022-10-24T00:58:55.800" v="2025"/>
          <ac:inkMkLst>
            <pc:docMk/>
            <pc:sldMk cId="3706864518" sldId="262"/>
            <ac:inkMk id="73" creationId="{656FEFDB-D892-43A5-A4A0-A624AFDAD1C8}"/>
          </ac:inkMkLst>
        </pc:inkChg>
        <pc:inkChg chg="add del mod">
          <ac:chgData name="Anwarul Patwary" userId="e9f82bcb-ad83-4f66-80e6-a524eca623fa" providerId="ADAL" clId="{73C448CF-3FC6-44AA-BDD0-52C8E9E94ABC}" dt="2022-10-24T00:58:55.224" v="2023"/>
          <ac:inkMkLst>
            <pc:docMk/>
            <pc:sldMk cId="3706864518" sldId="262"/>
            <ac:inkMk id="74" creationId="{F6E4B777-0EA2-400D-BC68-E1D7BA656B52}"/>
          </ac:inkMkLst>
        </pc:inkChg>
        <pc:inkChg chg="add del mod">
          <ac:chgData name="Anwarul Patwary" userId="e9f82bcb-ad83-4f66-80e6-a524eca623fa" providerId="ADAL" clId="{73C448CF-3FC6-44AA-BDD0-52C8E9E94ABC}" dt="2022-10-24T00:58:55.225" v="2024"/>
          <ac:inkMkLst>
            <pc:docMk/>
            <pc:sldMk cId="3706864518" sldId="262"/>
            <ac:inkMk id="76" creationId="{2735ADD4-D266-4785-AE02-5FD7F957DD0A}"/>
          </ac:inkMkLst>
        </pc:inkChg>
        <pc:inkChg chg="add del mod">
          <ac:chgData name="Anwarul Patwary" userId="e9f82bcb-ad83-4f66-80e6-a524eca623fa" providerId="ADAL" clId="{73C448CF-3FC6-44AA-BDD0-52C8E9E94ABC}" dt="2022-10-24T00:58:57.015" v="2028"/>
          <ac:inkMkLst>
            <pc:docMk/>
            <pc:sldMk cId="3706864518" sldId="262"/>
            <ac:inkMk id="77" creationId="{28E40DA4-8BA3-4A42-B344-8AA632727C6D}"/>
          </ac:inkMkLst>
        </pc:inkChg>
        <pc:inkChg chg="add del mod">
          <ac:chgData name="Anwarul Patwary" userId="e9f82bcb-ad83-4f66-80e6-a524eca623fa" providerId="ADAL" clId="{73C448CF-3FC6-44AA-BDD0-52C8E9E94ABC}" dt="2022-10-24T00:58:56.783" v="2027"/>
          <ac:inkMkLst>
            <pc:docMk/>
            <pc:sldMk cId="3706864518" sldId="262"/>
            <ac:inkMk id="79" creationId="{7DF67867-486A-47E6-9911-A2C6572E2AC4}"/>
          </ac:inkMkLst>
        </pc:inkChg>
        <pc:inkChg chg="add del mod">
          <ac:chgData name="Anwarul Patwary" userId="e9f82bcb-ad83-4f66-80e6-a524eca623fa" providerId="ADAL" clId="{73C448CF-3FC6-44AA-BDD0-52C8E9E94ABC}" dt="2022-10-24T00:58:57.744" v="2029"/>
          <ac:inkMkLst>
            <pc:docMk/>
            <pc:sldMk cId="3706864518" sldId="262"/>
            <ac:inkMk id="80" creationId="{B19CAD96-A166-46FA-9E2F-6A7B140754C7}"/>
          </ac:inkMkLst>
        </pc:inkChg>
        <pc:inkChg chg="add del mod">
          <ac:chgData name="Anwarul Patwary" userId="e9f82bcb-ad83-4f66-80e6-a524eca623fa" providerId="ADAL" clId="{73C448CF-3FC6-44AA-BDD0-52C8E9E94ABC}" dt="2022-10-24T00:58:56.401" v="2026"/>
          <ac:inkMkLst>
            <pc:docMk/>
            <pc:sldMk cId="3706864518" sldId="262"/>
            <ac:inkMk id="81" creationId="{67EEF47B-8208-42AD-99F9-02A6B1E274B3}"/>
          </ac:inkMkLst>
        </pc:inkChg>
        <pc:inkChg chg="add del mod">
          <ac:chgData name="Anwarul Patwary" userId="e9f82bcb-ad83-4f66-80e6-a524eca623fa" providerId="ADAL" clId="{73C448CF-3FC6-44AA-BDD0-52C8E9E94ABC}" dt="2022-10-24T00:58:54.660" v="2022"/>
          <ac:inkMkLst>
            <pc:docMk/>
            <pc:sldMk cId="3706864518" sldId="262"/>
            <ac:inkMk id="82" creationId="{BF8894EA-DB76-4DA9-9D60-FD3864EE13BD}"/>
          </ac:inkMkLst>
        </pc:inkChg>
        <pc:inkChg chg="add del mod">
          <ac:chgData name="Anwarul Patwary" userId="e9f82bcb-ad83-4f66-80e6-a524eca623fa" providerId="ADAL" clId="{73C448CF-3FC6-44AA-BDD0-52C8E9E94ABC}" dt="2022-10-24T00:58:59.408" v="2031"/>
          <ac:inkMkLst>
            <pc:docMk/>
            <pc:sldMk cId="3706864518" sldId="262"/>
            <ac:inkMk id="83" creationId="{9211E022-1D0B-4464-849F-3289CA81B31A}"/>
          </ac:inkMkLst>
        </pc:inkChg>
        <pc:inkChg chg="add del mod">
          <ac:chgData name="Anwarul Patwary" userId="e9f82bcb-ad83-4f66-80e6-a524eca623fa" providerId="ADAL" clId="{73C448CF-3FC6-44AA-BDD0-52C8E9E94ABC}" dt="2022-10-24T00:58:59.015" v="2030"/>
          <ac:inkMkLst>
            <pc:docMk/>
            <pc:sldMk cId="3706864518" sldId="262"/>
            <ac:inkMk id="84" creationId="{BD1DE80F-950A-4629-9082-08E9C117EDBF}"/>
          </ac:inkMkLst>
        </pc:inkChg>
        <pc:inkChg chg="add del mod">
          <ac:chgData name="Anwarul Patwary" userId="e9f82bcb-ad83-4f66-80e6-a524eca623fa" providerId="ADAL" clId="{73C448CF-3FC6-44AA-BDD0-52C8E9E94ABC}" dt="2022-10-24T00:59:00.031" v="2032"/>
          <ac:inkMkLst>
            <pc:docMk/>
            <pc:sldMk cId="3706864518" sldId="262"/>
            <ac:inkMk id="85" creationId="{4634A8B7-C2DF-4CD8-85A7-FFF468786E77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87" creationId="{E5519470-8D7B-4391-B567-53637D1C75C3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88" creationId="{D7254688-8BF7-449A-B6D8-C9CFECBFB7CA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0" creationId="{AABF5C4E-B1FD-41A2-9DAE-A97EDBA1A5FE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1" creationId="{E4683817-6FFB-4509-A474-7A922ABE6DF6}"/>
          </ac:inkMkLst>
        </pc:inkChg>
        <pc:inkChg chg="add del mod">
          <ac:chgData name="Anwarul Patwary" userId="e9f82bcb-ad83-4f66-80e6-a524eca623fa" providerId="ADAL" clId="{73C448CF-3FC6-44AA-BDD0-52C8E9E94ABC}" dt="2022-10-24T06:52:15.364" v="2557" actId="478"/>
          <ac:inkMkLst>
            <pc:docMk/>
            <pc:sldMk cId="3706864518" sldId="262"/>
            <ac:inkMk id="93" creationId="{071ECB18-33DB-42BF-B637-9A2FEA7704EF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5" creationId="{262095D2-BFF5-4E5C-ADDC-8CD3859B9A2A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6" creationId="{FF0D004C-F7D5-4A46-BBFD-7EDA1C793CC8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98" creationId="{9185EB84-EFD2-4E55-A7A2-2929EB790F79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0" creationId="{1517429E-63EB-4A91-A050-7438ECC7DC49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1" creationId="{E94F8CE6-D8B1-4A9C-A28F-EEFCF48B6391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3" creationId="{67755CC9-2F54-4AD9-AC06-EFC385A7EA8E}"/>
          </ac:inkMkLst>
        </pc:inkChg>
        <pc:inkChg chg="add mod">
          <ac:chgData name="Anwarul Patwary" userId="e9f82bcb-ad83-4f66-80e6-a524eca623fa" providerId="ADAL" clId="{73C448CF-3FC6-44AA-BDD0-52C8E9E94ABC}" dt="2022-10-24T00:59:53.750" v="2051"/>
          <ac:inkMkLst>
            <pc:docMk/>
            <pc:sldMk cId="3706864518" sldId="262"/>
            <ac:inkMk id="104" creationId="{F2129B99-EBFC-4FDC-897F-F628815D7401}"/>
          </ac:inkMkLst>
        </pc:inkChg>
        <pc:inkChg chg="add del">
          <ac:chgData name="Anwarul Patwary" userId="e9f82bcb-ad83-4f66-80e6-a524eca623fa" providerId="ADAL" clId="{73C448CF-3FC6-44AA-BDD0-52C8E9E94ABC}" dt="2022-10-24T06:52:21.053" v="2560" actId="478"/>
          <ac:inkMkLst>
            <pc:docMk/>
            <pc:sldMk cId="3706864518" sldId="262"/>
            <ac:inkMk id="106" creationId="{60BE6CFD-07CD-49FF-9D5A-A44621ACF37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07" creationId="{CC504698-C838-4E93-9179-2E7EB65EC16C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08" creationId="{3C3B07F4-8F8A-48B3-A0B4-1180B18D60B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0" creationId="{0D9C1439-E28D-40FF-AE83-E90D5AA73A8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1" creationId="{68C9E89E-CEF2-408B-92EE-DED667EF999C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3" creationId="{E2720F6B-424D-4516-AE9D-469D3DA83204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4" creationId="{97370FBA-9183-4D8B-96EA-74B8C45238A8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5" creationId="{16BC64E3-617D-4C4C-AC36-D3198BD311B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16" creationId="{B18E9A50-D564-4C4C-BFF1-50562F7748EF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18" creationId="{2346DB08-B399-46BF-8FA2-14A23B1D8040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19" creationId="{F28780C4-FB09-4577-A07C-DFDDE9991E9F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0" creationId="{F78B6E2A-FCD3-47AD-A1A8-7C2F8466BF06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1" creationId="{ED8F5D98-DAD8-4F19-9BC1-3D88BE316831}"/>
          </ac:inkMkLst>
        </pc:inkChg>
        <pc:inkChg chg="add mod">
          <ac:chgData name="Anwarul Patwary" userId="e9f82bcb-ad83-4f66-80e6-a524eca623fa" providerId="ADAL" clId="{73C448CF-3FC6-44AA-BDD0-52C8E9E94ABC}" dt="2022-10-24T01:00:41.212" v="2069"/>
          <ac:inkMkLst>
            <pc:docMk/>
            <pc:sldMk cId="3706864518" sldId="262"/>
            <ac:inkMk id="122" creationId="{C63DADC2-4EA4-45D3-8C80-7F7D08C8B88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4" creationId="{F31347A0-74E5-4CF8-A48C-BE136260ECFA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5" creationId="{FBDD9555-BDAD-4D26-8756-687678A0891E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7" creationId="{1BC1BFE9-9E8F-41BE-BE6C-2A1D9B0F5280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28" creationId="{93D173C5-DD19-4F26-A809-8A8CFA5C39F6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0" creationId="{448D7FC7-D13D-411B-9A2E-573FEF32980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1" creationId="{A3B2222D-CA5F-4C42-B240-A2341C5596C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2" creationId="{93F3342A-25C8-4C2D-A7AC-058A42D98CBB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3" creationId="{3A07FD55-1230-42D6-B37B-EEE9CBEA2E8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4" creationId="{631202F5-1B4A-40AB-B4E5-36F6C3F9BFC1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6" creationId="{26D7EE88-D9BD-44DD-AC1E-6A19A81309D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7" creationId="{77765CDB-458A-4927-A5F3-C4C3E7B99B92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39" creationId="{57C37184-CD7E-42AB-89DE-1877E88C3EC4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0" creationId="{EE438492-0A0A-417D-A39C-A4E4B57BA0A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1" creationId="{2842BE83-99C6-49B8-8F06-20F7174F1655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4" creationId="{F6C0D396-566E-4C4E-AFB1-8E8DEEE2165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6" creationId="{78ED9E65-BDDD-446C-ACBF-8E0A4DD93E02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7" creationId="{272E288D-D865-40B3-B3E4-DC0B75EAB576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49" creationId="{E927419A-66AB-47FB-B6C3-E26C3D39E33F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0" creationId="{4962EA4F-7516-4EAE-B03A-FACA44DFEBDB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2" creationId="{1EEF4903-EF38-4F4F-9966-DF478E18F2D8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3" creationId="{3F9E38EE-5FB7-4DAE-B481-F8FF8F1B89DD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4" creationId="{5D0EDE0B-7D6D-4153-84DB-81E0174A41F7}"/>
          </ac:inkMkLst>
        </pc:inkChg>
        <pc:inkChg chg="add mod">
          <ac:chgData name="Anwarul Patwary" userId="e9f82bcb-ad83-4f66-80e6-a524eca623fa" providerId="ADAL" clId="{73C448CF-3FC6-44AA-BDD0-52C8E9E94ABC}" dt="2022-10-24T01:01:15.521" v="2102"/>
          <ac:inkMkLst>
            <pc:docMk/>
            <pc:sldMk cId="3706864518" sldId="262"/>
            <ac:inkMk id="156" creationId="{F3BB3626-FB10-4EED-8C33-A506D4CC8B97}"/>
          </ac:inkMkLst>
        </pc:inkChg>
      </pc:sldChg>
      <pc:sldChg chg="addSp modSp new mod">
        <pc:chgData name="Anwarul Patwary" userId="e9f82bcb-ad83-4f66-80e6-a524eca623fa" providerId="ADAL" clId="{73C448CF-3FC6-44AA-BDD0-52C8E9E94ABC}" dt="2022-10-23T07:35:23.311" v="1247"/>
        <pc:sldMkLst>
          <pc:docMk/>
          <pc:sldMk cId="2713270426" sldId="263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713270426" sldId="263"/>
            <ac:spMk id="2" creationId="{F2ABB049-D1EF-46D8-AA3A-CBB97D4ADA1D}"/>
          </ac:spMkLst>
        </pc:spChg>
        <pc:spChg chg="mod">
          <ac:chgData name="Anwarul Patwary" userId="e9f82bcb-ad83-4f66-80e6-a524eca623fa" providerId="ADAL" clId="{73C448CF-3FC6-44AA-BDD0-52C8E9E94ABC}" dt="2022-10-23T07:28:48.293" v="1200" actId="20577"/>
          <ac:spMkLst>
            <pc:docMk/>
            <pc:sldMk cId="2713270426" sldId="263"/>
            <ac:spMk id="3" creationId="{0845BA46-B992-450E-B522-3731002CE6B0}"/>
          </ac:spMkLst>
        </pc:spChg>
        <pc:spChg chg="add mod">
          <ac:chgData name="Anwarul Patwary" userId="e9f82bcb-ad83-4f66-80e6-a524eca623fa" providerId="ADAL" clId="{73C448CF-3FC6-44AA-BDD0-52C8E9E94ABC}" dt="2022-10-23T04:49:15.753" v="651" actId="1076"/>
          <ac:spMkLst>
            <pc:docMk/>
            <pc:sldMk cId="2713270426" sldId="263"/>
            <ac:spMk id="4" creationId="{3737C033-8913-424E-A5AF-830FBF2B6827}"/>
          </ac:spMkLst>
        </pc:spChg>
        <pc:spChg chg="add mod">
          <ac:chgData name="Anwarul Patwary" userId="e9f82bcb-ad83-4f66-80e6-a524eca623fa" providerId="ADAL" clId="{73C448CF-3FC6-44AA-BDD0-52C8E9E94ABC}" dt="2022-10-23T04:48:43.521" v="635" actId="20577"/>
          <ac:spMkLst>
            <pc:docMk/>
            <pc:sldMk cId="2713270426" sldId="263"/>
            <ac:spMk id="5" creationId="{68959A1D-C258-4038-957F-C5C67DDB01B8}"/>
          </ac:spMkLst>
        </pc:spChg>
        <pc:spChg chg="add mod">
          <ac:chgData name="Anwarul Patwary" userId="e9f82bcb-ad83-4f66-80e6-a524eca623fa" providerId="ADAL" clId="{73C448CF-3FC6-44AA-BDD0-52C8E9E94ABC}" dt="2022-10-23T04:49:04.673" v="645" actId="20577"/>
          <ac:spMkLst>
            <pc:docMk/>
            <pc:sldMk cId="2713270426" sldId="263"/>
            <ac:spMk id="6" creationId="{677293BD-8392-4908-BE6B-B389B1461084}"/>
          </ac:spMkLst>
        </pc:spChg>
        <pc:cxnChg chg="add">
          <ac:chgData name="Anwarul Patwary" userId="e9f82bcb-ad83-4f66-80e6-a524eca623fa" providerId="ADAL" clId="{73C448CF-3FC6-44AA-BDD0-52C8E9E94ABC}" dt="2022-10-23T04:49:28.652" v="652" actId="11529"/>
          <ac:cxnSpMkLst>
            <pc:docMk/>
            <pc:sldMk cId="2713270426" sldId="263"/>
            <ac:cxnSpMk id="8" creationId="{368E84E0-613C-471C-A8B6-5BDA31B2A9F3}"/>
          </ac:cxnSpMkLst>
        </pc:cxnChg>
        <pc:cxnChg chg="add">
          <ac:chgData name="Anwarul Patwary" userId="e9f82bcb-ad83-4f66-80e6-a524eca623fa" providerId="ADAL" clId="{73C448CF-3FC6-44AA-BDD0-52C8E9E94ABC}" dt="2022-10-23T04:49:42.156" v="653" actId="11529"/>
          <ac:cxnSpMkLst>
            <pc:docMk/>
            <pc:sldMk cId="2713270426" sldId="263"/>
            <ac:cxnSpMk id="10" creationId="{B387F1CB-2A9B-4555-97AB-3E35F7187107}"/>
          </ac:cxnSpMkLst>
        </pc:cxnChg>
        <pc:cxnChg chg="add">
          <ac:chgData name="Anwarul Patwary" userId="e9f82bcb-ad83-4f66-80e6-a524eca623fa" providerId="ADAL" clId="{73C448CF-3FC6-44AA-BDD0-52C8E9E94ABC}" dt="2022-10-23T04:49:54.740" v="654" actId="11529"/>
          <ac:cxnSpMkLst>
            <pc:docMk/>
            <pc:sldMk cId="2713270426" sldId="263"/>
            <ac:cxnSpMk id="12" creationId="{7F039A1C-6C0C-4D96-AEF2-582180C2B68E}"/>
          </ac:cxnSpMkLst>
        </pc:cxnChg>
        <pc:cxnChg chg="add mod">
          <ac:chgData name="Anwarul Patwary" userId="e9f82bcb-ad83-4f66-80e6-a524eca623fa" providerId="ADAL" clId="{73C448CF-3FC6-44AA-BDD0-52C8E9E94ABC}" dt="2022-10-23T04:50:17.213" v="660" actId="1035"/>
          <ac:cxnSpMkLst>
            <pc:docMk/>
            <pc:sldMk cId="2713270426" sldId="263"/>
            <ac:cxnSpMk id="13" creationId="{019D7F1C-1CCD-49F2-BA47-A17BF64E0A03}"/>
          </ac:cxnSpMkLst>
        </pc:cxnChg>
      </pc:sldChg>
      <pc:sldChg chg="modSp new del mod">
        <pc:chgData name="Anwarul Patwary" userId="e9f82bcb-ad83-4f66-80e6-a524eca623fa" providerId="ADAL" clId="{73C448CF-3FC6-44AA-BDD0-52C8E9E94ABC}" dt="2022-10-23T07:33:20.130" v="1231" actId="2696"/>
        <pc:sldMkLst>
          <pc:docMk/>
          <pc:sldMk cId="2335965511" sldId="264"/>
        </pc:sldMkLst>
        <pc:spChg chg="mod">
          <ac:chgData name="Anwarul Patwary" userId="e9f82bcb-ad83-4f66-80e6-a524eca623fa" providerId="ADAL" clId="{73C448CF-3FC6-44AA-BDD0-52C8E9E94ABC}" dt="2022-10-23T07:33:01.443" v="1230" actId="20577"/>
          <ac:spMkLst>
            <pc:docMk/>
            <pc:sldMk cId="2335965511" sldId="264"/>
            <ac:spMk id="2" creationId="{5698B219-5E78-4BCC-9AFE-FC7D86422521}"/>
          </ac:spMkLst>
        </pc:spChg>
      </pc:sldChg>
      <pc:sldChg chg="addSp modSp new mod">
        <pc:chgData name="Anwarul Patwary" userId="e9f82bcb-ad83-4f66-80e6-a524eca623fa" providerId="ADAL" clId="{73C448CF-3FC6-44AA-BDD0-52C8E9E94ABC}" dt="2022-10-24T00:29:30.185" v="1768" actId="20577"/>
        <pc:sldMkLst>
          <pc:docMk/>
          <pc:sldMk cId="2007570926" sldId="265"/>
        </pc:sldMkLst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007570926" sldId="265"/>
            <ac:spMk id="2" creationId="{1C0222FF-1892-4D72-B3A7-D8688CAEA3E7}"/>
          </ac:spMkLst>
        </pc:spChg>
        <pc:spChg chg="mod">
          <ac:chgData name="Anwarul Patwary" userId="e9f82bcb-ad83-4f66-80e6-a524eca623fa" providerId="ADAL" clId="{73C448CF-3FC6-44AA-BDD0-52C8E9E94ABC}" dt="2022-10-23T07:35:23.311" v="1247"/>
          <ac:spMkLst>
            <pc:docMk/>
            <pc:sldMk cId="2007570926" sldId="265"/>
            <ac:spMk id="3" creationId="{1C5CC4F6-C812-4DE2-999D-8802E12D52EF}"/>
          </ac:spMkLst>
        </pc:spChg>
        <pc:spChg chg="add mod">
          <ac:chgData name="Anwarul Patwary" userId="e9f82bcb-ad83-4f66-80e6-a524eca623fa" providerId="ADAL" clId="{73C448CF-3FC6-44AA-BDD0-52C8E9E94ABC}" dt="2022-10-24T00:29:30.185" v="1768" actId="20577"/>
          <ac:spMkLst>
            <pc:docMk/>
            <pc:sldMk cId="2007570926" sldId="265"/>
            <ac:spMk id="4" creationId="{603F1EBD-8E8D-4B29-AF93-5EB92522EE17}"/>
          </ac:spMkLst>
        </pc:spChg>
      </pc:sldChg>
      <pc:sldChg chg="addSp delSp modSp mod">
        <pc:chgData name="Anwarul Patwary" userId="e9f82bcb-ad83-4f66-80e6-a524eca623fa" providerId="ADAL" clId="{73C448CF-3FC6-44AA-BDD0-52C8E9E94ABC}" dt="2022-10-24T06:52:57.866" v="2575" actId="478"/>
        <pc:sldMkLst>
          <pc:docMk/>
          <pc:sldMk cId="3821974215" sldId="266"/>
        </pc:sldMkLst>
        <pc:grpChg chg="del mod">
          <ac:chgData name="Anwarul Patwary" userId="e9f82bcb-ad83-4f66-80e6-a524eca623fa" providerId="ADAL" clId="{73C448CF-3FC6-44AA-BDD0-52C8E9E94ABC}" dt="2022-10-24T01:16:35.579" v="2129"/>
          <ac:grpSpMkLst>
            <pc:docMk/>
            <pc:sldMk cId="3821974215" sldId="266"/>
            <ac:grpSpMk id="8" creationId="{A83EC279-F298-48C8-BAFE-25E6B98BB6A5}"/>
          </ac:grpSpMkLst>
        </pc:grpChg>
        <pc:grpChg chg="del mod">
          <ac:chgData name="Anwarul Patwary" userId="e9f82bcb-ad83-4f66-80e6-a524eca623fa" providerId="ADAL" clId="{73C448CF-3FC6-44AA-BDD0-52C8E9E94ABC}" dt="2022-10-24T01:16:40.658" v="2131"/>
          <ac:grpSpMkLst>
            <pc:docMk/>
            <pc:sldMk cId="3821974215" sldId="266"/>
            <ac:grpSpMk id="15" creationId="{7AC9F932-DCC5-4716-92A6-82098CE0EA10}"/>
          </ac:grpSpMkLst>
        </pc:grpChg>
        <pc:grpChg chg="del mod">
          <ac:chgData name="Anwarul Patwary" userId="e9f82bcb-ad83-4f66-80e6-a524eca623fa" providerId="ADAL" clId="{73C448CF-3FC6-44AA-BDD0-52C8E9E94ABC}" dt="2022-10-24T01:16:42.809" v="2133"/>
          <ac:grpSpMkLst>
            <pc:docMk/>
            <pc:sldMk cId="3821974215" sldId="266"/>
            <ac:grpSpMk id="17" creationId="{2F49F49A-F095-4161-AD7C-42E6935A8C09}"/>
          </ac:grpSpMkLst>
        </pc:grpChg>
        <pc:grpChg chg="del mod">
          <ac:chgData name="Anwarul Patwary" userId="e9f82bcb-ad83-4f66-80e6-a524eca623fa" providerId="ADAL" clId="{73C448CF-3FC6-44AA-BDD0-52C8E9E94ABC}" dt="2022-10-24T01:16:47.800" v="2136"/>
          <ac:grpSpMkLst>
            <pc:docMk/>
            <pc:sldMk cId="3821974215" sldId="266"/>
            <ac:grpSpMk id="19" creationId="{6BA67471-DDBD-4EEE-A617-D12815A2E51E}"/>
          </ac:grpSpMkLst>
        </pc:grpChg>
        <pc:grpChg chg="del mod">
          <ac:chgData name="Anwarul Patwary" userId="e9f82bcb-ad83-4f66-80e6-a524eca623fa" providerId="ADAL" clId="{73C448CF-3FC6-44AA-BDD0-52C8E9E94ABC}" dt="2022-10-24T01:16:49.339" v="2139"/>
          <ac:grpSpMkLst>
            <pc:docMk/>
            <pc:sldMk cId="3821974215" sldId="266"/>
            <ac:grpSpMk id="22" creationId="{2F658347-B664-4D12-BF96-C951B26E7BB6}"/>
          </ac:grpSpMkLst>
        </pc:grpChg>
        <pc:grpChg chg="del mod">
          <ac:chgData name="Anwarul Patwary" userId="e9f82bcb-ad83-4f66-80e6-a524eca623fa" providerId="ADAL" clId="{73C448CF-3FC6-44AA-BDD0-52C8E9E94ABC}" dt="2022-10-24T01:17:01.266" v="2143"/>
          <ac:grpSpMkLst>
            <pc:docMk/>
            <pc:sldMk cId="3821974215" sldId="266"/>
            <ac:grpSpMk id="25" creationId="{6B2A2456-DC4C-45F3-9367-A8C208A41E1C}"/>
          </ac:grpSpMkLst>
        </pc:grpChg>
        <pc:grpChg chg="del mod">
          <ac:chgData name="Anwarul Patwary" userId="e9f82bcb-ad83-4f66-80e6-a524eca623fa" providerId="ADAL" clId="{73C448CF-3FC6-44AA-BDD0-52C8E9E94ABC}" dt="2022-10-24T01:17:02.875" v="2145"/>
          <ac:grpSpMkLst>
            <pc:docMk/>
            <pc:sldMk cId="3821974215" sldId="266"/>
            <ac:grpSpMk id="29" creationId="{E6849AF8-3C9F-44A8-91B6-7FD151CEF165}"/>
          </ac:grpSpMkLst>
        </pc:grpChg>
        <pc:grpChg chg="del mod">
          <ac:chgData name="Anwarul Patwary" userId="e9f82bcb-ad83-4f66-80e6-a524eca623fa" providerId="ADAL" clId="{73C448CF-3FC6-44AA-BDD0-52C8E9E94ABC}" dt="2022-10-24T01:17:07.426" v="2152"/>
          <ac:grpSpMkLst>
            <pc:docMk/>
            <pc:sldMk cId="3821974215" sldId="266"/>
            <ac:grpSpMk id="31" creationId="{7A493AB0-FB01-4EA2-90AB-1ED867D9751C}"/>
          </ac:grpSpMkLst>
        </pc:grpChg>
        <pc:grpChg chg="del mod">
          <ac:chgData name="Anwarul Patwary" userId="e9f82bcb-ad83-4f66-80e6-a524eca623fa" providerId="ADAL" clId="{73C448CF-3FC6-44AA-BDD0-52C8E9E94ABC}" dt="2022-10-24T01:17:09.849" v="2155"/>
          <ac:grpSpMkLst>
            <pc:docMk/>
            <pc:sldMk cId="3821974215" sldId="266"/>
            <ac:grpSpMk id="38" creationId="{C0266F83-4D53-47B9-B3C1-6651E1174F92}"/>
          </ac:grpSpMkLst>
        </pc:grpChg>
        <pc:grpChg chg="del mod">
          <ac:chgData name="Anwarul Patwary" userId="e9f82bcb-ad83-4f66-80e6-a524eca623fa" providerId="ADAL" clId="{73C448CF-3FC6-44AA-BDD0-52C8E9E94ABC}" dt="2022-10-24T01:17:21.640" v="2158"/>
          <ac:grpSpMkLst>
            <pc:docMk/>
            <pc:sldMk cId="3821974215" sldId="266"/>
            <ac:grpSpMk id="41" creationId="{66552299-DE40-499F-952C-79DFA58598C2}"/>
          </ac:grpSpMkLst>
        </pc:grpChg>
        <pc:grpChg chg="del mod">
          <ac:chgData name="Anwarul Patwary" userId="e9f82bcb-ad83-4f66-80e6-a524eca623fa" providerId="ADAL" clId="{73C448CF-3FC6-44AA-BDD0-52C8E9E94ABC}" dt="2022-10-24T06:52:51.293" v="2571" actId="478"/>
          <ac:grpSpMkLst>
            <pc:docMk/>
            <pc:sldMk cId="3821974215" sldId="266"/>
            <ac:grpSpMk id="44" creationId="{0BA0F9D9-96B5-4F4C-9461-F5F0918721F7}"/>
          </ac:grpSpMkLst>
        </pc:grpChg>
        <pc:grpChg chg="del mod">
          <ac:chgData name="Anwarul Patwary" userId="e9f82bcb-ad83-4f66-80e6-a524eca623fa" providerId="ADAL" clId="{73C448CF-3FC6-44AA-BDD0-52C8E9E94ABC}" dt="2022-10-24T06:52:56.426" v="2574" actId="478"/>
          <ac:grpSpMkLst>
            <pc:docMk/>
            <pc:sldMk cId="3821974215" sldId="266"/>
            <ac:grpSpMk id="47" creationId="{48C83F4E-168D-46D5-AF00-A2F360B217ED}"/>
          </ac:grpSpMkLst>
        </pc:grpChg>
        <pc:grpChg chg="del mod">
          <ac:chgData name="Anwarul Patwary" userId="e9f82bcb-ad83-4f66-80e6-a524eca623fa" providerId="ADAL" clId="{73C448CF-3FC6-44AA-BDD0-52C8E9E94ABC}" dt="2022-10-24T06:52:57.866" v="2575" actId="478"/>
          <ac:grpSpMkLst>
            <pc:docMk/>
            <pc:sldMk cId="3821974215" sldId="266"/>
            <ac:grpSpMk id="51" creationId="{CC067D6B-76DF-4262-B511-EE1F9A53727E}"/>
          </ac:grpSpMkLst>
        </pc:grpChg>
        <pc:inkChg chg="add del">
          <ac:chgData name="Anwarul Patwary" userId="e9f82bcb-ad83-4f66-80e6-a524eca623fa" providerId="ADAL" clId="{73C448CF-3FC6-44AA-BDD0-52C8E9E94ABC}" dt="2022-10-24T06:52:55.213" v="2573" actId="478"/>
          <ac:inkMkLst>
            <pc:docMk/>
            <pc:sldMk cId="3821974215" sldId="266"/>
            <ac:inkMk id="4" creationId="{FA1BDE10-5F89-48B6-BF29-0003516D66BE}"/>
          </ac:inkMkLst>
        </pc:inkChg>
        <pc:inkChg chg="add del">
          <ac:chgData name="Anwarul Patwary" userId="e9f82bcb-ad83-4f66-80e6-a524eca623fa" providerId="ADAL" clId="{73C448CF-3FC6-44AA-BDD0-52C8E9E94ABC}" dt="2022-10-24T06:52:53.187" v="2572" actId="478"/>
          <ac:inkMkLst>
            <pc:docMk/>
            <pc:sldMk cId="3821974215" sldId="266"/>
            <ac:inkMk id="5" creationId="{CD27FB8C-E4FE-4B2C-9D37-A31500DEBAB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6" creationId="{FBE89DF9-F503-4E56-A066-6FFB0211DDB9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7" creationId="{2B180B93-4814-438C-8E8B-F9FFC7E7527E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9" creationId="{3436E1C9-986B-4CFB-9FC9-8ECAA46CB6A0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0" creationId="{5D86F4E1-FCA1-41F0-B775-6803E0FF2C4C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1" creationId="{D4C602E3-2CAB-4499-BA24-37462CC32B07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2" creationId="{815F5910-0AB1-4F1D-9222-05C73E8D164F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3" creationId="{BE4AB230-04C6-4CD5-9878-EA0F8B4B9830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4" creationId="{0929AD18-CC83-4784-AF1C-3D803FF87A43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6" creationId="{2E0BAB21-162B-4604-A96C-8F678339C83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18" creationId="{A825BA4D-3B8F-4188-A258-6FB59F7A1DC8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0" creationId="{44CA94B1-00E5-4C1D-BAA5-05C246A32FB7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1" creationId="{3942A001-6C49-4BF8-9CB3-B09CD42B11F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3" creationId="{32B3E807-B4D4-4E1E-B7A6-A8153FFD961C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4" creationId="{DD10FA11-6175-4BB8-A677-37FDC376B8F4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6" creationId="{8DF482CD-E12D-47B6-991C-81D91E65F9F6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7" creationId="{3CB9DA1F-C201-44F0-9E59-4EB4BFE28CE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28" creationId="{C52A92F7-1342-4C5F-8A2B-9AE4581A55D2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0" creationId="{82A5FDE0-6A75-4578-9A2E-C2CD820F5184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2" creationId="{F125895C-6DE0-44EF-9053-E93B43C57FAB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3" creationId="{86842392-3F04-4E76-9B49-7B1AB4C03F16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4" creationId="{81657ED1-1D2D-470D-9EB5-1D84DAAE0BFA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5" creationId="{A759E360-A713-4C8A-9A5D-CE38035B46BD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6" creationId="{7535EAD0-39FE-4D29-8480-BA35D08DB7C8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7" creationId="{1DB3D91F-1BA1-4E49-B7C6-EC76C0AB0BF5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39" creationId="{363B5EC2-6D92-4C48-9454-7F188B12E17F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0" creationId="{83C45034-B844-4680-B580-522612FDC9B5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2" creationId="{418AC4A4-F23C-4BF3-9D97-556048D7C239}"/>
          </ac:inkMkLst>
        </pc:inkChg>
        <pc:inkChg chg="add mod">
          <ac:chgData name="Anwarul Patwary" userId="e9f82bcb-ad83-4f66-80e6-a524eca623fa" providerId="ADAL" clId="{73C448CF-3FC6-44AA-BDD0-52C8E9E94ABC}" dt="2022-10-24T01:17:21.640" v="2158"/>
          <ac:inkMkLst>
            <pc:docMk/>
            <pc:sldMk cId="3821974215" sldId="266"/>
            <ac:inkMk id="43" creationId="{63BDE4AD-4C2A-4711-A70A-FF516B611499}"/>
          </ac:inkMkLst>
        </pc:inkChg>
        <pc:inkChg chg="add mod">
          <ac:chgData name="Anwarul Patwary" userId="e9f82bcb-ad83-4f66-80e6-a524eca623fa" providerId="ADAL" clId="{73C448CF-3FC6-44AA-BDD0-52C8E9E94ABC}" dt="2022-10-24T01:17:43.467" v="2161"/>
          <ac:inkMkLst>
            <pc:docMk/>
            <pc:sldMk cId="3821974215" sldId="266"/>
            <ac:inkMk id="45" creationId="{214E26AB-9CB1-4DF5-97BC-2C4D4DAEDA38}"/>
          </ac:inkMkLst>
        </pc:inkChg>
        <pc:inkChg chg="add mod">
          <ac:chgData name="Anwarul Patwary" userId="e9f82bcb-ad83-4f66-80e6-a524eca623fa" providerId="ADAL" clId="{73C448CF-3FC6-44AA-BDD0-52C8E9E94ABC}" dt="2022-10-24T01:17:43.467" v="2161"/>
          <ac:inkMkLst>
            <pc:docMk/>
            <pc:sldMk cId="3821974215" sldId="266"/>
            <ac:inkMk id="46" creationId="{26555132-5514-4B5F-A669-68198A68B3F1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48" creationId="{AF101A71-A5CE-4C86-A37A-CB37C5746F55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49" creationId="{D334D887-CD7A-4FB7-9B46-20AB74D86793}"/>
          </ac:inkMkLst>
        </pc:inkChg>
        <pc:inkChg chg="add mod">
          <ac:chgData name="Anwarul Patwary" userId="e9f82bcb-ad83-4f66-80e6-a524eca623fa" providerId="ADAL" clId="{73C448CF-3FC6-44AA-BDD0-52C8E9E94ABC}" dt="2022-10-24T01:17:47.825" v="2165"/>
          <ac:inkMkLst>
            <pc:docMk/>
            <pc:sldMk cId="3821974215" sldId="266"/>
            <ac:inkMk id="50" creationId="{92A3A50D-A8D7-495F-A303-14B368165FA2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3:10.130" v="2580" actId="478"/>
        <pc:sldMkLst>
          <pc:docMk/>
          <pc:sldMk cId="926010750" sldId="268"/>
        </pc:sldMkLst>
        <pc:spChg chg="mod">
          <ac:chgData name="Anwarul Patwary" userId="e9f82bcb-ad83-4f66-80e6-a524eca623fa" providerId="ADAL" clId="{73C448CF-3FC6-44AA-BDD0-52C8E9E94ABC}" dt="2022-10-24T00:48:29.620" v="1998" actId="20577"/>
          <ac:spMkLst>
            <pc:docMk/>
            <pc:sldMk cId="926010750" sldId="268"/>
            <ac:spMk id="162819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18:17.730" v="2172"/>
          <ac:grpSpMkLst>
            <pc:docMk/>
            <pc:sldMk cId="926010750" sldId="268"/>
            <ac:grpSpMk id="6" creationId="{80BA7178-ECC3-44E7-8D21-C5FD7FBE6406}"/>
          </ac:grpSpMkLst>
        </pc:grpChg>
        <pc:grpChg chg="del mod">
          <ac:chgData name="Anwarul Patwary" userId="e9f82bcb-ad83-4f66-80e6-a524eca623fa" providerId="ADAL" clId="{73C448CF-3FC6-44AA-BDD0-52C8E9E94ABC}" dt="2022-10-24T01:18:21.623" v="2175"/>
          <ac:grpSpMkLst>
            <pc:docMk/>
            <pc:sldMk cId="926010750" sldId="268"/>
            <ac:grpSpMk id="9" creationId="{38ED03F7-3B9A-4641-B7EC-7EACCE83A6C2}"/>
          </ac:grpSpMkLst>
        </pc:grpChg>
        <pc:grpChg chg="del mod">
          <ac:chgData name="Anwarul Patwary" userId="e9f82bcb-ad83-4f66-80e6-a524eca623fa" providerId="ADAL" clId="{73C448CF-3FC6-44AA-BDD0-52C8E9E94ABC}" dt="2022-10-24T01:18:23.558" v="2177"/>
          <ac:grpSpMkLst>
            <pc:docMk/>
            <pc:sldMk cId="926010750" sldId="268"/>
            <ac:grpSpMk id="12" creationId="{9A896263-5AE9-4D17-B26A-920863EDD75D}"/>
          </ac:grpSpMkLst>
        </pc:grpChg>
        <pc:grpChg chg="del mod">
          <ac:chgData name="Anwarul Patwary" userId="e9f82bcb-ad83-4f66-80e6-a524eca623fa" providerId="ADAL" clId="{73C448CF-3FC6-44AA-BDD0-52C8E9E94ABC}" dt="2022-10-24T01:18:34.636" v="2179"/>
          <ac:grpSpMkLst>
            <pc:docMk/>
            <pc:sldMk cId="926010750" sldId="268"/>
            <ac:grpSpMk id="14" creationId="{AD6D860B-68C0-434A-B67F-72077E00512C}"/>
          </ac:grpSpMkLst>
        </pc:grpChg>
        <pc:grpChg chg="del mod">
          <ac:chgData name="Anwarul Patwary" userId="e9f82bcb-ad83-4f66-80e6-a524eca623fa" providerId="ADAL" clId="{73C448CF-3FC6-44AA-BDD0-52C8E9E94ABC}" dt="2022-10-24T01:19:55.386" v="2189"/>
          <ac:grpSpMkLst>
            <pc:docMk/>
            <pc:sldMk cId="926010750" sldId="268"/>
            <ac:grpSpMk id="16" creationId="{5457F0C5-8263-4B95-9CD3-CD165BC44A09}"/>
          </ac:grpSpMkLst>
        </pc:grpChg>
        <pc:grpChg chg="del mod">
          <ac:chgData name="Anwarul Patwary" userId="e9f82bcb-ad83-4f66-80e6-a524eca623fa" providerId="ADAL" clId="{73C448CF-3FC6-44AA-BDD0-52C8E9E94ABC}" dt="2022-10-24T01:19:51.535" v="2186"/>
          <ac:grpSpMkLst>
            <pc:docMk/>
            <pc:sldMk cId="926010750" sldId="268"/>
            <ac:grpSpMk id="20" creationId="{E2BD6BAF-6812-4148-9E7D-5966432734F5}"/>
          </ac:grpSpMkLst>
        </pc:grpChg>
        <pc:grpChg chg="del mod">
          <ac:chgData name="Anwarul Patwary" userId="e9f82bcb-ad83-4f66-80e6-a524eca623fa" providerId="ADAL" clId="{73C448CF-3FC6-44AA-BDD0-52C8E9E94ABC}" dt="2022-10-24T01:19:55.386" v="2189"/>
          <ac:grpSpMkLst>
            <pc:docMk/>
            <pc:sldMk cId="926010750" sldId="268"/>
            <ac:grpSpMk id="23" creationId="{A790DAFD-C966-45E1-B50A-42CF2CB90D1E}"/>
          </ac:grpSpMkLst>
        </pc:grpChg>
        <pc:grpChg chg="del mod">
          <ac:chgData name="Anwarul Patwary" userId="e9f82bcb-ad83-4f66-80e6-a524eca623fa" providerId="ADAL" clId="{73C448CF-3FC6-44AA-BDD0-52C8E9E94ABC}" dt="2022-10-24T06:53:02.858" v="2576" actId="478"/>
          <ac:grpSpMkLst>
            <pc:docMk/>
            <pc:sldMk cId="926010750" sldId="268"/>
            <ac:grpSpMk id="26" creationId="{B0CED902-1A50-4FE9-AA12-1213C0408C25}"/>
          </ac:grpSpMkLst>
        </pc:grpChg>
        <pc:inkChg chg="add del">
          <ac:chgData name="Anwarul Patwary" userId="e9f82bcb-ad83-4f66-80e6-a524eca623fa" providerId="ADAL" clId="{73C448CF-3FC6-44AA-BDD0-52C8E9E94ABC}" dt="2022-10-24T06:53:06.955" v="2578" actId="478"/>
          <ac:inkMkLst>
            <pc:docMk/>
            <pc:sldMk cId="926010750" sldId="268"/>
            <ac:inkMk id="3" creationId="{EA5955A5-2BC2-409D-AB7B-F107363E30A5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4" creationId="{34C00999-26CE-45CF-833B-5588B4FC948E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5" creationId="{2CDC1529-781C-4946-AE13-AF7EF97F0379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7" creationId="{F85B7EE5-DCCE-430E-8444-908D05DD2576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8" creationId="{171BF662-2549-47C1-890C-009B0979054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0" creationId="{25492A48-14CA-488E-A1A2-1A41B84D09CB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1" creationId="{4A9EFD43-915F-4E9A-BC04-463A728C5658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3" creationId="{43FACEF3-4A53-4B63-A947-EBB48503BDD5}"/>
          </ac:inkMkLst>
        </pc:inkChg>
        <pc:inkChg chg="add del mod">
          <ac:chgData name="Anwarul Patwary" userId="e9f82bcb-ad83-4f66-80e6-a524eca623fa" providerId="ADAL" clId="{73C448CF-3FC6-44AA-BDD0-52C8E9E94ABC}" dt="2022-10-24T06:53:05.267" v="2577" actId="478"/>
          <ac:inkMkLst>
            <pc:docMk/>
            <pc:sldMk cId="926010750" sldId="268"/>
            <ac:inkMk id="15" creationId="{F9E11A2C-1585-444C-AD4D-FDD21CC647AB}"/>
          </ac:inkMkLst>
        </pc:inkChg>
        <pc:inkChg chg="add del">
          <ac:chgData name="Anwarul Patwary" userId="e9f82bcb-ad83-4f66-80e6-a524eca623fa" providerId="ADAL" clId="{73C448CF-3FC6-44AA-BDD0-52C8E9E94ABC}" dt="2022-10-24T06:53:08.308" v="2579" actId="478"/>
          <ac:inkMkLst>
            <pc:docMk/>
            <pc:sldMk cId="926010750" sldId="268"/>
            <ac:inkMk id="17" creationId="{27FFB8F4-C74C-4626-A837-6C98D29F710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8" creationId="{AEE419AB-AEF9-4915-A52C-DE345B34E96D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19" creationId="{B5D8D6E2-63AD-4C9B-A324-8D4CCB43A6D4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1" creationId="{A7C6C496-F00B-4A75-BAF3-9B48051E8EDE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2" creationId="{3FD56CF6-5905-4696-A910-58727C57A26F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4" creationId="{BEF57CCC-FD1D-432B-B048-AB6735CCDF02}"/>
          </ac:inkMkLst>
        </pc:inkChg>
        <pc:inkChg chg="add mod">
          <ac:chgData name="Anwarul Patwary" userId="e9f82bcb-ad83-4f66-80e6-a524eca623fa" providerId="ADAL" clId="{73C448CF-3FC6-44AA-BDD0-52C8E9E94ABC}" dt="2022-10-24T01:19:55.386" v="2189"/>
          <ac:inkMkLst>
            <pc:docMk/>
            <pc:sldMk cId="926010750" sldId="268"/>
            <ac:inkMk id="25" creationId="{D7861C55-ADDF-4EDB-A089-FBC6136F47EE}"/>
          </ac:inkMkLst>
        </pc:inkChg>
        <pc:inkChg chg="add del">
          <ac:chgData name="Anwarul Patwary" userId="e9f82bcb-ad83-4f66-80e6-a524eca623fa" providerId="ADAL" clId="{73C448CF-3FC6-44AA-BDD0-52C8E9E94ABC}" dt="2022-10-24T06:53:10.130" v="2580" actId="478"/>
          <ac:inkMkLst>
            <pc:docMk/>
            <pc:sldMk cId="926010750" sldId="268"/>
            <ac:inkMk id="27" creationId="{C37B4597-C464-4694-8AB9-65502C1E5C60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3:57.066" v="2610" actId="478"/>
        <pc:sldMkLst>
          <pc:docMk/>
          <pc:sldMk cId="3954063522" sldId="271"/>
        </pc:sldMkLst>
        <pc:grpChg chg="del mod">
          <ac:chgData name="Anwarul Patwary" userId="e9f82bcb-ad83-4f66-80e6-a524eca623fa" providerId="ADAL" clId="{73C448CF-3FC6-44AA-BDD0-52C8E9E94ABC}" dt="2022-10-24T01:23:18.502" v="2235"/>
          <ac:grpSpMkLst>
            <pc:docMk/>
            <pc:sldMk cId="3954063522" sldId="271"/>
            <ac:grpSpMk id="10" creationId="{3E48A5D8-B418-4CE4-989D-2C0365C5279E}"/>
          </ac:grpSpMkLst>
        </pc:grpChg>
        <pc:grpChg chg="del mod">
          <ac:chgData name="Anwarul Patwary" userId="e9f82bcb-ad83-4f66-80e6-a524eca623fa" providerId="ADAL" clId="{73C448CF-3FC6-44AA-BDD0-52C8E9E94ABC}" dt="2022-10-24T01:23:02.358" v="2225"/>
          <ac:grpSpMkLst>
            <pc:docMk/>
            <pc:sldMk cId="3954063522" sldId="271"/>
            <ac:grpSpMk id="14" creationId="{93443322-1E04-408B-BF06-064FFED6DFF9}"/>
          </ac:grpSpMkLst>
        </pc:grpChg>
        <pc:grpChg chg="del mod">
          <ac:chgData name="Anwarul Patwary" userId="e9f82bcb-ad83-4f66-80e6-a524eca623fa" providerId="ADAL" clId="{73C448CF-3FC6-44AA-BDD0-52C8E9E94ABC}" dt="2022-10-24T06:53:36.432" v="2596" actId="478"/>
          <ac:grpSpMkLst>
            <pc:docMk/>
            <pc:sldMk cId="3954063522" sldId="271"/>
            <ac:grpSpMk id="27" creationId="{D5749BAA-CB44-4F79-BE3E-48E6E982388D}"/>
          </ac:grpSpMkLst>
        </pc:grpChg>
        <pc:grpChg chg="del mod">
          <ac:chgData name="Anwarul Patwary" userId="e9f82bcb-ad83-4f66-80e6-a524eca623fa" providerId="ADAL" clId="{73C448CF-3FC6-44AA-BDD0-52C8E9E94ABC}" dt="2022-10-24T06:53:38.300" v="2597" actId="478"/>
          <ac:grpSpMkLst>
            <pc:docMk/>
            <pc:sldMk cId="3954063522" sldId="271"/>
            <ac:grpSpMk id="30" creationId="{75FB9EB8-325B-4AC7-9E4E-D3185E236744}"/>
          </ac:grpSpMkLst>
        </pc:grpChg>
        <pc:grpChg chg="del mod">
          <ac:chgData name="Anwarul Patwary" userId="e9f82bcb-ad83-4f66-80e6-a524eca623fa" providerId="ADAL" clId="{73C448CF-3FC6-44AA-BDD0-52C8E9E94ABC}" dt="2022-10-24T01:23:15.594" v="2233"/>
          <ac:grpSpMkLst>
            <pc:docMk/>
            <pc:sldMk cId="3954063522" sldId="271"/>
            <ac:grpSpMk id="16385" creationId="{F10F662A-4047-435D-A8CA-BE27981BCF85}"/>
          </ac:grpSpMkLst>
        </pc:grpChg>
        <pc:grpChg chg="del mod">
          <ac:chgData name="Anwarul Patwary" userId="e9f82bcb-ad83-4f66-80e6-a524eca623fa" providerId="ADAL" clId="{73C448CF-3FC6-44AA-BDD0-52C8E9E94ABC}" dt="2022-10-24T06:53:44.579" v="2601" actId="478"/>
          <ac:grpSpMkLst>
            <pc:docMk/>
            <pc:sldMk cId="3954063522" sldId="271"/>
            <ac:grpSpMk id="16412" creationId="{A6FD1E6E-B274-48E4-BE18-CDBAFD07CD83}"/>
          </ac:grpSpMkLst>
        </pc:grpChg>
        <pc:grpChg chg="del mod">
          <ac:chgData name="Anwarul Patwary" userId="e9f82bcb-ad83-4f66-80e6-a524eca623fa" providerId="ADAL" clId="{73C448CF-3FC6-44AA-BDD0-52C8E9E94ABC}" dt="2022-10-24T01:23:18.502" v="2235"/>
          <ac:grpSpMkLst>
            <pc:docMk/>
            <pc:sldMk cId="3954063522" sldId="271"/>
            <ac:grpSpMk id="16413" creationId="{AD8FFBA1-FB22-4754-B312-13E952671B77}"/>
          </ac:grpSpMkLst>
        </pc:grpChg>
        <pc:grpChg chg="del mod">
          <ac:chgData name="Anwarul Patwary" userId="e9f82bcb-ad83-4f66-80e6-a524eca623fa" providerId="ADAL" clId="{73C448CF-3FC6-44AA-BDD0-52C8E9E94ABC}" dt="2022-10-24T01:23:21.239" v="2237"/>
          <ac:grpSpMkLst>
            <pc:docMk/>
            <pc:sldMk cId="3954063522" sldId="271"/>
            <ac:grpSpMk id="16415" creationId="{3AA836D8-5CF6-4708-9438-400C3DFF2198}"/>
          </ac:grpSpMkLst>
        </pc:grpChg>
        <pc:grpChg chg="del mod">
          <ac:chgData name="Anwarul Patwary" userId="e9f82bcb-ad83-4f66-80e6-a524eca623fa" providerId="ADAL" clId="{73C448CF-3FC6-44AA-BDD0-52C8E9E94ABC}" dt="2022-10-24T01:23:27.231" v="2240"/>
          <ac:grpSpMkLst>
            <pc:docMk/>
            <pc:sldMk cId="3954063522" sldId="271"/>
            <ac:grpSpMk id="16417" creationId="{F85E2611-2562-4EA6-9CE1-2D9815D362FE}"/>
          </ac:grpSpMkLst>
        </pc:grpChg>
        <pc:grpChg chg="del mod">
          <ac:chgData name="Anwarul Patwary" userId="e9f82bcb-ad83-4f66-80e6-a524eca623fa" providerId="ADAL" clId="{73C448CF-3FC6-44AA-BDD0-52C8E9E94ABC}" dt="2022-10-24T01:23:34.586" v="2242"/>
          <ac:grpSpMkLst>
            <pc:docMk/>
            <pc:sldMk cId="3954063522" sldId="271"/>
            <ac:grpSpMk id="16420" creationId="{60438AC9-4B6E-4E20-8FFE-72D3E9DDE396}"/>
          </ac:grpSpMkLst>
        </pc:grpChg>
        <pc:grpChg chg="del mod">
          <ac:chgData name="Anwarul Patwary" userId="e9f82bcb-ad83-4f66-80e6-a524eca623fa" providerId="ADAL" clId="{73C448CF-3FC6-44AA-BDD0-52C8E9E94ABC}" dt="2022-10-24T01:23:35.657" v="2244"/>
          <ac:grpSpMkLst>
            <pc:docMk/>
            <pc:sldMk cId="3954063522" sldId="271"/>
            <ac:grpSpMk id="16422" creationId="{9AC3D9D8-0B65-44B1-B380-AFA62A26E0F3}"/>
          </ac:grpSpMkLst>
        </pc:grpChg>
        <pc:grpChg chg="del mod">
          <ac:chgData name="Anwarul Patwary" userId="e9f82bcb-ad83-4f66-80e6-a524eca623fa" providerId="ADAL" clId="{73C448CF-3FC6-44AA-BDD0-52C8E9E94ABC}" dt="2022-10-24T06:53:25.132" v="2587" actId="478"/>
          <ac:grpSpMkLst>
            <pc:docMk/>
            <pc:sldMk cId="3954063522" sldId="271"/>
            <ac:grpSpMk id="16424" creationId="{5F627C59-4B09-48F1-B855-1920194B908E}"/>
          </ac:grpSpMkLst>
        </pc:grpChg>
        <pc:inkChg chg="add del">
          <ac:chgData name="Anwarul Patwary" userId="e9f82bcb-ad83-4f66-80e6-a524eca623fa" providerId="ADAL" clId="{73C448CF-3FC6-44AA-BDD0-52C8E9E94ABC}" dt="2022-10-24T06:53:41.337" v="2599" actId="478"/>
          <ac:inkMkLst>
            <pc:docMk/>
            <pc:sldMk cId="3954063522" sldId="271"/>
            <ac:inkMk id="3" creationId="{DFEEB36E-9ADD-402E-8976-D7F4A7CBF186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4" creationId="{B789CF2F-11A7-4825-BEE5-E6FD82D021D5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5" creationId="{1EB4BBAD-7B2F-47EC-9CC6-CED146DD7936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6" creationId="{95C958D2-919A-4335-81F7-4FE089112619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7" creationId="{1A28B96C-2F98-4ACE-9560-40DEBCB8DAD7}"/>
          </ac:inkMkLst>
        </pc:inkChg>
        <pc:inkChg chg="add del mod">
          <ac:chgData name="Anwarul Patwary" userId="e9f82bcb-ad83-4f66-80e6-a524eca623fa" providerId="ADAL" clId="{73C448CF-3FC6-44AA-BDD0-52C8E9E94ABC}" dt="2022-10-24T06:53:50.069" v="2605" actId="478"/>
          <ac:inkMkLst>
            <pc:docMk/>
            <pc:sldMk cId="3954063522" sldId="271"/>
            <ac:inkMk id="8" creationId="{8A25CC71-2F6B-4A2E-99B9-E6DF24AC24F5}"/>
          </ac:inkMkLst>
        </pc:inkChg>
        <pc:inkChg chg="add del mod">
          <ac:chgData name="Anwarul Patwary" userId="e9f82bcb-ad83-4f66-80e6-a524eca623fa" providerId="ADAL" clId="{73C448CF-3FC6-44AA-BDD0-52C8E9E94ABC}" dt="2022-10-24T06:53:51.215" v="2606" actId="478"/>
          <ac:inkMkLst>
            <pc:docMk/>
            <pc:sldMk cId="3954063522" sldId="271"/>
            <ac:inkMk id="9" creationId="{D83CF081-1BF4-4367-BB62-49836AF73AEA}"/>
          </ac:inkMkLst>
        </pc:inkChg>
        <pc:inkChg chg="add del">
          <ac:chgData name="Anwarul Patwary" userId="e9f82bcb-ad83-4f66-80e6-a524eca623fa" providerId="ADAL" clId="{73C448CF-3FC6-44AA-BDD0-52C8E9E94ABC}" dt="2022-10-24T06:53:25.947" v="2588" actId="478"/>
          <ac:inkMkLst>
            <pc:docMk/>
            <pc:sldMk cId="3954063522" sldId="271"/>
            <ac:inkMk id="11" creationId="{C66FE55D-6DBF-4930-9CE4-B49A8D88D5C3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2" creationId="{749A916C-018B-42F6-87A6-49C5CCE777B1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3" creationId="{5BE43B17-25E2-4587-9F05-018276F63D90}"/>
          </ac:inkMkLst>
        </pc:inkChg>
        <pc:inkChg chg="add del">
          <ac:chgData name="Anwarul Patwary" userId="e9f82bcb-ad83-4f66-80e6-a524eca623fa" providerId="ADAL" clId="{73C448CF-3FC6-44AA-BDD0-52C8E9E94ABC}" dt="2022-10-24T06:53:31.550" v="2592" actId="478"/>
          <ac:inkMkLst>
            <pc:docMk/>
            <pc:sldMk cId="3954063522" sldId="271"/>
            <ac:inkMk id="15" creationId="{8CCC33E3-14B5-4ADA-BAEA-EC8EC1FBA7B9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" creationId="{B1C420C7-FD9F-4465-BD88-A0B5BB4E873F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7" creationId="{CAD89818-EE30-42E7-9F4F-49D3CE87E198}"/>
          </ac:inkMkLst>
        </pc:inkChg>
        <pc:inkChg chg="add del">
          <ac:chgData name="Anwarul Patwary" userId="e9f82bcb-ad83-4f66-80e6-a524eca623fa" providerId="ADAL" clId="{73C448CF-3FC6-44AA-BDD0-52C8E9E94ABC}" dt="2022-10-24T06:53:28.827" v="2590" actId="478"/>
          <ac:inkMkLst>
            <pc:docMk/>
            <pc:sldMk cId="3954063522" sldId="271"/>
            <ac:inkMk id="18" creationId="{85542CF9-B942-4129-A9F7-894D91375EFA}"/>
          </ac:inkMkLst>
        </pc:inkChg>
        <pc:inkChg chg="add del">
          <ac:chgData name="Anwarul Patwary" userId="e9f82bcb-ad83-4f66-80e6-a524eca623fa" providerId="ADAL" clId="{73C448CF-3FC6-44AA-BDD0-52C8E9E94ABC}" dt="2022-10-24T06:53:32.810" v="2593" actId="478"/>
          <ac:inkMkLst>
            <pc:docMk/>
            <pc:sldMk cId="3954063522" sldId="271"/>
            <ac:inkMk id="19" creationId="{50633157-80FF-4717-8542-E4E93206E6A5}"/>
          </ac:inkMkLst>
        </pc:inkChg>
        <pc:inkChg chg="add del">
          <ac:chgData name="Anwarul Patwary" userId="e9f82bcb-ad83-4f66-80e6-a524eca623fa" providerId="ADAL" clId="{73C448CF-3FC6-44AA-BDD0-52C8E9E94ABC}" dt="2022-10-24T06:53:33.938" v="2594" actId="478"/>
          <ac:inkMkLst>
            <pc:docMk/>
            <pc:sldMk cId="3954063522" sldId="271"/>
            <ac:inkMk id="20" creationId="{99A44C78-BE43-4B9A-A1F5-72A45559146D}"/>
          </ac:inkMkLst>
        </pc:inkChg>
        <pc:inkChg chg="add del">
          <ac:chgData name="Anwarul Patwary" userId="e9f82bcb-ad83-4f66-80e6-a524eca623fa" providerId="ADAL" clId="{73C448CF-3FC6-44AA-BDD0-52C8E9E94ABC}" dt="2022-10-24T06:53:35.061" v="2595" actId="478"/>
          <ac:inkMkLst>
            <pc:docMk/>
            <pc:sldMk cId="3954063522" sldId="271"/>
            <ac:inkMk id="21" creationId="{715BE3FB-271D-489A-8F03-153889E82634}"/>
          </ac:inkMkLst>
        </pc:inkChg>
        <pc:inkChg chg="add mod">
          <ac:chgData name="Anwarul Patwary" userId="e9f82bcb-ad83-4f66-80e6-a524eca623fa" providerId="ADAL" clId="{73C448CF-3FC6-44AA-BDD0-52C8E9E94ABC}" dt="2022-10-24T01:22:45.833" v="2219"/>
          <ac:inkMkLst>
            <pc:docMk/>
            <pc:sldMk cId="3954063522" sldId="271"/>
            <ac:inkMk id="24" creationId="{78725D31-ECC6-49C6-98D4-D9A68592E9E8}"/>
          </ac:inkMkLst>
        </pc:inkChg>
        <pc:inkChg chg="add mod">
          <ac:chgData name="Anwarul Patwary" userId="e9f82bcb-ad83-4f66-80e6-a524eca623fa" providerId="ADAL" clId="{73C448CF-3FC6-44AA-BDD0-52C8E9E94ABC}" dt="2022-10-24T01:22:45.833" v="2219"/>
          <ac:inkMkLst>
            <pc:docMk/>
            <pc:sldMk cId="3954063522" sldId="271"/>
            <ac:inkMk id="25" creationId="{C34C2C61-0A3E-40D9-86C5-45D5C89AC486}"/>
          </ac:inkMkLst>
        </pc:inkChg>
        <pc:inkChg chg="add del">
          <ac:chgData name="Anwarul Patwary" userId="e9f82bcb-ad83-4f66-80e6-a524eca623fa" providerId="ADAL" clId="{73C448CF-3FC6-44AA-BDD0-52C8E9E94ABC}" dt="2022-10-24T06:53:39.808" v="2598" actId="478"/>
          <ac:inkMkLst>
            <pc:docMk/>
            <pc:sldMk cId="3954063522" sldId="271"/>
            <ac:inkMk id="26" creationId="{D8F187A4-BBCB-419F-9CFC-7A9BC4867CCE}"/>
          </ac:inkMkLst>
        </pc:inkChg>
        <pc:inkChg chg="add mod">
          <ac:chgData name="Anwarul Patwary" userId="e9f82bcb-ad83-4f66-80e6-a524eca623fa" providerId="ADAL" clId="{73C448CF-3FC6-44AA-BDD0-52C8E9E94ABC}" dt="2022-10-24T01:22:53.826" v="2222"/>
          <ac:inkMkLst>
            <pc:docMk/>
            <pc:sldMk cId="3954063522" sldId="271"/>
            <ac:inkMk id="28" creationId="{052ED3A4-46ED-406F-A506-04651D26DDA5}"/>
          </ac:inkMkLst>
        </pc:inkChg>
        <pc:inkChg chg="add mod">
          <ac:chgData name="Anwarul Patwary" userId="e9f82bcb-ad83-4f66-80e6-a524eca623fa" providerId="ADAL" clId="{73C448CF-3FC6-44AA-BDD0-52C8E9E94ABC}" dt="2022-10-24T01:22:53.826" v="2222"/>
          <ac:inkMkLst>
            <pc:docMk/>
            <pc:sldMk cId="3954063522" sldId="271"/>
            <ac:inkMk id="29" creationId="{A6008ABB-2AA8-4138-AD3F-F275C1D31F0A}"/>
          </ac:inkMkLst>
        </pc:inkChg>
        <pc:inkChg chg="add del">
          <ac:chgData name="Anwarul Patwary" userId="e9f82bcb-ad83-4f66-80e6-a524eca623fa" providerId="ADAL" clId="{73C448CF-3FC6-44AA-BDD0-52C8E9E94ABC}" dt="2022-10-24T06:53:27.140" v="2589" actId="478"/>
          <ac:inkMkLst>
            <pc:docMk/>
            <pc:sldMk cId="3954063522" sldId="271"/>
            <ac:inkMk id="31" creationId="{53DF88E1-4299-43B0-980C-0156EC9C01A4}"/>
          </ac:inkMkLst>
        </pc:inkChg>
        <pc:inkChg chg="add del mod">
          <ac:chgData name="Anwarul Patwary" userId="e9f82bcb-ad83-4f66-80e6-a524eca623fa" providerId="ADAL" clId="{73C448CF-3FC6-44AA-BDD0-52C8E9E94ABC}" dt="2022-10-24T06:53:47.569" v="2603" actId="478"/>
          <ac:inkMkLst>
            <pc:docMk/>
            <pc:sldMk cId="3954063522" sldId="271"/>
            <ac:inkMk id="16384" creationId="{0B32888D-67C1-4804-948E-8297A8C0A6F6}"/>
          </ac:inkMkLst>
        </pc:inkChg>
        <pc:inkChg chg="add del mod">
          <ac:chgData name="Anwarul Patwary" userId="e9f82bcb-ad83-4f66-80e6-a524eca623fa" providerId="ADAL" clId="{73C448CF-3FC6-44AA-BDD0-52C8E9E94ABC}" dt="2022-10-24T06:53:46.557" v="2602" actId="478"/>
          <ac:inkMkLst>
            <pc:docMk/>
            <pc:sldMk cId="3954063522" sldId="271"/>
            <ac:inkMk id="16386" creationId="{F5F0FE26-F380-4022-B661-F8E732BD1055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6" creationId="{37B7A5FA-5304-43EE-8E46-6E4E64B39446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7" creationId="{38C76489-37FC-4018-A8D0-69B5914314AB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8" creationId="{2651939C-7609-4C99-9949-FDBD556193DB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09" creationId="{EE28ADE1-D7B2-49D4-8233-6CE0CE555A33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10" creationId="{79F42177-F7E8-43E5-841F-12044697C0AE}"/>
          </ac:inkMkLst>
        </pc:inkChg>
        <pc:inkChg chg="add mod">
          <ac:chgData name="Anwarul Patwary" userId="e9f82bcb-ad83-4f66-80e6-a524eca623fa" providerId="ADAL" clId="{73C448CF-3FC6-44AA-BDD0-52C8E9E94ABC}" dt="2022-10-24T01:23:15.594" v="2233"/>
          <ac:inkMkLst>
            <pc:docMk/>
            <pc:sldMk cId="3954063522" sldId="271"/>
            <ac:inkMk id="16411" creationId="{6F30C834-8692-4AED-BC6B-DCEDAAFA5092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14" creationId="{0EB401A7-5AD0-436A-9383-71D282BE6E97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16" creationId="{8D6E2415-5FF8-463E-BB1C-C301703ADA79}"/>
          </ac:inkMkLst>
        </pc:inkChg>
        <pc:inkChg chg="add del">
          <ac:chgData name="Anwarul Patwary" userId="e9f82bcb-ad83-4f66-80e6-a524eca623fa" providerId="ADAL" clId="{73C448CF-3FC6-44AA-BDD0-52C8E9E94ABC}" dt="2022-10-24T06:53:43.162" v="2600" actId="478"/>
          <ac:inkMkLst>
            <pc:docMk/>
            <pc:sldMk cId="3954063522" sldId="271"/>
            <ac:inkMk id="16418" creationId="{0C54A3D0-46BB-4CE7-A499-BD071063AF44}"/>
          </ac:inkMkLst>
        </pc:inkChg>
        <pc:inkChg chg="add del mod">
          <ac:chgData name="Anwarul Patwary" userId="e9f82bcb-ad83-4f66-80e6-a524eca623fa" providerId="ADAL" clId="{73C448CF-3FC6-44AA-BDD0-52C8E9E94ABC}" dt="2022-10-24T06:53:48.584" v="2604" actId="478"/>
          <ac:inkMkLst>
            <pc:docMk/>
            <pc:sldMk cId="3954063522" sldId="271"/>
            <ac:inkMk id="16419" creationId="{733C27E9-9EF3-4F68-A624-2B991CEE407E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21" creationId="{57ED4565-1C9D-42A0-B72B-FD8963270784}"/>
          </ac:inkMkLst>
        </pc:inkChg>
        <pc:inkChg chg="add mod">
          <ac:chgData name="Anwarul Patwary" userId="e9f82bcb-ad83-4f66-80e6-a524eca623fa" providerId="ADAL" clId="{73C448CF-3FC6-44AA-BDD0-52C8E9E94ABC}" dt="2022-10-24T01:23:35.657" v="2244"/>
          <ac:inkMkLst>
            <pc:docMk/>
            <pc:sldMk cId="3954063522" sldId="271"/>
            <ac:inkMk id="16423" creationId="{73CF11B8-4775-4E6B-8566-D0D20891369F}"/>
          </ac:inkMkLst>
        </pc:inkChg>
        <pc:inkChg chg="add del">
          <ac:chgData name="Anwarul Patwary" userId="e9f82bcb-ad83-4f66-80e6-a524eca623fa" providerId="ADAL" clId="{73C448CF-3FC6-44AA-BDD0-52C8E9E94ABC}" dt="2022-10-24T06:53:52.838" v="2607" actId="478"/>
          <ac:inkMkLst>
            <pc:docMk/>
            <pc:sldMk cId="3954063522" sldId="271"/>
            <ac:inkMk id="16425" creationId="{B168ED11-F990-4B19-B0B3-D7790D6FC9D4}"/>
          </ac:inkMkLst>
        </pc:inkChg>
        <pc:inkChg chg="add del">
          <ac:chgData name="Anwarul Patwary" userId="e9f82bcb-ad83-4f66-80e6-a524eca623fa" providerId="ADAL" clId="{73C448CF-3FC6-44AA-BDD0-52C8E9E94ABC}" dt="2022-10-24T06:53:54.255" v="2608" actId="478"/>
          <ac:inkMkLst>
            <pc:docMk/>
            <pc:sldMk cId="3954063522" sldId="271"/>
            <ac:inkMk id="16426" creationId="{16C1BC45-3DA7-4E27-A9E8-3EB758AC8C47}"/>
          </ac:inkMkLst>
        </pc:inkChg>
        <pc:inkChg chg="add del">
          <ac:chgData name="Anwarul Patwary" userId="e9f82bcb-ad83-4f66-80e6-a524eca623fa" providerId="ADAL" clId="{73C448CF-3FC6-44AA-BDD0-52C8E9E94ABC}" dt="2022-10-24T06:53:30.270" v="2591" actId="478"/>
          <ac:inkMkLst>
            <pc:docMk/>
            <pc:sldMk cId="3954063522" sldId="271"/>
            <ac:inkMk id="16427" creationId="{0B6D1543-869A-4173-A7EB-3A32B7AB66BD}"/>
          </ac:inkMkLst>
        </pc:inkChg>
        <pc:inkChg chg="add del">
          <ac:chgData name="Anwarul Patwary" userId="e9f82bcb-ad83-4f66-80e6-a524eca623fa" providerId="ADAL" clId="{73C448CF-3FC6-44AA-BDD0-52C8E9E94ABC}" dt="2022-10-24T06:53:57.066" v="2610" actId="478"/>
          <ac:inkMkLst>
            <pc:docMk/>
            <pc:sldMk cId="3954063522" sldId="271"/>
            <ac:inkMk id="16428" creationId="{FCA7E22B-C819-4AB8-B758-44352DBCF301}"/>
          </ac:inkMkLst>
        </pc:inkChg>
        <pc:inkChg chg="add del">
          <ac:chgData name="Anwarul Patwary" userId="e9f82bcb-ad83-4f66-80e6-a524eca623fa" providerId="ADAL" clId="{73C448CF-3FC6-44AA-BDD0-52C8E9E94ABC}" dt="2022-10-24T06:53:55.538" v="2609" actId="478"/>
          <ac:inkMkLst>
            <pc:docMk/>
            <pc:sldMk cId="3954063522" sldId="271"/>
            <ac:inkMk id="16429" creationId="{3C22375C-854C-4472-827E-0FA98B08B9D7}"/>
          </ac:inkMkLst>
        </pc:inkChg>
      </pc:sldChg>
      <pc:sldChg chg="addSp delSp mod">
        <pc:chgData name="Anwarul Patwary" userId="e9f82bcb-ad83-4f66-80e6-a524eca623fa" providerId="ADAL" clId="{73C448CF-3FC6-44AA-BDD0-52C8E9E94ABC}" dt="2022-10-24T06:53:21.672" v="2586" actId="478"/>
        <pc:sldMkLst>
          <pc:docMk/>
          <pc:sldMk cId="647815333" sldId="272"/>
        </pc:sldMkLst>
        <pc:inkChg chg="add del">
          <ac:chgData name="Anwarul Patwary" userId="e9f82bcb-ad83-4f66-80e6-a524eca623fa" providerId="ADAL" clId="{73C448CF-3FC6-44AA-BDD0-52C8E9E94ABC}" dt="2022-10-24T06:53:14.806" v="2581" actId="478"/>
          <ac:inkMkLst>
            <pc:docMk/>
            <pc:sldMk cId="647815333" sldId="272"/>
            <ac:inkMk id="3" creationId="{BFAEABC7-64E1-485A-BC99-D03E2A143167}"/>
          </ac:inkMkLst>
        </pc:inkChg>
        <pc:inkChg chg="add del">
          <ac:chgData name="Anwarul Patwary" userId="e9f82bcb-ad83-4f66-80e6-a524eca623fa" providerId="ADAL" clId="{73C448CF-3FC6-44AA-BDD0-52C8E9E94ABC}" dt="2022-10-24T06:53:15.710" v="2582" actId="478"/>
          <ac:inkMkLst>
            <pc:docMk/>
            <pc:sldMk cId="647815333" sldId="272"/>
            <ac:inkMk id="4" creationId="{322782B6-3343-40DC-953A-85E0F821A477}"/>
          </ac:inkMkLst>
        </pc:inkChg>
        <pc:inkChg chg="add del">
          <ac:chgData name="Anwarul Patwary" userId="e9f82bcb-ad83-4f66-80e6-a524eca623fa" providerId="ADAL" clId="{73C448CF-3FC6-44AA-BDD0-52C8E9E94ABC}" dt="2022-10-24T06:53:16.926" v="2583" actId="478"/>
          <ac:inkMkLst>
            <pc:docMk/>
            <pc:sldMk cId="647815333" sldId="272"/>
            <ac:inkMk id="6" creationId="{2621B7B8-5DF4-4168-9DB6-70BBBFA545B1}"/>
          </ac:inkMkLst>
        </pc:inkChg>
        <pc:inkChg chg="add del">
          <ac:chgData name="Anwarul Patwary" userId="e9f82bcb-ad83-4f66-80e6-a524eca623fa" providerId="ADAL" clId="{73C448CF-3FC6-44AA-BDD0-52C8E9E94ABC}" dt="2022-10-24T06:53:18.995" v="2584" actId="478"/>
          <ac:inkMkLst>
            <pc:docMk/>
            <pc:sldMk cId="647815333" sldId="272"/>
            <ac:inkMk id="7" creationId="{11C1465B-1CB0-41F7-BD54-ED71ACDCA36F}"/>
          </ac:inkMkLst>
        </pc:inkChg>
        <pc:inkChg chg="add del">
          <ac:chgData name="Anwarul Patwary" userId="e9f82bcb-ad83-4f66-80e6-a524eca623fa" providerId="ADAL" clId="{73C448CF-3FC6-44AA-BDD0-52C8E9E94ABC}" dt="2022-10-24T06:53:20.546" v="2585" actId="478"/>
          <ac:inkMkLst>
            <pc:docMk/>
            <pc:sldMk cId="647815333" sldId="272"/>
            <ac:inkMk id="8" creationId="{C39F585E-9FFE-4AD9-963D-9D2CB427AA1A}"/>
          </ac:inkMkLst>
        </pc:inkChg>
        <pc:inkChg chg="add del">
          <ac:chgData name="Anwarul Patwary" userId="e9f82bcb-ad83-4f66-80e6-a524eca623fa" providerId="ADAL" clId="{73C448CF-3FC6-44AA-BDD0-52C8E9E94ABC}" dt="2022-10-24T06:53:21.672" v="2586" actId="478"/>
          <ac:inkMkLst>
            <pc:docMk/>
            <pc:sldMk cId="647815333" sldId="272"/>
            <ac:inkMk id="9" creationId="{50EA1FF6-4F37-4E38-BACF-6FC860DF98FB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4:15.608" v="2621" actId="478"/>
        <pc:sldMkLst>
          <pc:docMk/>
          <pc:sldMk cId="1799931483" sldId="273"/>
        </pc:sldMkLst>
        <pc:grpChg chg="del mod">
          <ac:chgData name="Anwarul Patwary" userId="e9f82bcb-ad83-4f66-80e6-a524eca623fa" providerId="ADAL" clId="{73C448CF-3FC6-44AA-BDD0-52C8E9E94ABC}" dt="2022-10-24T06:54:04.626" v="2614" actId="478"/>
          <ac:grpSpMkLst>
            <pc:docMk/>
            <pc:sldMk cId="1799931483" sldId="273"/>
            <ac:grpSpMk id="19" creationId="{3F81E39B-BBC8-4F82-8E58-AAA9B9F83218}"/>
          </ac:grpSpMkLst>
        </pc:grpChg>
        <pc:grpChg chg="del mod">
          <ac:chgData name="Anwarul Patwary" userId="e9f82bcb-ad83-4f66-80e6-a524eca623fa" providerId="ADAL" clId="{73C448CF-3FC6-44AA-BDD0-52C8E9E94ABC}" dt="2022-10-24T06:54:02.602" v="2612" actId="478"/>
          <ac:grpSpMkLst>
            <pc:docMk/>
            <pc:sldMk cId="1799931483" sldId="273"/>
            <ac:grpSpMk id="20" creationId="{4C8C4343-AFF5-4889-9C23-6C097895C287}"/>
          </ac:grpSpMkLst>
        </pc:grpChg>
        <pc:grpChg chg="del mod">
          <ac:chgData name="Anwarul Patwary" userId="e9f82bcb-ad83-4f66-80e6-a524eca623fa" providerId="ADAL" clId="{73C448CF-3FC6-44AA-BDD0-52C8E9E94ABC}" dt="2022-10-24T06:54:14.008" v="2620" actId="478"/>
          <ac:grpSpMkLst>
            <pc:docMk/>
            <pc:sldMk cId="1799931483" sldId="273"/>
            <ac:grpSpMk id="27" creationId="{FE7072B4-58E0-4822-9E7D-907C512C394A}"/>
          </ac:grpSpMkLst>
        </pc:grpChg>
        <pc:inkChg chg="add del">
          <ac:chgData name="Anwarul Patwary" userId="e9f82bcb-ad83-4f66-80e6-a524eca623fa" providerId="ADAL" clId="{73C448CF-3FC6-44AA-BDD0-52C8E9E94ABC}" dt="2022-10-24T06:54:06.938" v="2615" actId="478"/>
          <ac:inkMkLst>
            <pc:docMk/>
            <pc:sldMk cId="1799931483" sldId="273"/>
            <ac:inkMk id="3" creationId="{307637BF-D2F3-4BA6-88D8-AA1A6CA8AF9D}"/>
          </ac:inkMkLst>
        </pc:inkChg>
        <pc:inkChg chg="add del">
          <ac:chgData name="Anwarul Patwary" userId="e9f82bcb-ad83-4f66-80e6-a524eca623fa" providerId="ADAL" clId="{73C448CF-3FC6-44AA-BDD0-52C8E9E94ABC}" dt="2022-10-24T06:54:01.471" v="2611" actId="478"/>
          <ac:inkMkLst>
            <pc:docMk/>
            <pc:sldMk cId="1799931483" sldId="273"/>
            <ac:inkMk id="4" creationId="{9257781C-EC86-4B7F-8097-027D356D2422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5" creationId="{2CEC699E-E41C-4D75-8EA6-9BF4D44E46B4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6" creationId="{D9474C03-432A-4CD9-8096-5481B95D5364}"/>
          </ac:inkMkLst>
        </pc:inkChg>
        <pc:inkChg chg="add del">
          <ac:chgData name="Anwarul Patwary" userId="e9f82bcb-ad83-4f66-80e6-a524eca623fa" providerId="ADAL" clId="{73C448CF-3FC6-44AA-BDD0-52C8E9E94ABC}" dt="2022-10-24T06:54:03.591" v="2613" actId="478"/>
          <ac:inkMkLst>
            <pc:docMk/>
            <pc:sldMk cId="1799931483" sldId="273"/>
            <ac:inkMk id="7" creationId="{A99D9B51-FA43-4B46-852C-D249897E8167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8" creationId="{16C77268-E256-42D9-A528-37BEA228E030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9" creationId="{BC311BD1-040D-4A34-A0AB-9AC915709B1B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0" creationId="{C15F0264-90C6-40E3-B876-2E672C468F56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1" creationId="{09691A79-CF05-478B-B3EA-B8148F1A3FEC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2" creationId="{56DD8B43-B114-480D-BAA8-75998A51E988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3" creationId="{72BAF6BB-2F1D-4880-846E-7D8772E12D0E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4" creationId="{6F4C7243-CF9D-4EE4-AB8F-48BDF8F0FAC2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5" creationId="{5491C9D4-C08D-49FE-BC90-913E39A0B7B9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6" creationId="{6DA925A3-22D2-47A9-BCAE-E0B55DDD39D7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7" creationId="{A26A6126-C1BB-4D89-B531-7DCA7CED545A}"/>
          </ac:inkMkLst>
        </pc:inkChg>
        <pc:inkChg chg="add mod">
          <ac:chgData name="Anwarul Patwary" userId="e9f82bcb-ad83-4f66-80e6-a524eca623fa" providerId="ADAL" clId="{73C448CF-3FC6-44AA-BDD0-52C8E9E94ABC}" dt="2022-10-24T01:25:40.081" v="2266"/>
          <ac:inkMkLst>
            <pc:docMk/>
            <pc:sldMk cId="1799931483" sldId="273"/>
            <ac:inkMk id="18" creationId="{B70F3567-A76B-4050-8E73-7BF213688515}"/>
          </ac:inkMkLst>
        </pc:inkChg>
        <pc:inkChg chg="add del">
          <ac:chgData name="Anwarul Patwary" userId="e9f82bcb-ad83-4f66-80e6-a524eca623fa" providerId="ADAL" clId="{73C448CF-3FC6-44AA-BDD0-52C8E9E94ABC}" dt="2022-10-24T06:54:08.495" v="2616" actId="478"/>
          <ac:inkMkLst>
            <pc:docMk/>
            <pc:sldMk cId="1799931483" sldId="273"/>
            <ac:inkMk id="21" creationId="{87809E6B-CF0E-4644-BD9F-1F38023BE6EA}"/>
          </ac:inkMkLst>
        </pc:inkChg>
        <pc:inkChg chg="add del">
          <ac:chgData name="Anwarul Patwary" userId="e9f82bcb-ad83-4f66-80e6-a524eca623fa" providerId="ADAL" clId="{73C448CF-3FC6-44AA-BDD0-52C8E9E94ABC}" dt="2022-10-24T06:54:10.137" v="2617" actId="478"/>
          <ac:inkMkLst>
            <pc:docMk/>
            <pc:sldMk cId="1799931483" sldId="273"/>
            <ac:inkMk id="22" creationId="{F2EC1669-3048-41C5-A475-A18BC993F11F}"/>
          </ac:inkMkLst>
        </pc:inkChg>
        <pc:inkChg chg="add del">
          <ac:chgData name="Anwarul Patwary" userId="e9f82bcb-ad83-4f66-80e6-a524eca623fa" providerId="ADAL" clId="{73C448CF-3FC6-44AA-BDD0-52C8E9E94ABC}" dt="2022-10-24T06:54:12.928" v="2619" actId="478"/>
          <ac:inkMkLst>
            <pc:docMk/>
            <pc:sldMk cId="1799931483" sldId="273"/>
            <ac:inkMk id="23" creationId="{DBCCC344-F826-428D-9048-374A60765F1F}"/>
          </ac:inkMkLst>
        </pc:inkChg>
        <pc:inkChg chg="add del">
          <ac:chgData name="Anwarul Patwary" userId="e9f82bcb-ad83-4f66-80e6-a524eca623fa" providerId="ADAL" clId="{73C448CF-3FC6-44AA-BDD0-52C8E9E94ABC}" dt="2022-10-24T06:54:11.646" v="2618" actId="478"/>
          <ac:inkMkLst>
            <pc:docMk/>
            <pc:sldMk cId="1799931483" sldId="273"/>
            <ac:inkMk id="24" creationId="{5F829491-7E25-49DC-A1E6-3BDF7A04DD9D}"/>
          </ac:inkMkLst>
        </pc:inkChg>
        <pc:inkChg chg="add mod">
          <ac:chgData name="Anwarul Patwary" userId="e9f82bcb-ad83-4f66-80e6-a524eca623fa" providerId="ADAL" clId="{73C448CF-3FC6-44AA-BDD0-52C8E9E94ABC}" dt="2022-10-24T01:26:21.173" v="2273"/>
          <ac:inkMkLst>
            <pc:docMk/>
            <pc:sldMk cId="1799931483" sldId="273"/>
            <ac:inkMk id="25" creationId="{51D2327E-36A8-419F-B6BB-FC20778443CA}"/>
          </ac:inkMkLst>
        </pc:inkChg>
        <pc:inkChg chg="add mod">
          <ac:chgData name="Anwarul Patwary" userId="e9f82bcb-ad83-4f66-80e6-a524eca623fa" providerId="ADAL" clId="{73C448CF-3FC6-44AA-BDD0-52C8E9E94ABC}" dt="2022-10-24T01:26:21.173" v="2273"/>
          <ac:inkMkLst>
            <pc:docMk/>
            <pc:sldMk cId="1799931483" sldId="273"/>
            <ac:inkMk id="26" creationId="{107EBA5C-AE23-4CEA-8FAB-5BD40844B5C5}"/>
          </ac:inkMkLst>
        </pc:inkChg>
        <pc:inkChg chg="add del">
          <ac:chgData name="Anwarul Patwary" userId="e9f82bcb-ad83-4f66-80e6-a524eca623fa" providerId="ADAL" clId="{73C448CF-3FC6-44AA-BDD0-52C8E9E94ABC}" dt="2022-10-24T06:54:15.608" v="2621" actId="478"/>
          <ac:inkMkLst>
            <pc:docMk/>
            <pc:sldMk cId="1799931483" sldId="273"/>
            <ac:inkMk id="28" creationId="{FD99BC55-0111-4A1A-893D-BEF89C879C04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4:41.004" v="2632" actId="478"/>
        <pc:sldMkLst>
          <pc:docMk/>
          <pc:sldMk cId="1903102874" sldId="276"/>
        </pc:sldMkLst>
        <pc:spChg chg="mod">
          <ac:chgData name="Anwarul Patwary" userId="e9f82bcb-ad83-4f66-80e6-a524eca623fa" providerId="ADAL" clId="{73C448CF-3FC6-44AA-BDD0-52C8E9E94ABC}" dt="2022-10-24T00:49:17.856" v="1999" actId="207"/>
          <ac:spMkLst>
            <pc:docMk/>
            <pc:sldMk cId="1903102874" sldId="276"/>
            <ac:spMk id="2253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8:59.650" v="1695" actId="207"/>
          <ac:spMkLst>
            <pc:docMk/>
            <pc:sldMk cId="1903102874" sldId="276"/>
            <ac:spMk id="300041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4:21.882" v="2623" actId="478"/>
          <ac:grpSpMkLst>
            <pc:docMk/>
            <pc:sldMk cId="1903102874" sldId="276"/>
            <ac:grpSpMk id="5" creationId="{000F475A-6887-4591-A4CE-4B1ABE972616}"/>
          </ac:grpSpMkLst>
        </pc:grpChg>
        <pc:inkChg chg="add mod">
          <ac:chgData name="Anwarul Patwary" userId="e9f82bcb-ad83-4f66-80e6-a524eca623fa" providerId="ADAL" clId="{73C448CF-3FC6-44AA-BDD0-52C8E9E94ABC}" dt="2022-10-24T01:27:06.369" v="2277"/>
          <ac:inkMkLst>
            <pc:docMk/>
            <pc:sldMk cId="1903102874" sldId="276"/>
            <ac:inkMk id="3" creationId="{EF3AC83E-9576-4549-82F7-784EC843FB7E}"/>
          </ac:inkMkLst>
        </pc:inkChg>
        <pc:inkChg chg="add mod">
          <ac:chgData name="Anwarul Patwary" userId="e9f82bcb-ad83-4f66-80e6-a524eca623fa" providerId="ADAL" clId="{73C448CF-3FC6-44AA-BDD0-52C8E9E94ABC}" dt="2022-10-24T01:27:06.369" v="2277"/>
          <ac:inkMkLst>
            <pc:docMk/>
            <pc:sldMk cId="1903102874" sldId="276"/>
            <ac:inkMk id="4" creationId="{9AE955A8-42CE-432A-A28E-94D325E9716A}"/>
          </ac:inkMkLst>
        </pc:inkChg>
        <pc:inkChg chg="add del">
          <ac:chgData name="Anwarul Patwary" userId="e9f82bcb-ad83-4f66-80e6-a524eca623fa" providerId="ADAL" clId="{73C448CF-3FC6-44AA-BDD0-52C8E9E94ABC}" dt="2022-10-24T06:54:23.615" v="2624" actId="478"/>
          <ac:inkMkLst>
            <pc:docMk/>
            <pc:sldMk cId="1903102874" sldId="276"/>
            <ac:inkMk id="6" creationId="{890E1D7C-066F-4DA2-8E98-3857DF181024}"/>
          </ac:inkMkLst>
        </pc:inkChg>
        <pc:inkChg chg="add del">
          <ac:chgData name="Anwarul Patwary" userId="e9f82bcb-ad83-4f66-80e6-a524eca623fa" providerId="ADAL" clId="{73C448CF-3FC6-44AA-BDD0-52C8E9E94ABC}" dt="2022-10-24T06:54:25.235" v="2625" actId="478"/>
          <ac:inkMkLst>
            <pc:docMk/>
            <pc:sldMk cId="1903102874" sldId="276"/>
            <ac:inkMk id="7" creationId="{70D865E6-D5A3-4DBD-B13D-548D7141532C}"/>
          </ac:inkMkLst>
        </pc:inkChg>
        <pc:inkChg chg="add del">
          <ac:chgData name="Anwarul Patwary" userId="e9f82bcb-ad83-4f66-80e6-a524eca623fa" providerId="ADAL" clId="{73C448CF-3FC6-44AA-BDD0-52C8E9E94ABC}" dt="2022-10-24T06:54:20.395" v="2622" actId="478"/>
          <ac:inkMkLst>
            <pc:docMk/>
            <pc:sldMk cId="1903102874" sldId="276"/>
            <ac:inkMk id="8" creationId="{5E38EE0E-DC89-4A4B-8CB8-83DEC3C49B4D}"/>
          </ac:inkMkLst>
        </pc:inkChg>
        <pc:inkChg chg="add del">
          <ac:chgData name="Anwarul Patwary" userId="e9f82bcb-ad83-4f66-80e6-a524eca623fa" providerId="ADAL" clId="{73C448CF-3FC6-44AA-BDD0-52C8E9E94ABC}" dt="2022-10-24T06:54:30.385" v="2626" actId="478"/>
          <ac:inkMkLst>
            <pc:docMk/>
            <pc:sldMk cId="1903102874" sldId="276"/>
            <ac:inkMk id="9" creationId="{EEC1687D-170A-47E4-AF59-5DCE9E6951D6}"/>
          </ac:inkMkLst>
        </pc:inkChg>
        <pc:inkChg chg="add del">
          <ac:chgData name="Anwarul Patwary" userId="e9f82bcb-ad83-4f66-80e6-a524eca623fa" providerId="ADAL" clId="{73C448CF-3FC6-44AA-BDD0-52C8E9E94ABC}" dt="2022-10-24T06:54:33.628" v="2628" actId="478"/>
          <ac:inkMkLst>
            <pc:docMk/>
            <pc:sldMk cId="1903102874" sldId="276"/>
            <ac:inkMk id="10" creationId="{9E65AB33-48E0-4E24-94B5-C875DE278872}"/>
          </ac:inkMkLst>
        </pc:inkChg>
        <pc:inkChg chg="add del">
          <ac:chgData name="Anwarul Patwary" userId="e9f82bcb-ad83-4f66-80e6-a524eca623fa" providerId="ADAL" clId="{73C448CF-3FC6-44AA-BDD0-52C8E9E94ABC}" dt="2022-10-24T06:54:37.003" v="2630" actId="478"/>
          <ac:inkMkLst>
            <pc:docMk/>
            <pc:sldMk cId="1903102874" sldId="276"/>
            <ac:inkMk id="11" creationId="{30DBABFB-938E-421C-B726-BBEC4CEE0639}"/>
          </ac:inkMkLst>
        </pc:inkChg>
        <pc:inkChg chg="add del">
          <ac:chgData name="Anwarul Patwary" userId="e9f82bcb-ad83-4f66-80e6-a524eca623fa" providerId="ADAL" clId="{73C448CF-3FC6-44AA-BDD0-52C8E9E94ABC}" dt="2022-10-24T06:54:35.291" v="2629" actId="478"/>
          <ac:inkMkLst>
            <pc:docMk/>
            <pc:sldMk cId="1903102874" sldId="276"/>
            <ac:inkMk id="12" creationId="{A9E4420C-5FBA-4582-9102-527070700914}"/>
          </ac:inkMkLst>
        </pc:inkChg>
        <pc:inkChg chg="add del">
          <ac:chgData name="Anwarul Patwary" userId="e9f82bcb-ad83-4f66-80e6-a524eca623fa" providerId="ADAL" clId="{73C448CF-3FC6-44AA-BDD0-52C8E9E94ABC}" dt="2022-10-24T06:54:38.490" v="2631" actId="478"/>
          <ac:inkMkLst>
            <pc:docMk/>
            <pc:sldMk cId="1903102874" sldId="276"/>
            <ac:inkMk id="13" creationId="{32F9569B-A0B3-4350-B260-47011AC98092}"/>
          </ac:inkMkLst>
        </pc:inkChg>
        <pc:inkChg chg="add del">
          <ac:chgData name="Anwarul Patwary" userId="e9f82bcb-ad83-4f66-80e6-a524eca623fa" providerId="ADAL" clId="{73C448CF-3FC6-44AA-BDD0-52C8E9E94ABC}" dt="2022-10-24T06:54:41.004" v="2632" actId="478"/>
          <ac:inkMkLst>
            <pc:docMk/>
            <pc:sldMk cId="1903102874" sldId="276"/>
            <ac:inkMk id="14" creationId="{40573BDA-A2D4-4792-8156-B248024FDEEA}"/>
          </ac:inkMkLst>
        </pc:inkChg>
        <pc:inkChg chg="add del">
          <ac:chgData name="Anwarul Patwary" userId="e9f82bcb-ad83-4f66-80e6-a524eca623fa" providerId="ADAL" clId="{73C448CF-3FC6-44AA-BDD0-52C8E9E94ABC}" dt="2022-10-24T06:54:32.030" v="2627" actId="478"/>
          <ac:inkMkLst>
            <pc:docMk/>
            <pc:sldMk cId="1903102874" sldId="276"/>
            <ac:inkMk id="15" creationId="{A318B291-7ACD-4410-A6A8-BB53AB67D358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5:56.607" v="2658" actId="478"/>
        <pc:sldMkLst>
          <pc:docMk/>
          <pc:sldMk cId="3385350951" sldId="277"/>
        </pc:sldMkLst>
        <pc:grpChg chg="del mod">
          <ac:chgData name="Anwarul Patwary" userId="e9f82bcb-ad83-4f66-80e6-a524eca623fa" providerId="ADAL" clId="{73C448CF-3FC6-44AA-BDD0-52C8E9E94ABC}" dt="2022-10-24T06:55:48.354" v="2653" actId="478"/>
          <ac:grpSpMkLst>
            <pc:docMk/>
            <pc:sldMk cId="3385350951" sldId="277"/>
            <ac:grpSpMk id="8" creationId="{E9D27F7F-F475-4E2D-87AD-704FA61F1EA4}"/>
          </ac:grpSpMkLst>
        </pc:grpChg>
        <pc:grpChg chg="del mod">
          <ac:chgData name="Anwarul Patwary" userId="e9f82bcb-ad83-4f66-80e6-a524eca623fa" providerId="ADAL" clId="{73C448CF-3FC6-44AA-BDD0-52C8E9E94ABC}" dt="2022-10-24T06:55:45.361" v="2651" actId="478"/>
          <ac:grpSpMkLst>
            <pc:docMk/>
            <pc:sldMk cId="3385350951" sldId="277"/>
            <ac:grpSpMk id="12" creationId="{3FE2B4C4-4FE0-4522-8C65-00983AE25D91}"/>
          </ac:grpSpMkLst>
        </pc:grpChg>
        <pc:grpChg chg="del mod">
          <ac:chgData name="Anwarul Patwary" userId="e9f82bcb-ad83-4f66-80e6-a524eca623fa" providerId="ADAL" clId="{73C448CF-3FC6-44AA-BDD0-52C8E9E94ABC}" dt="2022-10-24T01:32:15.535" v="2333"/>
          <ac:grpSpMkLst>
            <pc:docMk/>
            <pc:sldMk cId="3385350951" sldId="277"/>
            <ac:grpSpMk id="18" creationId="{00413486-4020-4C56-978B-3B424973D86E}"/>
          </ac:grpSpMkLst>
        </pc:grpChg>
        <pc:grpChg chg="del mod">
          <ac:chgData name="Anwarul Patwary" userId="e9f82bcb-ad83-4f66-80e6-a524eca623fa" providerId="ADAL" clId="{73C448CF-3FC6-44AA-BDD0-52C8E9E94ABC}" dt="2022-10-24T06:55:46.665" v="2652" actId="478"/>
          <ac:grpSpMkLst>
            <pc:docMk/>
            <pc:sldMk cId="3385350951" sldId="277"/>
            <ac:grpSpMk id="22" creationId="{6F3C06CC-5BCB-4278-9DE2-39F6226F507A}"/>
          </ac:grpSpMkLst>
        </pc:grpChg>
        <pc:grpChg chg="del mod">
          <ac:chgData name="Anwarul Patwary" userId="e9f82bcb-ad83-4f66-80e6-a524eca623fa" providerId="ADAL" clId="{73C448CF-3FC6-44AA-BDD0-52C8E9E94ABC}" dt="2022-10-24T06:55:43.152" v="2649" actId="478"/>
          <ac:grpSpMkLst>
            <pc:docMk/>
            <pc:sldMk cId="3385350951" sldId="277"/>
            <ac:grpSpMk id="25" creationId="{887920FF-F982-483A-95A5-BC6E37E6CB49}"/>
          </ac:grpSpMkLst>
        </pc:grpChg>
        <pc:grpChg chg="del mod">
          <ac:chgData name="Anwarul Patwary" userId="e9f82bcb-ad83-4f66-80e6-a524eca623fa" providerId="ADAL" clId="{73C448CF-3FC6-44AA-BDD0-52C8E9E94ABC}" dt="2022-10-24T06:55:52.474" v="2656" actId="478"/>
          <ac:grpSpMkLst>
            <pc:docMk/>
            <pc:sldMk cId="3385350951" sldId="277"/>
            <ac:grpSpMk id="29" creationId="{02B1DF33-6FA5-47C2-B0FA-93C537B7DA8D}"/>
          </ac:grpSpMkLst>
        </pc:grpChg>
        <pc:inkChg chg="add del">
          <ac:chgData name="Anwarul Patwary" userId="e9f82bcb-ad83-4f66-80e6-a524eca623fa" providerId="ADAL" clId="{73C448CF-3FC6-44AA-BDD0-52C8E9E94ABC}" dt="2022-10-24T06:55:33.495" v="2646" actId="478"/>
          <ac:inkMkLst>
            <pc:docMk/>
            <pc:sldMk cId="3385350951" sldId="277"/>
            <ac:inkMk id="3" creationId="{8A1E6EE5-F472-417B-B199-81D1596F7CF8}"/>
          </ac:inkMkLst>
        </pc:inkChg>
        <pc:inkChg chg="add del">
          <ac:chgData name="Anwarul Patwary" userId="e9f82bcb-ad83-4f66-80e6-a524eca623fa" providerId="ADAL" clId="{73C448CF-3FC6-44AA-BDD0-52C8E9E94ABC}" dt="2022-10-24T06:55:40.203" v="2647" actId="478"/>
          <ac:inkMkLst>
            <pc:docMk/>
            <pc:sldMk cId="3385350951" sldId="277"/>
            <ac:inkMk id="4" creationId="{B5D379AB-6124-4278-B670-ADC6C51A55BD}"/>
          </ac:inkMkLst>
        </pc:inkChg>
        <pc:inkChg chg="add del">
          <ac:chgData name="Anwarul Patwary" userId="e9f82bcb-ad83-4f66-80e6-a524eca623fa" providerId="ADAL" clId="{73C448CF-3FC6-44AA-BDD0-52C8E9E94ABC}" dt="2022-10-24T06:55:43.985" v="2650" actId="478"/>
          <ac:inkMkLst>
            <pc:docMk/>
            <pc:sldMk cId="3385350951" sldId="277"/>
            <ac:inkMk id="5" creationId="{FCC36FB9-9B61-48D2-A535-DF12F9534CB8}"/>
          </ac:inkMkLst>
        </pc:inkChg>
        <pc:inkChg chg="add mod">
          <ac:chgData name="Anwarul Patwary" userId="e9f82bcb-ad83-4f66-80e6-a524eca623fa" providerId="ADAL" clId="{73C448CF-3FC6-44AA-BDD0-52C8E9E94ABC}" dt="2022-10-24T01:31:13.726" v="2312"/>
          <ac:inkMkLst>
            <pc:docMk/>
            <pc:sldMk cId="3385350951" sldId="277"/>
            <ac:inkMk id="6" creationId="{EFE29D12-F6B1-4D1D-90AA-94FB2CEFEC43}"/>
          </ac:inkMkLst>
        </pc:inkChg>
        <pc:inkChg chg="add mod">
          <ac:chgData name="Anwarul Patwary" userId="e9f82bcb-ad83-4f66-80e6-a524eca623fa" providerId="ADAL" clId="{73C448CF-3FC6-44AA-BDD0-52C8E9E94ABC}" dt="2022-10-24T01:31:13.726" v="2312"/>
          <ac:inkMkLst>
            <pc:docMk/>
            <pc:sldMk cId="3385350951" sldId="277"/>
            <ac:inkMk id="7" creationId="{A7255155-34AF-4DC9-8A21-99283E8F5C5E}"/>
          </ac:inkMkLst>
        </pc:inkChg>
        <pc:inkChg chg="add del">
          <ac:chgData name="Anwarul Patwary" userId="e9f82bcb-ad83-4f66-80e6-a524eca623fa" providerId="ADAL" clId="{73C448CF-3FC6-44AA-BDD0-52C8E9E94ABC}" dt="2022-10-24T06:55:50.377" v="2654" actId="478"/>
          <ac:inkMkLst>
            <pc:docMk/>
            <pc:sldMk cId="3385350951" sldId="277"/>
            <ac:inkMk id="9" creationId="{9960173E-1C6F-4D52-84DA-878A2ED61FE4}"/>
          </ac:inkMkLst>
        </pc:inkChg>
        <pc:inkChg chg="add mod">
          <ac:chgData name="Anwarul Patwary" userId="e9f82bcb-ad83-4f66-80e6-a524eca623fa" providerId="ADAL" clId="{73C448CF-3FC6-44AA-BDD0-52C8E9E94ABC}" dt="2022-10-24T01:31:22.140" v="2316"/>
          <ac:inkMkLst>
            <pc:docMk/>
            <pc:sldMk cId="3385350951" sldId="277"/>
            <ac:inkMk id="10" creationId="{5D09BB09-4967-4EE7-8819-340B559C5C71}"/>
          </ac:inkMkLst>
        </pc:inkChg>
        <pc:inkChg chg="add mod">
          <ac:chgData name="Anwarul Patwary" userId="e9f82bcb-ad83-4f66-80e6-a524eca623fa" providerId="ADAL" clId="{73C448CF-3FC6-44AA-BDD0-52C8E9E94ABC}" dt="2022-10-24T01:31:22.140" v="2316"/>
          <ac:inkMkLst>
            <pc:docMk/>
            <pc:sldMk cId="3385350951" sldId="277"/>
            <ac:inkMk id="11" creationId="{0743DAE7-B6DF-4A1C-BD3B-B10039E0791F}"/>
          </ac:inkMkLst>
        </pc:inkChg>
        <pc:inkChg chg="add del">
          <ac:chgData name="Anwarul Patwary" userId="e9f82bcb-ad83-4f66-80e6-a524eca623fa" providerId="ADAL" clId="{73C448CF-3FC6-44AA-BDD0-52C8E9E94ABC}" dt="2022-10-24T06:55:41.714" v="2648" actId="478"/>
          <ac:inkMkLst>
            <pc:docMk/>
            <pc:sldMk cId="3385350951" sldId="277"/>
            <ac:inkMk id="13" creationId="{D6F2410F-5AE4-4385-88D1-CC07BD6C4F96}"/>
          </ac:inkMkLst>
        </pc:inkChg>
        <pc:inkChg chg="add del">
          <ac:chgData name="Anwarul Patwary" userId="e9f82bcb-ad83-4f66-80e6-a524eca623fa" providerId="ADAL" clId="{73C448CF-3FC6-44AA-BDD0-52C8E9E94ABC}" dt="2022-10-24T06:55:51.546" v="2655" actId="478"/>
          <ac:inkMkLst>
            <pc:docMk/>
            <pc:sldMk cId="3385350951" sldId="277"/>
            <ac:inkMk id="14" creationId="{D65024F5-9CA1-48B8-AE99-92F8B6D1FC89}"/>
          </ac:inkMkLst>
        </pc:inkChg>
        <pc:inkChg chg="add del">
          <ac:chgData name="Anwarul Patwary" userId="e9f82bcb-ad83-4f66-80e6-a524eca623fa" providerId="ADAL" clId="{73C448CF-3FC6-44AA-BDD0-52C8E9E94ABC}" dt="2022-10-24T06:55:56.607" v="2658" actId="478"/>
          <ac:inkMkLst>
            <pc:docMk/>
            <pc:sldMk cId="3385350951" sldId="277"/>
            <ac:inkMk id="15" creationId="{417B1B78-A3F8-43B2-B117-3165EBD5DED6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16" creationId="{7C370F51-F4F5-4C0D-B05E-1E93AA418C99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17" creationId="{EDEF236D-C716-4D98-A47A-7613C9D3E81C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19" creationId="{1CFEEC0B-78DA-4A26-B2A4-E7F6824F3BFE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20" creationId="{EFBD43AF-7636-4DC3-81DC-4998F0EB8B80}"/>
          </ac:inkMkLst>
        </pc:inkChg>
        <pc:inkChg chg="add mod">
          <ac:chgData name="Anwarul Patwary" userId="e9f82bcb-ad83-4f66-80e6-a524eca623fa" providerId="ADAL" clId="{73C448CF-3FC6-44AA-BDD0-52C8E9E94ABC}" dt="2022-10-24T01:31:51.060" v="2326"/>
          <ac:inkMkLst>
            <pc:docMk/>
            <pc:sldMk cId="3385350951" sldId="277"/>
            <ac:inkMk id="21" creationId="{C8B05174-7434-4315-8167-7C496DECEB21}"/>
          </ac:inkMkLst>
        </pc:inkChg>
        <pc:inkChg chg="add mod">
          <ac:chgData name="Anwarul Patwary" userId="e9f82bcb-ad83-4f66-80e6-a524eca623fa" providerId="ADAL" clId="{73C448CF-3FC6-44AA-BDD0-52C8E9E94ABC}" dt="2022-10-24T01:32:06.578" v="2329"/>
          <ac:inkMkLst>
            <pc:docMk/>
            <pc:sldMk cId="3385350951" sldId="277"/>
            <ac:inkMk id="23" creationId="{DEEBE6EF-D0EC-4FB5-8EBB-3F9A57049A8D}"/>
          </ac:inkMkLst>
        </pc:inkChg>
        <pc:inkChg chg="add mod">
          <ac:chgData name="Anwarul Patwary" userId="e9f82bcb-ad83-4f66-80e6-a524eca623fa" providerId="ADAL" clId="{73C448CF-3FC6-44AA-BDD0-52C8E9E94ABC}" dt="2022-10-24T01:32:06.578" v="2329"/>
          <ac:inkMkLst>
            <pc:docMk/>
            <pc:sldMk cId="3385350951" sldId="277"/>
            <ac:inkMk id="24" creationId="{920B97AE-27B0-44D6-A7CF-2C6E3995E79B}"/>
          </ac:inkMkLst>
        </pc:inkChg>
        <pc:inkChg chg="add del">
          <ac:chgData name="Anwarul Patwary" userId="e9f82bcb-ad83-4f66-80e6-a524eca623fa" providerId="ADAL" clId="{73C448CF-3FC6-44AA-BDD0-52C8E9E94ABC}" dt="2022-10-24T06:55:53.573" v="2657" actId="478"/>
          <ac:inkMkLst>
            <pc:docMk/>
            <pc:sldMk cId="3385350951" sldId="277"/>
            <ac:inkMk id="26" creationId="{637B6DB7-E92E-41BC-A17C-71284A9157AA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27" creationId="{7F63E940-96DA-4032-81A3-4755635CCBB5}"/>
          </ac:inkMkLst>
        </pc:inkChg>
        <pc:inkChg chg="add mod">
          <ac:chgData name="Anwarul Patwary" userId="e9f82bcb-ad83-4f66-80e6-a524eca623fa" providerId="ADAL" clId="{73C448CF-3FC6-44AA-BDD0-52C8E9E94ABC}" dt="2022-10-24T01:32:15.535" v="2333"/>
          <ac:inkMkLst>
            <pc:docMk/>
            <pc:sldMk cId="3385350951" sldId="277"/>
            <ac:inkMk id="28" creationId="{1774CD64-A198-4B41-92B9-69FB529E123C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7:15.671" v="2693" actId="478"/>
        <pc:sldMkLst>
          <pc:docMk/>
          <pc:sldMk cId="309240236" sldId="278"/>
        </pc:sldMkLst>
        <pc:spChg chg="mod">
          <ac:chgData name="Anwarul Patwary" userId="e9f82bcb-ad83-4f66-80e6-a524eca623fa" providerId="ADAL" clId="{73C448CF-3FC6-44AA-BDD0-52C8E9E94ABC}" dt="2022-10-23T23:51:07.799" v="1707" actId="207"/>
          <ac:spMkLst>
            <pc:docMk/>
            <pc:sldMk cId="309240236" sldId="278"/>
            <ac:spMk id="6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51.909" v="1699" actId="207"/>
          <ac:spMkLst>
            <pc:docMk/>
            <pc:sldMk cId="309240236" sldId="278"/>
            <ac:spMk id="2459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47.733" v="1706" actId="207"/>
          <ac:spMkLst>
            <pc:docMk/>
            <pc:sldMk cId="309240236" sldId="278"/>
            <ac:spMk id="2460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33.221" v="1704" actId="207"/>
          <ac:spMkLst>
            <pc:docMk/>
            <pc:sldMk cId="309240236" sldId="278"/>
            <ac:spMk id="2460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41.861" v="1705" actId="207"/>
          <ac:spMkLst>
            <pc:docMk/>
            <pc:sldMk cId="309240236" sldId="278"/>
            <ac:spMk id="2461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23.092" v="1703" actId="207"/>
          <ac:spMkLst>
            <pc:docMk/>
            <pc:sldMk cId="309240236" sldId="278"/>
            <ac:spMk id="2462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15.245" v="1702" actId="207"/>
          <ac:spMkLst>
            <pc:docMk/>
            <pc:sldMk cId="309240236" sldId="278"/>
            <ac:spMk id="2462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0:08.565" v="1701" actId="207"/>
          <ac:spMkLst>
            <pc:docMk/>
            <pc:sldMk cId="309240236" sldId="278"/>
            <ac:spMk id="2463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59.502" v="1700" actId="207"/>
          <ac:spMkLst>
            <pc:docMk/>
            <pc:sldMk cId="309240236" sldId="278"/>
            <ac:spMk id="2463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7:07.322" v="2690" actId="478"/>
          <ac:grpSpMkLst>
            <pc:docMk/>
            <pc:sldMk cId="309240236" sldId="278"/>
            <ac:grpSpMk id="6" creationId="{F00D23EA-6412-478F-B1F0-1253FFAFF171}"/>
          </ac:grpSpMkLst>
        </pc:grpChg>
        <pc:grpChg chg="del mod">
          <ac:chgData name="Anwarul Patwary" userId="e9f82bcb-ad83-4f66-80e6-a524eca623fa" providerId="ADAL" clId="{73C448CF-3FC6-44AA-BDD0-52C8E9E94ABC}" dt="2022-10-24T01:33:06.124" v="2350"/>
          <ac:grpSpMkLst>
            <pc:docMk/>
            <pc:sldMk cId="309240236" sldId="278"/>
            <ac:grpSpMk id="16" creationId="{9DBBACDF-8C06-42A1-8219-F671C9975536}"/>
          </ac:grpSpMkLst>
        </pc:grpChg>
        <pc:grpChg chg="del mod">
          <ac:chgData name="Anwarul Patwary" userId="e9f82bcb-ad83-4f66-80e6-a524eca623fa" providerId="ADAL" clId="{73C448CF-3FC6-44AA-BDD0-52C8E9E94ABC}" dt="2022-10-24T06:57:10.476" v="2692" actId="478"/>
          <ac:grpSpMkLst>
            <pc:docMk/>
            <pc:sldMk cId="309240236" sldId="278"/>
            <ac:grpSpMk id="19" creationId="{232A1E82-C12C-42C7-A81D-D28A0DBA9127}"/>
          </ac:grpSpMkLst>
        </pc:grpChg>
        <pc:inkChg chg="add del">
          <ac:chgData name="Anwarul Patwary" userId="e9f82bcb-ad83-4f66-80e6-a524eca623fa" providerId="ADAL" clId="{73C448CF-3FC6-44AA-BDD0-52C8E9E94ABC}" dt="2022-10-24T06:57:15.671" v="2693" actId="478"/>
          <ac:inkMkLst>
            <pc:docMk/>
            <pc:sldMk cId="309240236" sldId="278"/>
            <ac:inkMk id="3" creationId="{AEE9223B-BEA8-4015-AE2E-1F93B251A525}"/>
          </ac:inkMkLst>
        </pc:inkChg>
        <pc:inkChg chg="add mod">
          <ac:chgData name="Anwarul Patwary" userId="e9f82bcb-ad83-4f66-80e6-a524eca623fa" providerId="ADAL" clId="{73C448CF-3FC6-44AA-BDD0-52C8E9E94ABC}" dt="2022-10-24T01:32:38.890" v="2337"/>
          <ac:inkMkLst>
            <pc:docMk/>
            <pc:sldMk cId="309240236" sldId="278"/>
            <ac:inkMk id="4" creationId="{E3DEF659-A9C8-43DE-B63F-8F90B8E5A47B}"/>
          </ac:inkMkLst>
        </pc:inkChg>
        <pc:inkChg chg="add mod">
          <ac:chgData name="Anwarul Patwary" userId="e9f82bcb-ad83-4f66-80e6-a524eca623fa" providerId="ADAL" clId="{73C448CF-3FC6-44AA-BDD0-52C8E9E94ABC}" dt="2022-10-24T01:32:38.890" v="2337"/>
          <ac:inkMkLst>
            <pc:docMk/>
            <pc:sldMk cId="309240236" sldId="278"/>
            <ac:inkMk id="5" creationId="{6153EC04-2613-45B4-B4E3-1096E6375877}"/>
          </ac:inkMkLst>
        </pc:inkChg>
        <pc:inkChg chg="add del">
          <ac:chgData name="Anwarul Patwary" userId="e9f82bcb-ad83-4f66-80e6-a524eca623fa" providerId="ADAL" clId="{73C448CF-3FC6-44AA-BDD0-52C8E9E94ABC}" dt="2022-10-24T06:57:09.083" v="2691" actId="478"/>
          <ac:inkMkLst>
            <pc:docMk/>
            <pc:sldMk cId="309240236" sldId="278"/>
            <ac:inkMk id="7" creationId="{60561252-F184-4482-94FC-ADBF721BA528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8" creationId="{BDEAE049-62B9-4BC6-BA27-D78EA54C087A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9" creationId="{8E2D8B75-D2D4-4AC8-8F35-7A8E402F5D9F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0" creationId="{40930491-6BE0-46CF-BCCC-0E648F087945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1" creationId="{48C7C36C-4101-4E60-9DD7-7D8A66D6531F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2" creationId="{FBC8CA74-9B28-474E-9E06-3B0252032E61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3" creationId="{8C33790E-6E37-4093-BB79-1B0D82A93F2D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4" creationId="{6B7EA07B-F3BE-426A-8581-3B262A326054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5" creationId="{C8553D23-A15D-45C7-9399-1B433B142699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7" creationId="{ED66DDE7-CAC2-4B42-A9C5-406C5261C9A0}"/>
          </ac:inkMkLst>
        </pc:inkChg>
        <pc:inkChg chg="add mod">
          <ac:chgData name="Anwarul Patwary" userId="e9f82bcb-ad83-4f66-80e6-a524eca623fa" providerId="ADAL" clId="{73C448CF-3FC6-44AA-BDD0-52C8E9E94ABC}" dt="2022-10-24T01:33:06.124" v="2350"/>
          <ac:inkMkLst>
            <pc:docMk/>
            <pc:sldMk cId="309240236" sldId="278"/>
            <ac:inkMk id="18" creationId="{7A6BA3EA-9AB3-4AB8-972D-A1C6A9C5063A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7:02.802" v="2689" actId="478"/>
        <pc:sldMkLst>
          <pc:docMk/>
          <pc:sldMk cId="132932883" sldId="279"/>
        </pc:sldMkLst>
        <pc:spChg chg="mod">
          <ac:chgData name="Anwarul Patwary" userId="e9f82bcb-ad83-4f66-80e6-a524eca623fa" providerId="ADAL" clId="{73C448CF-3FC6-44AA-BDD0-52C8E9E94ABC}" dt="2022-10-23T23:51:28.149" v="1709" actId="207"/>
          <ac:spMkLst>
            <pc:docMk/>
            <pc:sldMk cId="132932883" sldId="279"/>
            <ac:spMk id="2564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51:22.733" v="1708" actId="207"/>
          <ac:spMkLst>
            <pc:docMk/>
            <pc:sldMk cId="132932883" sldId="279"/>
            <ac:spMk id="25655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3:49.921" v="2364"/>
          <ac:grpSpMkLst>
            <pc:docMk/>
            <pc:sldMk cId="132932883" sldId="279"/>
            <ac:grpSpMk id="5" creationId="{56407483-22AB-43A0-BB5E-A3197613F439}"/>
          </ac:grpSpMkLst>
        </pc:grpChg>
        <pc:grpChg chg="del mod">
          <ac:chgData name="Anwarul Patwary" userId="e9f82bcb-ad83-4f66-80e6-a524eca623fa" providerId="ADAL" clId="{73C448CF-3FC6-44AA-BDD0-52C8E9E94ABC}" dt="2022-10-24T06:57:00.395" v="2687" actId="478"/>
          <ac:grpSpMkLst>
            <pc:docMk/>
            <pc:sldMk cId="132932883" sldId="279"/>
            <ac:grpSpMk id="14" creationId="{55759131-C1B1-4739-A472-9624168D32D1}"/>
          </ac:grpSpMkLst>
        </pc:grpChg>
        <pc:grpChg chg="del mod">
          <ac:chgData name="Anwarul Patwary" userId="e9f82bcb-ad83-4f66-80e6-a524eca623fa" providerId="ADAL" clId="{73C448CF-3FC6-44AA-BDD0-52C8E9E94ABC}" dt="2022-10-24T06:56:55.582" v="2684" actId="478"/>
          <ac:grpSpMkLst>
            <pc:docMk/>
            <pc:sldMk cId="132932883" sldId="279"/>
            <ac:grpSpMk id="16" creationId="{21D80B6F-E645-4591-B20A-7C028832F75E}"/>
          </ac:grpSpMkLst>
        </pc:grpChg>
        <pc:grpChg chg="del mod">
          <ac:chgData name="Anwarul Patwary" userId="e9f82bcb-ad83-4f66-80e6-a524eca623fa" providerId="ADAL" clId="{73C448CF-3FC6-44AA-BDD0-52C8E9E94ABC}" dt="2022-10-24T06:56:59.334" v="2686" actId="478"/>
          <ac:grpSpMkLst>
            <pc:docMk/>
            <pc:sldMk cId="132932883" sldId="279"/>
            <ac:grpSpMk id="22" creationId="{E3423062-CD4F-4FC3-979B-566AC3C5B488}"/>
          </ac:grpSpMkLst>
        </pc:grpChg>
        <pc:grpChg chg="del mod">
          <ac:chgData name="Anwarul Patwary" userId="e9f82bcb-ad83-4f66-80e6-a524eca623fa" providerId="ADAL" clId="{73C448CF-3FC6-44AA-BDD0-52C8E9E94ABC}" dt="2022-10-24T01:34:06.689" v="2375"/>
          <ac:grpSpMkLst>
            <pc:docMk/>
            <pc:sldMk cId="132932883" sldId="279"/>
            <ac:grpSpMk id="25" creationId="{1E98EC32-F738-42E1-8820-CEFF0EAEAA78}"/>
          </ac:grpSpMkLst>
        </pc:grpChg>
        <pc:grpChg chg="del mod">
          <ac:chgData name="Anwarul Patwary" userId="e9f82bcb-ad83-4f66-80e6-a524eca623fa" providerId="ADAL" clId="{73C448CF-3FC6-44AA-BDD0-52C8E9E94ABC}" dt="2022-10-24T06:56:54.003" v="2683" actId="478"/>
          <ac:grpSpMkLst>
            <pc:docMk/>
            <pc:sldMk cId="132932883" sldId="279"/>
            <ac:grpSpMk id="27" creationId="{B0D1D2E4-59E1-4277-9DED-B282A9DB1D4C}"/>
          </ac:grpSpMkLst>
        </pc:grpChg>
        <pc:grpChg chg="del mod">
          <ac:chgData name="Anwarul Patwary" userId="e9f82bcb-ad83-4f66-80e6-a524eca623fa" providerId="ADAL" clId="{73C448CF-3FC6-44AA-BDD0-52C8E9E94ABC}" dt="2022-10-24T01:34:15.630" v="2381"/>
          <ac:grpSpMkLst>
            <pc:docMk/>
            <pc:sldMk cId="132932883" sldId="279"/>
            <ac:grpSpMk id="30" creationId="{536CA322-9E1E-4651-B18C-3FB0B569DE5A}"/>
          </ac:grpSpMkLst>
        </pc:grpChg>
        <pc:grpChg chg="del mod">
          <ac:chgData name="Anwarul Patwary" userId="e9f82bcb-ad83-4f66-80e6-a524eca623fa" providerId="ADAL" clId="{73C448CF-3FC6-44AA-BDD0-52C8E9E94ABC}" dt="2022-10-24T01:34:18.138" v="2383"/>
          <ac:grpSpMkLst>
            <pc:docMk/>
            <pc:sldMk cId="132932883" sldId="279"/>
            <ac:grpSpMk id="33" creationId="{4DEA8F7F-6E6B-4BC3-9F67-FA837B41B897}"/>
          </ac:grpSpMkLst>
        </pc:grpChg>
        <pc:grpChg chg="del mod">
          <ac:chgData name="Anwarul Patwary" userId="e9f82bcb-ad83-4f66-80e6-a524eca623fa" providerId="ADAL" clId="{73C448CF-3FC6-44AA-BDD0-52C8E9E94ABC}" dt="2022-10-24T01:34:36.307" v="2393"/>
          <ac:grpSpMkLst>
            <pc:docMk/>
            <pc:sldMk cId="132932883" sldId="279"/>
            <ac:grpSpMk id="35" creationId="{1A174163-2CB7-4CFA-A20B-0B16A3EFCA93}"/>
          </ac:grpSpMkLst>
        </pc:grpChg>
        <pc:grpChg chg="del mod">
          <ac:chgData name="Anwarul Patwary" userId="e9f82bcb-ad83-4f66-80e6-a524eca623fa" providerId="ADAL" clId="{73C448CF-3FC6-44AA-BDD0-52C8E9E94ABC}" dt="2022-10-24T06:57:01.412" v="2688" actId="478"/>
          <ac:grpSpMkLst>
            <pc:docMk/>
            <pc:sldMk cId="132932883" sldId="279"/>
            <ac:grpSpMk id="42" creationId="{31F9E48C-CB83-4761-9F3D-833066FD0847}"/>
          </ac:grpSpMkLst>
        </pc:grpChg>
        <pc:grpChg chg="del mod">
          <ac:chgData name="Anwarul Patwary" userId="e9f82bcb-ad83-4f66-80e6-a524eca623fa" providerId="ADAL" clId="{73C448CF-3FC6-44AA-BDD0-52C8E9E94ABC}" dt="2022-10-24T01:34:49.650" v="2407"/>
          <ac:grpSpMkLst>
            <pc:docMk/>
            <pc:sldMk cId="132932883" sldId="279"/>
            <ac:grpSpMk id="45" creationId="{E370C832-D437-43FC-BC54-6A512F843D5D}"/>
          </ac:grpSpMkLst>
        </pc:grpChg>
        <pc:grpChg chg="del mod">
          <ac:chgData name="Anwarul Patwary" userId="e9f82bcb-ad83-4f66-80e6-a524eca623fa" providerId="ADAL" clId="{73C448CF-3FC6-44AA-BDD0-52C8E9E94ABC}" dt="2022-10-24T06:56:56.976" v="2685" actId="478"/>
          <ac:grpSpMkLst>
            <pc:docMk/>
            <pc:sldMk cId="132932883" sldId="279"/>
            <ac:grpSpMk id="60" creationId="{B67BCE9A-A0B0-4664-BCC5-EB5EB78FECDE}"/>
          </ac:grpSpMkLst>
        </pc:grp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3" creationId="{074227B8-BE90-43D8-AC58-1BF74210DD1F}"/>
          </ac:inkMkLst>
        </pc:ink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4" creationId="{6BF43344-13BA-4F08-A67E-1BB3F57FA345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6" creationId="{907F1FD2-C3AC-4CD7-BAC7-EEF8FAFA7C5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7" creationId="{A8AADAAB-D84D-41AB-A061-C5B83F4E9BE6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8" creationId="{48F2CE40-6AD6-4064-BB4D-795D7200FEE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9" creationId="{3BD0F534-8A10-4BCA-9C83-9D9AC3C3480C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0" creationId="{0DBCCE5A-C56D-441A-9309-66AF70C1C0A1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1" creationId="{ACE0F071-230C-4CFA-9FA6-A9BBCF5AEB13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2" creationId="{FCA61222-1311-4257-81FD-D4638B3CC01A}"/>
          </ac:inkMkLst>
        </pc:inkChg>
        <pc:inkChg chg="add mod">
          <ac:chgData name="Anwarul Patwary" userId="e9f82bcb-ad83-4f66-80e6-a524eca623fa" providerId="ADAL" clId="{73C448CF-3FC6-44AA-BDD0-52C8E9E94ABC}" dt="2022-10-24T01:33:45.032" v="2362"/>
          <ac:inkMkLst>
            <pc:docMk/>
            <pc:sldMk cId="132932883" sldId="279"/>
            <ac:inkMk id="13" creationId="{8DD907D3-4C38-4CCD-A4C1-31A79140206F}"/>
          </ac:inkMkLst>
        </pc:inkChg>
        <pc:inkChg chg="add mod">
          <ac:chgData name="Anwarul Patwary" userId="e9f82bcb-ad83-4f66-80e6-a524eca623fa" providerId="ADAL" clId="{73C448CF-3FC6-44AA-BDD0-52C8E9E94ABC}" dt="2022-10-24T01:33:49.921" v="2364"/>
          <ac:inkMkLst>
            <pc:docMk/>
            <pc:sldMk cId="132932883" sldId="279"/>
            <ac:inkMk id="15" creationId="{D17315AD-4C64-4E67-811D-28BE4067C7E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7" creationId="{4A78FD94-4BC0-415A-A254-D76777532639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8" creationId="{4FEB3AE6-B011-4007-ACE0-2404839B34D1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19" creationId="{2049EA28-C018-43DF-8837-FDBFEEB7241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20" creationId="{313336A8-8FFB-4047-BD3A-99FB1F189127}"/>
          </ac:inkMkLst>
        </pc:inkChg>
        <pc:inkChg chg="add mod">
          <ac:chgData name="Anwarul Patwary" userId="e9f82bcb-ad83-4f66-80e6-a524eca623fa" providerId="ADAL" clId="{73C448CF-3FC6-44AA-BDD0-52C8E9E94ABC}" dt="2022-10-24T01:33:57.495" v="2370"/>
          <ac:inkMkLst>
            <pc:docMk/>
            <pc:sldMk cId="132932883" sldId="279"/>
            <ac:inkMk id="21" creationId="{0EF51BD4-DCE4-4AD9-9535-5D89EE1EEA6C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3" creationId="{A17CE18D-3338-4E68-B2E2-59B84E45C787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4" creationId="{A698FEB7-9C05-4272-BC56-143517C717A9}"/>
          </ac:inkMkLst>
        </pc:inkChg>
        <pc:inkChg chg="add mod">
          <ac:chgData name="Anwarul Patwary" userId="e9f82bcb-ad83-4f66-80e6-a524eca623fa" providerId="ADAL" clId="{73C448CF-3FC6-44AA-BDD0-52C8E9E94ABC}" dt="2022-10-24T01:34:06.689" v="2375"/>
          <ac:inkMkLst>
            <pc:docMk/>
            <pc:sldMk cId="132932883" sldId="279"/>
            <ac:inkMk id="26" creationId="{72457921-E9A4-4424-A078-A454D96E5FA2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28" creationId="{62578893-416B-4CC4-9694-663E888D8158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29" creationId="{65B5DDF1-832D-4128-8417-2A49CCD02D0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1" creationId="{2C636674-06DF-43F6-83F3-11DB6C9FBC3C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2" creationId="{C5557DE4-0751-43CD-BFE9-EAF5291E5E66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34" creationId="{0ACC6F8D-0FDE-41A0-A83C-3AD5AC7B650B}"/>
          </ac:inkMkLst>
        </pc:inkChg>
        <pc:inkChg chg="add del">
          <ac:chgData name="Anwarul Patwary" userId="e9f82bcb-ad83-4f66-80e6-a524eca623fa" providerId="ADAL" clId="{73C448CF-3FC6-44AA-BDD0-52C8E9E94ABC}" dt="2022-10-24T06:57:02.802" v="2689" actId="478"/>
          <ac:inkMkLst>
            <pc:docMk/>
            <pc:sldMk cId="132932883" sldId="279"/>
            <ac:inkMk id="36" creationId="{EC02DFC2-3B11-4DC1-980C-101700C51414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7" creationId="{7C62691D-0EC3-4D1E-8385-AE0AD7488FB7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8" creationId="{7AC333F5-E883-43B4-B468-6C7C513F3CA3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39" creationId="{ED9AB4D6-73D4-4E23-B87F-5D0F132854C2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40" creationId="{2F4BD4B2-B63F-415E-8689-A8929428C813}"/>
          </ac:inkMkLst>
        </pc:inkChg>
        <pc:inkChg chg="add mod">
          <ac:chgData name="Anwarul Patwary" userId="e9f82bcb-ad83-4f66-80e6-a524eca623fa" providerId="ADAL" clId="{73C448CF-3FC6-44AA-BDD0-52C8E9E94ABC}" dt="2022-10-24T01:34:28.589" v="2390"/>
          <ac:inkMkLst>
            <pc:docMk/>
            <pc:sldMk cId="132932883" sldId="279"/>
            <ac:inkMk id="41" creationId="{2A225C97-160E-4EE9-9717-2AF864E59ADC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3" creationId="{508C1CAF-83CB-48AD-A589-52F07A9A4A1E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4" creationId="{0FDF46E2-31A7-4D15-982D-477850C347A0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6" creationId="{AF391F86-F28F-4E8B-9E49-B1ED797A679D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7" creationId="{C8AE4415-B0C4-4184-8950-706C40CA086F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8" creationId="{09C98EBA-CEE9-48FD-9E3E-5D62B6DCD4A9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49" creationId="{18E7CAA8-7C0F-403A-96F8-BA4D2750A5D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0" creationId="{95947D77-4102-4C2A-8AB6-CDE28B9BB2FA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1" creationId="{49B4B641-521B-4520-B21A-C51968743B55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2" creationId="{C44948C4-694E-4BA9-8505-414BAC3C1B64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3" creationId="{9476006E-40CC-46CA-9A92-094090ACFC87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4" creationId="{21B1844B-2A88-4E06-A56A-E75E8897119B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5" creationId="{0FD7BD8F-1946-4FF4-AF7C-152BCABFA54E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6" creationId="{ED3D91F7-6FFD-43A5-A118-1B20A19B5DB6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7" creationId="{34DE22FB-D850-48EE-A915-2961B08BA67B}"/>
          </ac:inkMkLst>
        </pc:inkChg>
        <pc:inkChg chg="add mod">
          <ac:chgData name="Anwarul Patwary" userId="e9f82bcb-ad83-4f66-80e6-a524eca623fa" providerId="ADAL" clId="{73C448CF-3FC6-44AA-BDD0-52C8E9E94ABC}" dt="2022-10-24T01:34:49.650" v="2407"/>
          <ac:inkMkLst>
            <pc:docMk/>
            <pc:sldMk cId="132932883" sldId="279"/>
            <ac:inkMk id="58" creationId="{37F69E76-02F5-409D-9322-C1723FE982E7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47.167" v="2681" actId="478"/>
        <pc:sldMkLst>
          <pc:docMk/>
          <pc:sldMk cId="904557843" sldId="280"/>
        </pc:sldMkLst>
        <pc:spChg chg="mod">
          <ac:chgData name="Anwarul Patwary" userId="e9f82bcb-ad83-4f66-80e6-a524eca623fa" providerId="ADAL" clId="{73C448CF-3FC6-44AA-BDD0-52C8E9E94ABC}" dt="2022-10-24T00:52:06.921" v="2014" actId="207"/>
          <ac:spMkLst>
            <pc:docMk/>
            <pc:sldMk cId="904557843" sldId="280"/>
            <ac:spMk id="2664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55.928" v="2012" actId="207"/>
          <ac:spMkLst>
            <pc:docMk/>
            <pc:sldMk cId="904557843" sldId="280"/>
            <ac:spMk id="2664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01.521" v="2013" actId="207"/>
          <ac:spMkLst>
            <pc:docMk/>
            <pc:sldMk cId="904557843" sldId="280"/>
            <ac:spMk id="2665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50.232" v="2011" actId="207"/>
          <ac:spMkLst>
            <pc:docMk/>
            <pc:sldMk cId="904557843" sldId="280"/>
            <ac:spMk id="2666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39.537" v="2010" actId="207"/>
          <ac:spMkLst>
            <pc:docMk/>
            <pc:sldMk cId="904557843" sldId="280"/>
            <ac:spMk id="2666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31.784" v="2009" actId="207"/>
          <ac:spMkLst>
            <pc:docMk/>
            <pc:sldMk cId="904557843" sldId="280"/>
            <ac:spMk id="2667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24.024" v="2008" actId="207"/>
          <ac:spMkLst>
            <pc:docMk/>
            <pc:sldMk cId="904557843" sldId="280"/>
            <ac:spMk id="2667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6:56:42.935" v="2678" actId="478"/>
          <ac:grpSpMkLst>
            <pc:docMk/>
            <pc:sldMk cId="904557843" sldId="280"/>
            <ac:grpSpMk id="6" creationId="{F82F484C-51AD-405A-A00B-F2FF4397703C}"/>
          </ac:grpSpMkLst>
        </pc:grpChg>
        <pc:grpChg chg="del mod">
          <ac:chgData name="Anwarul Patwary" userId="e9f82bcb-ad83-4f66-80e6-a524eca623fa" providerId="ADAL" clId="{73C448CF-3FC6-44AA-BDD0-52C8E9E94ABC}" dt="2022-10-24T06:56:40.637" v="2676" actId="478"/>
          <ac:grpSpMkLst>
            <pc:docMk/>
            <pc:sldMk cId="904557843" sldId="280"/>
            <ac:grpSpMk id="11" creationId="{7B54EBFC-DF13-4076-BD65-C613A5D9327C}"/>
          </ac:grpSpMkLst>
        </pc:grpChg>
        <pc:grpChg chg="del mod">
          <ac:chgData name="Anwarul Patwary" userId="e9f82bcb-ad83-4f66-80e6-a524eca623fa" providerId="ADAL" clId="{73C448CF-3FC6-44AA-BDD0-52C8E9E94ABC}" dt="2022-10-24T06:56:44.175" v="2679" actId="478"/>
          <ac:grpSpMkLst>
            <pc:docMk/>
            <pc:sldMk cId="904557843" sldId="280"/>
            <ac:grpSpMk id="14" creationId="{7C4D1684-C9E2-4E36-A95A-C64CB03F01BA}"/>
          </ac:grpSpMkLst>
        </pc:grpChg>
        <pc:inkChg chg="add del">
          <ac:chgData name="Anwarul Patwary" userId="e9f82bcb-ad83-4f66-80e6-a524eca623fa" providerId="ADAL" clId="{73C448CF-3FC6-44AA-BDD0-52C8E9E94ABC}" dt="2022-10-24T06:56:41.946" v="2677" actId="478"/>
          <ac:inkMkLst>
            <pc:docMk/>
            <pc:sldMk cId="904557843" sldId="280"/>
            <ac:inkMk id="3" creationId="{23FBDDC4-B663-4D0D-81F8-673A18C7BCB0}"/>
          </ac:inkMkLst>
        </pc:inkChg>
        <pc:inkChg chg="add mod">
          <ac:chgData name="Anwarul Patwary" userId="e9f82bcb-ad83-4f66-80e6-a524eca623fa" providerId="ADAL" clId="{73C448CF-3FC6-44AA-BDD0-52C8E9E94ABC}" dt="2022-10-24T01:35:36.391" v="2412"/>
          <ac:inkMkLst>
            <pc:docMk/>
            <pc:sldMk cId="904557843" sldId="280"/>
            <ac:inkMk id="4" creationId="{D63853BB-C8FA-4B59-819C-FBD8A925AC58}"/>
          </ac:inkMkLst>
        </pc:inkChg>
        <pc:inkChg chg="add mod">
          <ac:chgData name="Anwarul Patwary" userId="e9f82bcb-ad83-4f66-80e6-a524eca623fa" providerId="ADAL" clId="{73C448CF-3FC6-44AA-BDD0-52C8E9E94ABC}" dt="2022-10-24T01:35:36.391" v="2412"/>
          <ac:inkMkLst>
            <pc:docMk/>
            <pc:sldMk cId="904557843" sldId="280"/>
            <ac:inkMk id="5" creationId="{8774A9BD-4A4F-4EEF-BE03-E62BA795F64F}"/>
          </ac:inkMkLst>
        </pc:inkChg>
        <pc:inkChg chg="add del">
          <ac:chgData name="Anwarul Patwary" userId="e9f82bcb-ad83-4f66-80e6-a524eca623fa" providerId="ADAL" clId="{73C448CF-3FC6-44AA-BDD0-52C8E9E94ABC}" dt="2022-10-24T06:56:47.167" v="2681" actId="478"/>
          <ac:inkMkLst>
            <pc:docMk/>
            <pc:sldMk cId="904557843" sldId="280"/>
            <ac:inkMk id="7" creationId="{5857F3D6-82E0-4FD1-A9D2-22FA76896145}"/>
          </ac:inkMkLst>
        </pc:inkChg>
        <pc:inkChg chg="add del">
          <ac:chgData name="Anwarul Patwary" userId="e9f82bcb-ad83-4f66-80e6-a524eca623fa" providerId="ADAL" clId="{73C448CF-3FC6-44AA-BDD0-52C8E9E94ABC}" dt="2022-10-24T06:56:45.141" v="2680" actId="478"/>
          <ac:inkMkLst>
            <pc:docMk/>
            <pc:sldMk cId="904557843" sldId="280"/>
            <ac:inkMk id="8" creationId="{54FB4D12-B851-4B38-9BD8-F274C5B6AAB0}"/>
          </ac:inkMkLst>
        </pc:inkChg>
        <pc:inkChg chg="add mod">
          <ac:chgData name="Anwarul Patwary" userId="e9f82bcb-ad83-4f66-80e6-a524eca623fa" providerId="ADAL" clId="{73C448CF-3FC6-44AA-BDD0-52C8E9E94ABC}" dt="2022-10-24T01:35:54.264" v="2417"/>
          <ac:inkMkLst>
            <pc:docMk/>
            <pc:sldMk cId="904557843" sldId="280"/>
            <ac:inkMk id="9" creationId="{E878A086-4E5A-4F58-AF0F-6EB970F9B8AF}"/>
          </ac:inkMkLst>
        </pc:inkChg>
        <pc:inkChg chg="add mod">
          <ac:chgData name="Anwarul Patwary" userId="e9f82bcb-ad83-4f66-80e6-a524eca623fa" providerId="ADAL" clId="{73C448CF-3FC6-44AA-BDD0-52C8E9E94ABC}" dt="2022-10-24T01:35:54.264" v="2417"/>
          <ac:inkMkLst>
            <pc:docMk/>
            <pc:sldMk cId="904557843" sldId="280"/>
            <ac:inkMk id="10" creationId="{E75B960F-D652-49A3-B76C-3F121F88DB39}"/>
          </ac:inkMkLst>
        </pc:inkChg>
        <pc:inkChg chg="add mod">
          <ac:chgData name="Anwarul Patwary" userId="e9f82bcb-ad83-4f66-80e6-a524eca623fa" providerId="ADAL" clId="{73C448CF-3FC6-44AA-BDD0-52C8E9E94ABC}" dt="2022-10-24T01:35:58.162" v="2420"/>
          <ac:inkMkLst>
            <pc:docMk/>
            <pc:sldMk cId="904557843" sldId="280"/>
            <ac:inkMk id="12" creationId="{0450B197-C288-4F2E-88FF-5EBA6E85F2CA}"/>
          </ac:inkMkLst>
        </pc:inkChg>
        <pc:inkChg chg="add mod">
          <ac:chgData name="Anwarul Patwary" userId="e9f82bcb-ad83-4f66-80e6-a524eca623fa" providerId="ADAL" clId="{73C448CF-3FC6-44AA-BDD0-52C8E9E94ABC}" dt="2022-10-24T01:35:58.162" v="2420"/>
          <ac:inkMkLst>
            <pc:docMk/>
            <pc:sldMk cId="904557843" sldId="280"/>
            <ac:inkMk id="13" creationId="{BD123BA0-3B73-423E-8DD6-C5F07B0C23F7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5:26.932" v="2645" actId="478"/>
        <pc:sldMkLst>
          <pc:docMk/>
          <pc:sldMk cId="832267270" sldId="339"/>
        </pc:sldMkLst>
        <pc:spChg chg="mod">
          <ac:chgData name="Anwarul Patwary" userId="e9f82bcb-ad83-4f66-80e6-a524eca623fa" providerId="ADAL" clId="{73C448CF-3FC6-44AA-BDD0-52C8E9E94ABC}" dt="2022-10-24T00:49:41.368" v="2000" actId="207"/>
          <ac:spMkLst>
            <pc:docMk/>
            <pc:sldMk cId="832267270" sldId="339"/>
            <ac:spMk id="2356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14.694" v="1696" actId="1076"/>
          <ac:spMkLst>
            <pc:docMk/>
            <pc:sldMk cId="832267270" sldId="339"/>
            <ac:spMk id="2361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3T23:49:24.601" v="1697" actId="207"/>
          <ac:spMkLst>
            <pc:docMk/>
            <pc:sldMk cId="832267270" sldId="339"/>
            <ac:spMk id="30111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0:19.788" v="2306"/>
          <ac:grpSpMkLst>
            <pc:docMk/>
            <pc:sldMk cId="832267270" sldId="339"/>
            <ac:grpSpMk id="6" creationId="{4B3E6A45-2669-475B-AB61-A6030FC6B2E4}"/>
          </ac:grpSpMkLst>
        </pc:grpChg>
        <pc:grpChg chg="del mod">
          <ac:chgData name="Anwarul Patwary" userId="e9f82bcb-ad83-4f66-80e6-a524eca623fa" providerId="ADAL" clId="{73C448CF-3FC6-44AA-BDD0-52C8E9E94ABC}" dt="2022-10-24T06:55:17.836" v="2638" actId="478"/>
          <ac:grpSpMkLst>
            <pc:docMk/>
            <pc:sldMk cId="832267270" sldId="339"/>
            <ac:grpSpMk id="12" creationId="{5F41C867-0D35-4D7A-8BAD-EFD056ABB002}"/>
          </ac:grpSpMkLst>
        </pc:grpChg>
        <pc:grpChg chg="del mod">
          <ac:chgData name="Anwarul Patwary" userId="e9f82bcb-ad83-4f66-80e6-a524eca623fa" providerId="ADAL" clId="{73C448CF-3FC6-44AA-BDD0-52C8E9E94ABC}" dt="2022-10-24T06:54:49.262" v="2633" actId="478"/>
          <ac:grpSpMkLst>
            <pc:docMk/>
            <pc:sldMk cId="832267270" sldId="339"/>
            <ac:grpSpMk id="21" creationId="{B5B7348F-838F-4392-9C36-0F9A47BB10F0}"/>
          </ac:grpSpMkLst>
        </pc:grpChg>
        <pc:inkChg chg="add del">
          <ac:chgData name="Anwarul Patwary" userId="e9f82bcb-ad83-4f66-80e6-a524eca623fa" providerId="ADAL" clId="{73C448CF-3FC6-44AA-BDD0-52C8E9E94ABC}" dt="2022-10-24T06:55:13.314" v="2637" actId="478"/>
          <ac:inkMkLst>
            <pc:docMk/>
            <pc:sldMk cId="832267270" sldId="339"/>
            <ac:inkMk id="3" creationId="{51B790F1-2683-4981-B079-109132F4EEA6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4" creationId="{491F6013-3843-4051-AD6C-1A8A5DA19E6B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5" creationId="{AD68EDDC-EFFD-4374-B9BC-AA467833094E}"/>
          </ac:inkMkLst>
        </pc:inkChg>
        <pc:inkChg chg="add del">
          <ac:chgData name="Anwarul Patwary" userId="e9f82bcb-ad83-4f66-80e6-a524eca623fa" providerId="ADAL" clId="{73C448CF-3FC6-44AA-BDD0-52C8E9E94ABC}" dt="2022-10-24T06:54:56.056" v="2636" actId="478"/>
          <ac:inkMkLst>
            <pc:docMk/>
            <pc:sldMk cId="832267270" sldId="339"/>
            <ac:inkMk id="7" creationId="{DA410556-D6A2-4A26-8936-6D4401A15153}"/>
          </ac:inkMkLst>
        </pc:inkChg>
        <pc:inkChg chg="add del">
          <ac:chgData name="Anwarul Patwary" userId="e9f82bcb-ad83-4f66-80e6-a524eca623fa" providerId="ADAL" clId="{73C448CF-3FC6-44AA-BDD0-52C8E9E94ABC}" dt="2022-10-24T06:54:50.685" v="2634" actId="478"/>
          <ac:inkMkLst>
            <pc:docMk/>
            <pc:sldMk cId="832267270" sldId="339"/>
            <ac:inkMk id="8" creationId="{634FF40B-8DF8-433E-BC34-03F1A4DE784F}"/>
          </ac:inkMkLst>
        </pc:inkChg>
        <pc:inkChg chg="add del">
          <ac:chgData name="Anwarul Patwary" userId="e9f82bcb-ad83-4f66-80e6-a524eca623fa" providerId="ADAL" clId="{73C448CF-3FC6-44AA-BDD0-52C8E9E94ABC}" dt="2022-10-24T06:54:51.789" v="2635" actId="478"/>
          <ac:inkMkLst>
            <pc:docMk/>
            <pc:sldMk cId="832267270" sldId="339"/>
            <ac:inkMk id="9" creationId="{4D9E594C-E21E-4EE9-9E7A-6A623E5C3124}"/>
          </ac:inkMkLst>
        </pc:inkChg>
        <pc:inkChg chg="add mod">
          <ac:chgData name="Anwarul Patwary" userId="e9f82bcb-ad83-4f66-80e6-a524eca623fa" providerId="ADAL" clId="{73C448CF-3FC6-44AA-BDD0-52C8E9E94ABC}" dt="2022-10-24T01:29:42.143" v="2297"/>
          <ac:inkMkLst>
            <pc:docMk/>
            <pc:sldMk cId="832267270" sldId="339"/>
            <ac:inkMk id="10" creationId="{8EB1136B-867B-4923-999F-3FE5A1A1CB88}"/>
          </ac:inkMkLst>
        </pc:inkChg>
        <pc:inkChg chg="add mod">
          <ac:chgData name="Anwarul Patwary" userId="e9f82bcb-ad83-4f66-80e6-a524eca623fa" providerId="ADAL" clId="{73C448CF-3FC6-44AA-BDD0-52C8E9E94ABC}" dt="2022-10-24T01:29:42.143" v="2297"/>
          <ac:inkMkLst>
            <pc:docMk/>
            <pc:sldMk cId="832267270" sldId="339"/>
            <ac:inkMk id="11" creationId="{EB9CCCE5-D902-451C-A11F-3A85B1BA5ECF}"/>
          </ac:inkMkLst>
        </pc:inkChg>
        <pc:inkChg chg="add del">
          <ac:chgData name="Anwarul Patwary" userId="e9f82bcb-ad83-4f66-80e6-a524eca623fa" providerId="ADAL" clId="{73C448CF-3FC6-44AA-BDD0-52C8E9E94ABC}" dt="2022-10-24T06:55:19.280" v="2639" actId="478"/>
          <ac:inkMkLst>
            <pc:docMk/>
            <pc:sldMk cId="832267270" sldId="339"/>
            <ac:inkMk id="13" creationId="{C7C994BB-F02D-45D2-8F22-6D57DF0025B6}"/>
          </ac:inkMkLst>
        </pc:inkChg>
        <pc:inkChg chg="add del">
          <ac:chgData name="Anwarul Patwary" userId="e9f82bcb-ad83-4f66-80e6-a524eca623fa" providerId="ADAL" clId="{73C448CF-3FC6-44AA-BDD0-52C8E9E94ABC}" dt="2022-10-24T06:55:20.315" v="2640" actId="478"/>
          <ac:inkMkLst>
            <pc:docMk/>
            <pc:sldMk cId="832267270" sldId="339"/>
            <ac:inkMk id="14" creationId="{4DA206CD-7271-4920-A753-5EABDE8CC86E}"/>
          </ac:inkMkLst>
        </pc:inkChg>
        <pc:inkChg chg="add del">
          <ac:chgData name="Anwarul Patwary" userId="e9f82bcb-ad83-4f66-80e6-a524eca623fa" providerId="ADAL" clId="{73C448CF-3FC6-44AA-BDD0-52C8E9E94ABC}" dt="2022-10-24T06:55:21.913" v="2641" actId="478"/>
          <ac:inkMkLst>
            <pc:docMk/>
            <pc:sldMk cId="832267270" sldId="339"/>
            <ac:inkMk id="15" creationId="{9E35A99C-2879-4CC8-8DB8-E8B4DF9B7CA0}"/>
          </ac:inkMkLst>
        </pc:inkChg>
        <pc:inkChg chg="add del">
          <ac:chgData name="Anwarul Patwary" userId="e9f82bcb-ad83-4f66-80e6-a524eca623fa" providerId="ADAL" clId="{73C448CF-3FC6-44AA-BDD0-52C8E9E94ABC}" dt="2022-10-24T06:55:23.195" v="2642" actId="478"/>
          <ac:inkMkLst>
            <pc:docMk/>
            <pc:sldMk cId="832267270" sldId="339"/>
            <ac:inkMk id="16" creationId="{9D925A03-5F64-4424-902C-57ACD2338E9F}"/>
          </ac:inkMkLst>
        </pc:inkChg>
        <pc:inkChg chg="add del">
          <ac:chgData name="Anwarul Patwary" userId="e9f82bcb-ad83-4f66-80e6-a524eca623fa" providerId="ADAL" clId="{73C448CF-3FC6-44AA-BDD0-52C8E9E94ABC}" dt="2022-10-24T06:55:24.863" v="2643" actId="478"/>
          <ac:inkMkLst>
            <pc:docMk/>
            <pc:sldMk cId="832267270" sldId="339"/>
            <ac:inkMk id="17" creationId="{7D5F2004-5226-4118-8514-A17881E69CDC}"/>
          </ac:inkMkLst>
        </pc:inkChg>
        <pc:inkChg chg="add del">
          <ac:chgData name="Anwarul Patwary" userId="e9f82bcb-ad83-4f66-80e6-a524eca623fa" providerId="ADAL" clId="{73C448CF-3FC6-44AA-BDD0-52C8E9E94ABC}" dt="2022-10-24T06:55:26.010" v="2644" actId="478"/>
          <ac:inkMkLst>
            <pc:docMk/>
            <pc:sldMk cId="832267270" sldId="339"/>
            <ac:inkMk id="18" creationId="{79AB557C-12E5-4D29-AF11-F389DFF4CACE}"/>
          </ac:inkMkLst>
        </pc:inkChg>
        <pc:inkChg chg="add del">
          <ac:chgData name="Anwarul Patwary" userId="e9f82bcb-ad83-4f66-80e6-a524eca623fa" providerId="ADAL" clId="{73C448CF-3FC6-44AA-BDD0-52C8E9E94ABC}" dt="2022-10-24T06:55:26.932" v="2645" actId="478"/>
          <ac:inkMkLst>
            <pc:docMk/>
            <pc:sldMk cId="832267270" sldId="339"/>
            <ac:inkMk id="19" creationId="{7C47BF0C-0D40-48E7-BD11-EFF3E2836A60}"/>
          </ac:inkMkLst>
        </pc:inkChg>
        <pc:inkChg chg="add mod">
          <ac:chgData name="Anwarul Patwary" userId="e9f82bcb-ad83-4f66-80e6-a524eca623fa" providerId="ADAL" clId="{73C448CF-3FC6-44AA-BDD0-52C8E9E94ABC}" dt="2022-10-24T01:30:19.788" v="2306"/>
          <ac:inkMkLst>
            <pc:docMk/>
            <pc:sldMk cId="832267270" sldId="339"/>
            <ac:inkMk id="20" creationId="{AADD9744-FD27-4EF3-ABF3-4286C7E731CF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26.446" v="2670" actId="478"/>
        <pc:sldMkLst>
          <pc:docMk/>
          <pc:sldMk cId="3645585274" sldId="406"/>
        </pc:sldMkLst>
        <pc:grpChg chg="del mod">
          <ac:chgData name="Anwarul Patwary" userId="e9f82bcb-ad83-4f66-80e6-a524eca623fa" providerId="ADAL" clId="{73C448CF-3FC6-44AA-BDD0-52C8E9E94ABC}" dt="2022-10-24T01:37:49.720" v="2453"/>
          <ac:grpSpMkLst>
            <pc:docMk/>
            <pc:sldMk cId="3645585274" sldId="406"/>
            <ac:grpSpMk id="10" creationId="{20E775FC-0004-49ED-9421-188DDDFF592D}"/>
          </ac:grpSpMkLst>
        </pc:grpChg>
        <pc:grpChg chg="del mod">
          <ac:chgData name="Anwarul Patwary" userId="e9f82bcb-ad83-4f66-80e6-a524eca623fa" providerId="ADAL" clId="{73C448CF-3FC6-44AA-BDD0-52C8E9E94ABC}" dt="2022-10-24T01:40:01.185" v="2503"/>
          <ac:grpSpMkLst>
            <pc:docMk/>
            <pc:sldMk cId="3645585274" sldId="406"/>
            <ac:grpSpMk id="12" creationId="{EB7D74F5-79D0-4B08-98F9-5C1E1ED476D2}"/>
          </ac:grpSpMkLst>
        </pc:grpChg>
        <pc:grpChg chg="del mod">
          <ac:chgData name="Anwarul Patwary" userId="e9f82bcb-ad83-4f66-80e6-a524eca623fa" providerId="ADAL" clId="{73C448CF-3FC6-44AA-BDD0-52C8E9E94ABC}" dt="2022-10-24T01:38:08.056" v="2459"/>
          <ac:grpSpMkLst>
            <pc:docMk/>
            <pc:sldMk cId="3645585274" sldId="406"/>
            <ac:grpSpMk id="16" creationId="{74C5649A-B6D3-475F-92FB-94B82C443BDD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18" creationId="{2021E926-FC42-42A6-9D09-A2C6DD381DC5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23" creationId="{56301A3C-4DD1-4C0F-9076-07D24054B432}"/>
          </ac:grpSpMkLst>
        </pc:grpChg>
        <pc:grpChg chg="del mod">
          <ac:chgData name="Anwarul Patwary" userId="e9f82bcb-ad83-4f66-80e6-a524eca623fa" providerId="ADAL" clId="{73C448CF-3FC6-44AA-BDD0-52C8E9E94ABC}" dt="2022-10-24T01:39:51.707" v="2498"/>
          <ac:grpSpMkLst>
            <pc:docMk/>
            <pc:sldMk cId="3645585274" sldId="406"/>
            <ac:grpSpMk id="30" creationId="{8CB3FD9E-5E2E-4EA5-9E4E-3F771E36C825}"/>
          </ac:grpSpMkLst>
        </pc:grpChg>
        <pc:grpChg chg="del mod">
          <ac:chgData name="Anwarul Patwary" userId="e9f82bcb-ad83-4f66-80e6-a524eca623fa" providerId="ADAL" clId="{73C448CF-3FC6-44AA-BDD0-52C8E9E94ABC}" dt="2022-10-24T01:39:23.931" v="2479"/>
          <ac:grpSpMkLst>
            <pc:docMk/>
            <pc:sldMk cId="3645585274" sldId="406"/>
            <ac:grpSpMk id="37893" creationId="{826B43B9-D0BB-4E9B-AFEC-FAB1D72EB592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37896" creationId="{24F1B3C4-8811-4EF3-8258-03E40A987FB1}"/>
          </ac:grpSpMkLst>
        </pc:grpChg>
        <pc:grpChg chg="del mod">
          <ac:chgData name="Anwarul Patwary" userId="e9f82bcb-ad83-4f66-80e6-a524eca623fa" providerId="ADAL" clId="{73C448CF-3FC6-44AA-BDD0-52C8E9E94ABC}" dt="2022-10-24T01:39:34.908" v="2492"/>
          <ac:grpSpMkLst>
            <pc:docMk/>
            <pc:sldMk cId="3645585274" sldId="406"/>
            <ac:grpSpMk id="37904" creationId="{5B80B077-2546-49F3-83AE-00B9ABA837AA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09" creationId="{C6FBE28E-54E6-448B-8BF1-6FAA8ACBC2D6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13" creationId="{B98EC4BB-C6D2-479D-8A4E-0028B3B6623E}"/>
          </ac:grpSpMkLst>
        </pc:grpChg>
        <pc:grpChg chg="del mod">
          <ac:chgData name="Anwarul Patwary" userId="e9f82bcb-ad83-4f66-80e6-a524eca623fa" providerId="ADAL" clId="{73C448CF-3FC6-44AA-BDD0-52C8E9E94ABC}" dt="2022-10-24T01:40:01.185" v="2503"/>
          <ac:grpSpMkLst>
            <pc:docMk/>
            <pc:sldMk cId="3645585274" sldId="406"/>
            <ac:grpSpMk id="37915" creationId="{5AE8EF65-B75B-4012-881E-F98D5945415E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20" creationId="{18E404F9-BFCF-4BEC-B1BB-8421B7C8ED3D}"/>
          </ac:grpSpMkLst>
        </pc:grpChg>
        <pc:grpChg chg="del mod">
          <ac:chgData name="Anwarul Patwary" userId="e9f82bcb-ad83-4f66-80e6-a524eca623fa" providerId="ADAL" clId="{73C448CF-3FC6-44AA-BDD0-52C8E9E94ABC}" dt="2022-10-24T01:40:15.731" v="2509"/>
          <ac:grpSpMkLst>
            <pc:docMk/>
            <pc:sldMk cId="3645585274" sldId="406"/>
            <ac:grpSpMk id="37924" creationId="{2CE19A1E-88D2-48B0-A8AA-B432EC8236BD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26" creationId="{6850E208-43E3-4DC2-AFC0-1193C364BB64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31" creationId="{2FBA5D1F-2F3A-4A32-895A-EF5851BC4D04}"/>
          </ac:grpSpMkLst>
        </pc:grpChg>
        <pc:grpChg chg="del mod">
          <ac:chgData name="Anwarul Patwary" userId="e9f82bcb-ad83-4f66-80e6-a524eca623fa" providerId="ADAL" clId="{73C448CF-3FC6-44AA-BDD0-52C8E9E94ABC}" dt="2022-10-24T01:40:38.088" v="2522"/>
          <ac:grpSpMkLst>
            <pc:docMk/>
            <pc:sldMk cId="3645585274" sldId="406"/>
            <ac:grpSpMk id="37936" creationId="{D683F717-4ABD-4FB9-9DE0-7CB9E9806340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39" creationId="{906D2CF6-FECE-4745-9C05-D470405524CA}"/>
          </ac:grpSpMkLst>
        </pc:grpChg>
        <pc:grpChg chg="del mod">
          <ac:chgData name="Anwarul Patwary" userId="e9f82bcb-ad83-4f66-80e6-a524eca623fa" providerId="ADAL" clId="{73C448CF-3FC6-44AA-BDD0-52C8E9E94ABC}" dt="2022-10-24T06:56:09.203" v="2660" actId="478"/>
          <ac:grpSpMkLst>
            <pc:docMk/>
            <pc:sldMk cId="3645585274" sldId="406"/>
            <ac:grpSpMk id="37944" creationId="{272913BD-EC6E-46CF-B396-A6BE3DBF9166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49" creationId="{E9AA4317-17AF-4152-997C-D5A343D54A4E}"/>
          </ac:grpSpMkLst>
        </pc:grpChg>
        <pc:grpChg chg="del mod">
          <ac:chgData name="Anwarul Patwary" userId="e9f82bcb-ad83-4f66-80e6-a524eca623fa" providerId="ADAL" clId="{73C448CF-3FC6-44AA-BDD0-52C8E9E94ABC}" dt="2022-10-24T01:41:02.560" v="2537"/>
          <ac:grpSpMkLst>
            <pc:docMk/>
            <pc:sldMk cId="3645585274" sldId="406"/>
            <ac:grpSpMk id="37952" creationId="{87289674-DC4C-447B-89C7-113B213E7B4A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54" creationId="{375C7231-4B58-418E-8556-8B1B74C33EB8}"/>
          </ac:grpSpMkLst>
        </pc:grpChg>
        <pc:grpChg chg="del mod">
          <ac:chgData name="Anwarul Patwary" userId="e9f82bcb-ad83-4f66-80e6-a524eca623fa" providerId="ADAL" clId="{73C448CF-3FC6-44AA-BDD0-52C8E9E94ABC}" dt="2022-10-24T01:41:29.696" v="2547"/>
          <ac:grpSpMkLst>
            <pc:docMk/>
            <pc:sldMk cId="3645585274" sldId="406"/>
            <ac:grpSpMk id="37964" creationId="{CD2F151A-00CE-4E73-A31D-154EBE4AC7FC}"/>
          </ac:grpSpMkLst>
        </pc:grpChg>
        <pc:grpChg chg="del mod">
          <ac:chgData name="Anwarul Patwary" userId="e9f82bcb-ad83-4f66-80e6-a524eca623fa" providerId="ADAL" clId="{73C448CF-3FC6-44AA-BDD0-52C8E9E94ABC}" dt="2022-10-24T06:56:06.706" v="2659" actId="478"/>
          <ac:grpSpMkLst>
            <pc:docMk/>
            <pc:sldMk cId="3645585274" sldId="406"/>
            <ac:grpSpMk id="37965" creationId="{BA7421B0-72CE-4FD7-B494-1EE42D830F5C}"/>
          </ac:grpSpMkLst>
        </pc:grp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" creationId="{26245ACE-CBF3-4A14-BD32-79FE8B28254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4" creationId="{9A2E3BD7-534A-4242-9A4B-573626198B1D}"/>
          </ac:inkMkLst>
        </pc:inkChg>
        <pc:inkChg chg="add del mod">
          <ac:chgData name="Anwarul Patwary" userId="e9f82bcb-ad83-4f66-80e6-a524eca623fa" providerId="ADAL" clId="{73C448CF-3FC6-44AA-BDD0-52C8E9E94ABC}" dt="2022-10-24T06:56:25.479" v="2669" actId="478"/>
          <ac:inkMkLst>
            <pc:docMk/>
            <pc:sldMk cId="3645585274" sldId="406"/>
            <ac:inkMk id="11" creationId="{D4BFAE7E-1543-4CC7-AE75-27A1A38A723A}"/>
          </ac:inkMkLst>
        </pc:inkChg>
        <pc:inkChg chg="add">
          <ac:chgData name="Anwarul Patwary" userId="e9f82bcb-ad83-4f66-80e6-a524eca623fa" providerId="ADAL" clId="{73C448CF-3FC6-44AA-BDD0-52C8E9E94ABC}" dt="2022-10-24T01:37:57.204" v="2454" actId="9405"/>
          <ac:inkMkLst>
            <pc:docMk/>
            <pc:sldMk cId="3645585274" sldId="406"/>
            <ac:inkMk id="13" creationId="{C24CADEE-C888-417F-8F3D-DC2F73793B3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14" creationId="{97081AF3-1CCD-48AA-B7E7-E9CFE24FE17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15" creationId="{1BEC8E38-CF98-4227-A7B5-ECA08F2006E0}"/>
          </ac:inkMkLst>
        </pc:inkChg>
        <pc:inkChg chg="add del mod">
          <ac:chgData name="Anwarul Patwary" userId="e9f82bcb-ad83-4f66-80e6-a524eca623fa" providerId="ADAL" clId="{73C448CF-3FC6-44AA-BDD0-52C8E9E94ABC}" dt="2022-10-24T06:56:15.330" v="2664" actId="478"/>
          <ac:inkMkLst>
            <pc:docMk/>
            <pc:sldMk cId="3645585274" sldId="406"/>
            <ac:inkMk id="17" creationId="{9100D087-B065-460C-81B3-4E0FC88DC86A}"/>
          </ac:inkMkLst>
        </pc:inkChg>
        <pc:inkChg chg="add del">
          <ac:chgData name="Anwarul Patwary" userId="e9f82bcb-ad83-4f66-80e6-a524eca623fa" providerId="ADAL" clId="{73C448CF-3FC6-44AA-BDD0-52C8E9E94ABC}" dt="2022-10-24T06:56:17.287" v="2665" actId="478"/>
          <ac:inkMkLst>
            <pc:docMk/>
            <pc:sldMk cId="3645585274" sldId="406"/>
            <ac:inkMk id="19" creationId="{43DD3309-E8EB-4D2B-93FF-6462B9AF7A2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0" creationId="{CEEC76FD-14F1-498F-8382-74B1AADB663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1" creationId="{C43D8385-460A-4A44-87DA-27EEDF2FD15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2" creationId="{5BE58718-630C-4FB0-BE2F-2F3AAA54DA39}"/>
          </ac:inkMkLst>
        </pc:inkChg>
        <pc:inkChg chg="add">
          <ac:chgData name="Anwarul Patwary" userId="e9f82bcb-ad83-4f66-80e6-a524eca623fa" providerId="ADAL" clId="{73C448CF-3FC6-44AA-BDD0-52C8E9E94ABC}" dt="2022-10-24T01:38:45.231" v="2465" actId="9405"/>
          <ac:inkMkLst>
            <pc:docMk/>
            <pc:sldMk cId="3645585274" sldId="406"/>
            <ac:inkMk id="24" creationId="{E41FBB19-2688-4D93-9107-EBD43F472EA6}"/>
          </ac:inkMkLst>
        </pc:inkChg>
        <pc:inkChg chg="add del">
          <ac:chgData name="Anwarul Patwary" userId="e9f82bcb-ad83-4f66-80e6-a524eca623fa" providerId="ADAL" clId="{73C448CF-3FC6-44AA-BDD0-52C8E9E94ABC}" dt="2022-10-24T06:56:26.446" v="2670" actId="478"/>
          <ac:inkMkLst>
            <pc:docMk/>
            <pc:sldMk cId="3645585274" sldId="406"/>
            <ac:inkMk id="25" creationId="{1BCD1911-DFEE-4E2E-98B1-B9ABE70EC985}"/>
          </ac:inkMkLst>
        </pc:inkChg>
        <pc:inkChg chg="add del">
          <ac:chgData name="Anwarul Patwary" userId="e9f82bcb-ad83-4f66-80e6-a524eca623fa" providerId="ADAL" clId="{73C448CF-3FC6-44AA-BDD0-52C8E9E94ABC}" dt="2022-10-24T06:56:24.014" v="2668" actId="478"/>
          <ac:inkMkLst>
            <pc:docMk/>
            <pc:sldMk cId="3645585274" sldId="406"/>
            <ac:inkMk id="26" creationId="{02663009-A6AC-4F8B-AB3A-3D2B559C4522}"/>
          </ac:inkMkLst>
        </pc:inkChg>
        <pc:inkChg chg="add del">
          <ac:chgData name="Anwarul Patwary" userId="e9f82bcb-ad83-4f66-80e6-a524eca623fa" providerId="ADAL" clId="{73C448CF-3FC6-44AA-BDD0-52C8E9E94ABC}" dt="2022-10-24T06:56:22.529" v="2667" actId="478"/>
          <ac:inkMkLst>
            <pc:docMk/>
            <pc:sldMk cId="3645585274" sldId="406"/>
            <ac:inkMk id="27" creationId="{321AC918-A8FD-4C90-A67A-8C30975A6562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8" creationId="{9843D61F-2518-4119-AC68-AAB14B3800E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29" creationId="{83687B7B-A7C2-46FA-A474-C44E7E13D5E8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1" creationId="{9E166346-916D-45DD-98C5-6B81E2D2910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88" creationId="{A4FA9E52-9172-47DD-974E-A802096213B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89" creationId="{FA432FFC-D6BF-4ACF-8648-6E9F27309A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0" creationId="{056E9EC5-6BF4-45DD-88DB-BD03D4EA033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4" creationId="{E111C6AF-6CA8-46F7-99A0-84E78AC477C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5" creationId="{D50E8C80-629F-48D7-8CAB-977DDB8AF05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7" creationId="{7D0F8208-62E6-4697-840A-043C207A3C6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8" creationId="{4C3E9A7C-13BA-4D0C-A2DA-4356D13E0F9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899" creationId="{D7FC10E3-9135-4D37-89C1-E90B7B2A964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0" creationId="{4AD32CC0-44D9-46B8-9642-6A78BBA41F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1" creationId="{9CBBB1F5-F6D1-4EDC-94BA-F23E7830AB8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2" creationId="{249D961C-F903-4A4E-8879-8609278360E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3" creationId="{BA6FF3ED-187C-45B0-A0F8-1D19F0A0F16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5" creationId="{FAD29F28-04DF-4C2A-9375-7AA1B072930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6" creationId="{FF5372BF-C832-466B-A10E-601C995241D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7" creationId="{910E95E1-9BCA-47E8-B83A-857E2C146E0E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08" creationId="{1F6EF411-686B-4BCE-B405-D4A51456E877}"/>
          </ac:inkMkLst>
        </pc:inkChg>
        <pc:inkChg chg="add del">
          <ac:chgData name="Anwarul Patwary" userId="e9f82bcb-ad83-4f66-80e6-a524eca623fa" providerId="ADAL" clId="{73C448CF-3FC6-44AA-BDD0-52C8E9E94ABC}" dt="2022-10-24T06:56:21.040" v="2666" actId="478"/>
          <ac:inkMkLst>
            <pc:docMk/>
            <pc:sldMk cId="3645585274" sldId="406"/>
            <ac:inkMk id="37910" creationId="{27AE05CB-5F93-448F-A52C-FC70654F823C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1" creationId="{B9C12CBA-DB07-468D-A1F5-873B48DD92B5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2" creationId="{F28E1D47-137F-44E4-995C-175BD63F0A6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4" creationId="{07BFC19C-DFC8-4D86-A1ED-2B897E88591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6" creationId="{E0094825-B122-49E4-8F9C-930D0CD436A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7" creationId="{9C6874F2-E113-4527-9D99-1C4606E27FF5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8" creationId="{D47EB4A3-07B0-4899-9DEE-7D8F20FE72F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19" creationId="{3A8FD742-3D7F-4B48-8F45-A76B06CBC59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1" creationId="{9AA99C09-B526-4331-952E-EAB3A8FAB53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2" creationId="{77BE3DC0-C669-4132-9259-3F71BFA8BA5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3" creationId="{B1893730-4921-4690-B7FC-0D87A4B5CF4A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5" creationId="{EBB7D0E8-AF96-41DA-A6CD-CAACF0EEC766}"/>
          </ac:inkMkLst>
        </pc:inkChg>
        <pc:inkChg chg="add del">
          <ac:chgData name="Anwarul Patwary" userId="e9f82bcb-ad83-4f66-80e6-a524eca623fa" providerId="ADAL" clId="{73C448CF-3FC6-44AA-BDD0-52C8E9E94ABC}" dt="2022-10-24T06:56:13.145" v="2663" actId="478"/>
          <ac:inkMkLst>
            <pc:docMk/>
            <pc:sldMk cId="3645585274" sldId="406"/>
            <ac:inkMk id="37927" creationId="{C1662C47-D6BC-4BF9-AD29-51FCF3BD3D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8" creationId="{9BC83230-DF0F-4A9C-A0DF-23222858493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29" creationId="{3FC89920-EBD4-4C01-90F4-DE3D061EA97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0" creationId="{3609E64F-2797-4277-AC15-4E4AF7BE61B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2" creationId="{19DDFE81-C27D-48C3-8F43-C32A38C96FF1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3" creationId="{E60B5F9B-D78C-4068-A500-989BCFD9D8CF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4" creationId="{BDB57FB7-C7B3-48A9-B4E8-18350919C95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5" creationId="{797590F6-4847-4503-AE88-2E5DADAAC2B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7" creationId="{97BBFF1F-02D4-405B-91A1-B864D163211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38" creationId="{FF838B71-4966-4771-9970-FF770A971726}"/>
          </ac:inkMkLst>
        </pc:inkChg>
        <pc:inkChg chg="add del">
          <ac:chgData name="Anwarul Patwary" userId="e9f82bcb-ad83-4f66-80e6-a524eca623fa" providerId="ADAL" clId="{73C448CF-3FC6-44AA-BDD0-52C8E9E94ABC}" dt="2022-10-24T06:56:12.177" v="2662" actId="478"/>
          <ac:inkMkLst>
            <pc:docMk/>
            <pc:sldMk cId="3645585274" sldId="406"/>
            <ac:inkMk id="37940" creationId="{18A2EEB8-9427-4332-AA24-0C4FA02545AB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1" creationId="{F845808C-0525-482C-8684-EF8BCBB6D2FC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2" creationId="{303F1E75-99EC-4F71-9EAE-D00396674F1C}"/>
          </ac:inkMkLst>
        </pc:inkChg>
        <pc:inkChg chg="add mod">
          <ac:chgData name="Anwarul Patwary" userId="e9f82bcb-ad83-4f66-80e6-a524eca623fa" providerId="ADAL" clId="{73C448CF-3FC6-44AA-BDD0-52C8E9E94ABC}" dt="2022-10-24T01:40:46.879" v="2527"/>
          <ac:inkMkLst>
            <pc:docMk/>
            <pc:sldMk cId="3645585274" sldId="406"/>
            <ac:inkMk id="37943" creationId="{8F1586CD-0646-4A75-8D51-4C8823CE6AD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5" creationId="{1B404DB1-8CD9-4786-9A21-EE6BA1CC868A}"/>
          </ac:inkMkLst>
        </pc:inkChg>
        <pc:inkChg chg="add del">
          <ac:chgData name="Anwarul Patwary" userId="e9f82bcb-ad83-4f66-80e6-a524eca623fa" providerId="ADAL" clId="{73C448CF-3FC6-44AA-BDD0-52C8E9E94ABC}" dt="2022-10-24T06:56:10.851" v="2661" actId="478"/>
          <ac:inkMkLst>
            <pc:docMk/>
            <pc:sldMk cId="3645585274" sldId="406"/>
            <ac:inkMk id="37946" creationId="{470756C7-355F-4C45-9A11-6F9FEB71CC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7" creationId="{C5E09641-5AD1-44D7-BB52-70C3864141DB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48" creationId="{2D370C52-557C-4F65-B7A7-0240D3B3B2B9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0" creationId="{1FD585F9-8CEC-4E3F-9472-B42020ACC6C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1" creationId="{B7798203-DAB3-4A31-B166-214D8EC9E3F7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3" creationId="{94ACD6F0-6D73-45FF-A2C6-B9FF66ACAF2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5" creationId="{AB887A46-DCC5-4398-801E-41278FA59F16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6" creationId="{5A380758-A250-45E7-9C78-66B9C3BDB883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7" creationId="{09DFFCF7-D5AD-4DA6-B3E7-B553C4B75E2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8" creationId="{67BC050C-96D7-41B1-8168-82B315828328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59" creationId="{76F0B831-BF5A-4A97-9A7A-B8634AB71FB0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0" creationId="{2CF2DD58-440A-47BB-9760-10304BC9A8D2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1" creationId="{5825FB09-0F19-440D-99A9-7AC15D8A23AD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2" creationId="{8A55CA04-1726-4851-83C3-2FD07A314404}"/>
          </ac:inkMkLst>
        </pc:inkChg>
        <pc:inkChg chg="add mod">
          <ac:chgData name="Anwarul Patwary" userId="e9f82bcb-ad83-4f66-80e6-a524eca623fa" providerId="ADAL" clId="{73C448CF-3FC6-44AA-BDD0-52C8E9E94ABC}" dt="2022-10-24T01:41:29.696" v="2547"/>
          <ac:inkMkLst>
            <pc:docMk/>
            <pc:sldMk cId="3645585274" sldId="406"/>
            <ac:inkMk id="37963" creationId="{B7087998-5F64-4458-8307-2F064AFC891F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50.088" v="2682" actId="478"/>
        <pc:sldMkLst>
          <pc:docMk/>
          <pc:sldMk cId="3041617251" sldId="407"/>
        </pc:sldMkLst>
        <pc:spChg chg="mod">
          <ac:chgData name="Anwarul Patwary" userId="e9f82bcb-ad83-4f66-80e6-a524eca623fa" providerId="ADAL" clId="{73C448CF-3FC6-44AA-BDD0-52C8E9E94ABC}" dt="2022-10-24T00:51:08.657" v="2007" actId="207"/>
          <ac:spMkLst>
            <pc:docMk/>
            <pc:sldMk cId="3041617251" sldId="407"/>
            <ac:spMk id="2561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56.760" v="2005" actId="207"/>
          <ac:spMkLst>
            <pc:docMk/>
            <pc:sldMk cId="3041617251" sldId="407"/>
            <ac:spMk id="25625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1:02.648" v="2006" actId="207"/>
          <ac:spMkLst>
            <pc:docMk/>
            <pc:sldMk cId="3041617251" sldId="407"/>
            <ac:spMk id="25631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34.624" v="2004" actId="207"/>
          <ac:spMkLst>
            <pc:docMk/>
            <pc:sldMk cId="3041617251" sldId="407"/>
            <ac:spMk id="25637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29.169" v="2003" actId="207"/>
          <ac:spMkLst>
            <pc:docMk/>
            <pc:sldMk cId="3041617251" sldId="407"/>
            <ac:spMk id="25643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18.071" v="2002" actId="207"/>
          <ac:spMkLst>
            <pc:docMk/>
            <pc:sldMk cId="3041617251" sldId="407"/>
            <ac:spMk id="25649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0:05.161" v="2001" actId="207"/>
          <ac:spMkLst>
            <pc:docMk/>
            <pc:sldMk cId="3041617251" sldId="407"/>
            <ac:spMk id="25655" creationId="{00000000-0000-0000-0000-000000000000}"/>
          </ac:spMkLst>
        </pc:spChg>
        <pc:inkChg chg="add del">
          <ac:chgData name="Anwarul Patwary" userId="e9f82bcb-ad83-4f66-80e6-a524eca623fa" providerId="ADAL" clId="{73C448CF-3FC6-44AA-BDD0-52C8E9E94ABC}" dt="2022-10-24T06:56:50.088" v="2682" actId="478"/>
          <ac:inkMkLst>
            <pc:docMk/>
            <pc:sldMk cId="3041617251" sldId="407"/>
            <ac:inkMk id="3" creationId="{60841F68-4513-4EA1-AE50-2404050718F1}"/>
          </ac:inkMkLst>
        </pc:inkChg>
      </pc:sldChg>
      <pc:sldChg chg="addSp delSp modSp mod">
        <pc:chgData name="Anwarul Patwary" userId="e9f82bcb-ad83-4f66-80e6-a524eca623fa" providerId="ADAL" clId="{73C448CF-3FC6-44AA-BDD0-52C8E9E94ABC}" dt="2022-10-24T06:56:35.578" v="2675" actId="478"/>
        <pc:sldMkLst>
          <pc:docMk/>
          <pc:sldMk cId="2402781675" sldId="408"/>
        </pc:sldMkLst>
        <pc:spChg chg="mod">
          <ac:chgData name="Anwarul Patwary" userId="e9f82bcb-ad83-4f66-80e6-a524eca623fa" providerId="ADAL" clId="{73C448CF-3FC6-44AA-BDD0-52C8E9E94ABC}" dt="2022-10-24T00:52:47.304" v="2021" actId="207"/>
          <ac:spMkLst>
            <pc:docMk/>
            <pc:sldMk cId="2402781675" sldId="408"/>
            <ac:spMk id="2664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37.897" v="2019" actId="207"/>
          <ac:spMkLst>
            <pc:docMk/>
            <pc:sldMk cId="2402781675" sldId="408"/>
            <ac:spMk id="26648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42.288" v="2020" actId="207"/>
          <ac:spMkLst>
            <pc:docMk/>
            <pc:sldMk cId="2402781675" sldId="408"/>
            <ac:spMk id="26654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32.889" v="2018" actId="207"/>
          <ac:spMkLst>
            <pc:docMk/>
            <pc:sldMk cId="2402781675" sldId="408"/>
            <ac:spMk id="26660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27.089" v="2017" actId="207"/>
          <ac:spMkLst>
            <pc:docMk/>
            <pc:sldMk cId="2402781675" sldId="408"/>
            <ac:spMk id="26666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21" v="2016" actId="207"/>
          <ac:spMkLst>
            <pc:docMk/>
            <pc:sldMk cId="2402781675" sldId="408"/>
            <ac:spMk id="26672" creationId="{00000000-0000-0000-0000-000000000000}"/>
          </ac:spMkLst>
        </pc:spChg>
        <pc:spChg chg="mod">
          <ac:chgData name="Anwarul Patwary" userId="e9f82bcb-ad83-4f66-80e6-a524eca623fa" providerId="ADAL" clId="{73C448CF-3FC6-44AA-BDD0-52C8E9E94ABC}" dt="2022-10-24T00:52:16.096" v="2015" actId="207"/>
          <ac:spMkLst>
            <pc:docMk/>
            <pc:sldMk cId="2402781675" sldId="408"/>
            <ac:spMk id="26678" creationId="{00000000-0000-0000-0000-000000000000}"/>
          </ac:spMkLst>
        </pc:spChg>
        <pc:grpChg chg="del mod">
          <ac:chgData name="Anwarul Patwary" userId="e9f82bcb-ad83-4f66-80e6-a524eca623fa" providerId="ADAL" clId="{73C448CF-3FC6-44AA-BDD0-52C8E9E94ABC}" dt="2022-10-24T01:36:44.683" v="2433"/>
          <ac:grpSpMkLst>
            <pc:docMk/>
            <pc:sldMk cId="2402781675" sldId="408"/>
            <ac:grpSpMk id="6" creationId="{98920E79-E5C0-456F-9545-6E5662D87D6C}"/>
          </ac:grpSpMkLst>
        </pc:grpChg>
        <pc:grpChg chg="del mod">
          <ac:chgData name="Anwarul Patwary" userId="e9f82bcb-ad83-4f66-80e6-a524eca623fa" providerId="ADAL" clId="{73C448CF-3FC6-44AA-BDD0-52C8E9E94ABC}" dt="2022-10-24T06:56:30.063" v="2671" actId="478"/>
          <ac:grpSpMkLst>
            <pc:docMk/>
            <pc:sldMk cId="2402781675" sldId="408"/>
            <ac:grpSpMk id="9" creationId="{49445FC7-0010-4E28-8400-FB70CEFF81EB}"/>
          </ac:grpSpMkLst>
        </pc:grpChg>
        <pc:grpChg chg="del mod">
          <ac:chgData name="Anwarul Patwary" userId="e9f82bcb-ad83-4f66-80e6-a524eca623fa" providerId="ADAL" clId="{73C448CF-3FC6-44AA-BDD0-52C8E9E94ABC}" dt="2022-10-24T01:36:49.807" v="2440"/>
          <ac:grpSpMkLst>
            <pc:docMk/>
            <pc:sldMk cId="2402781675" sldId="408"/>
            <ac:grpSpMk id="15" creationId="{4F03E29B-5CB0-4922-B1DA-2584A4B076BD}"/>
          </ac:grpSpMkLst>
        </pc:grpChg>
        <pc:grpChg chg="del mod">
          <ac:chgData name="Anwarul Patwary" userId="e9f82bcb-ad83-4f66-80e6-a524eca623fa" providerId="ADAL" clId="{73C448CF-3FC6-44AA-BDD0-52C8E9E94ABC}" dt="2022-10-24T01:36:50.790" v="2442"/>
          <ac:grpSpMkLst>
            <pc:docMk/>
            <pc:sldMk cId="2402781675" sldId="408"/>
            <ac:grpSpMk id="22" creationId="{38BC101A-2933-4E41-A850-78E9944B1C6E}"/>
          </ac:grpSpMkLst>
        </pc:grpChg>
        <pc:grpChg chg="del mod">
          <ac:chgData name="Anwarul Patwary" userId="e9f82bcb-ad83-4f66-80e6-a524eca623fa" providerId="ADAL" clId="{73C448CF-3FC6-44AA-BDD0-52C8E9E94ABC}" dt="2022-10-24T01:36:56.208" v="2445"/>
          <ac:grpSpMkLst>
            <pc:docMk/>
            <pc:sldMk cId="2402781675" sldId="408"/>
            <ac:grpSpMk id="24" creationId="{39CB1751-7FAC-4071-8A11-7872B13940A5}"/>
          </ac:grpSpMkLst>
        </pc:grpChg>
        <pc:grpChg chg="del mod">
          <ac:chgData name="Anwarul Patwary" userId="e9f82bcb-ad83-4f66-80e6-a524eca623fa" providerId="ADAL" clId="{73C448CF-3FC6-44AA-BDD0-52C8E9E94ABC}" dt="2022-10-24T01:37:06.471" v="2448"/>
          <ac:grpSpMkLst>
            <pc:docMk/>
            <pc:sldMk cId="2402781675" sldId="408"/>
            <ac:grpSpMk id="27" creationId="{C6954DA0-7033-46D9-AEAD-742C2D59AE8A}"/>
          </ac:grpSpMkLst>
        </pc:grpChg>
        <pc:grpChg chg="del mod">
          <ac:chgData name="Anwarul Patwary" userId="e9f82bcb-ad83-4f66-80e6-a524eca623fa" providerId="ADAL" clId="{73C448CF-3FC6-44AA-BDD0-52C8E9E94ABC}" dt="2022-10-24T06:56:32.317" v="2673" actId="478"/>
          <ac:grpSpMkLst>
            <pc:docMk/>
            <pc:sldMk cId="2402781675" sldId="408"/>
            <ac:grpSpMk id="30" creationId="{9AE08A10-9B01-499F-A4AF-C18855E0F010}"/>
          </ac:grpSpMkLst>
        </pc:grpChg>
        <pc:inkChg chg="add del">
          <ac:chgData name="Anwarul Patwary" userId="e9f82bcb-ad83-4f66-80e6-a524eca623fa" providerId="ADAL" clId="{73C448CF-3FC6-44AA-BDD0-52C8E9E94ABC}" dt="2022-10-24T06:56:31.036" v="2672" actId="478"/>
          <ac:inkMkLst>
            <pc:docMk/>
            <pc:sldMk cId="2402781675" sldId="408"/>
            <ac:inkMk id="3" creationId="{FC455E4E-E113-4C65-A132-AC42EFA9A7AA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4" creationId="{4900B946-4C67-415F-8C41-EF79A195895C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5" creationId="{E692776B-92F4-4F69-ABF6-34B9F2C28D68}"/>
          </ac:inkMkLst>
        </pc:inkChg>
        <pc:inkChg chg="add mod">
          <ac:chgData name="Anwarul Patwary" userId="e9f82bcb-ad83-4f66-80e6-a524eca623fa" providerId="ADAL" clId="{73C448CF-3FC6-44AA-BDD0-52C8E9E94ABC}" dt="2022-10-24T01:36:36.097" v="2427"/>
          <ac:inkMkLst>
            <pc:docMk/>
            <pc:sldMk cId="2402781675" sldId="408"/>
            <ac:inkMk id="7" creationId="{8A06AC1D-4474-4237-89F7-AF125EC6640B}"/>
          </ac:inkMkLst>
        </pc:inkChg>
        <pc:inkChg chg="add mod">
          <ac:chgData name="Anwarul Patwary" userId="e9f82bcb-ad83-4f66-80e6-a524eca623fa" providerId="ADAL" clId="{73C448CF-3FC6-44AA-BDD0-52C8E9E94ABC}" dt="2022-10-24T01:36:36.097" v="2427"/>
          <ac:inkMkLst>
            <pc:docMk/>
            <pc:sldMk cId="2402781675" sldId="408"/>
            <ac:inkMk id="8" creationId="{C855C58E-B341-4BFC-846A-6DF4CE3757E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0" creationId="{9C2270DB-F3EB-43A8-BE2B-556BE870ECBA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1" creationId="{ECEF229E-DB7A-4757-BC39-7B8E2BE51865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2" creationId="{B3087EE7-38FD-4DF3-8C43-F95754757F81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3" creationId="{EAA78366-9EB8-45DE-8482-40638807CDC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4" creationId="{1EE7A59F-B33D-4C51-B7D1-19B304863A5B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6" creationId="{E6060387-C44D-4B0A-8530-BA2EC02D54B4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7" creationId="{99EA0AAB-3736-4B67-8DCD-D6DC710F5034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8" creationId="{0290EDAC-2AFB-4EE9-9084-CE9E796CCC3D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19" creationId="{91DEF275-835C-4C79-94EA-EB176D24635B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0" creationId="{33896CAF-5C50-4644-A035-8291E603A39F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1" creationId="{F4F06E3C-9B6F-4F7E-A666-BF77BDB19D77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3" creationId="{CD796A35-479C-4084-8B2A-380594F5CCEC}"/>
          </ac:inkMkLst>
        </pc:inkChg>
        <pc:inkChg chg="add del mod">
          <ac:chgData name="Anwarul Patwary" userId="e9f82bcb-ad83-4f66-80e6-a524eca623fa" providerId="ADAL" clId="{73C448CF-3FC6-44AA-BDD0-52C8E9E94ABC}" dt="2022-10-24T06:56:33.871" v="2674" actId="478"/>
          <ac:inkMkLst>
            <pc:docMk/>
            <pc:sldMk cId="2402781675" sldId="408"/>
            <ac:inkMk id="25" creationId="{2DC3D2DC-B6B3-494C-9607-71092106AE4E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6" creationId="{5FC91475-8F44-4F32-989A-03DD078F0904}"/>
          </ac:inkMkLst>
        </pc:inkChg>
        <pc:inkChg chg="add del">
          <ac:chgData name="Anwarul Patwary" userId="e9f82bcb-ad83-4f66-80e6-a524eca623fa" providerId="ADAL" clId="{73C448CF-3FC6-44AA-BDD0-52C8E9E94ABC}" dt="2022-10-24T06:56:35.578" v="2675" actId="478"/>
          <ac:inkMkLst>
            <pc:docMk/>
            <pc:sldMk cId="2402781675" sldId="408"/>
            <ac:inkMk id="28" creationId="{8AE36EC1-4D10-44FB-8A2F-B3C7C9947318}"/>
          </ac:inkMkLst>
        </pc:inkChg>
        <pc:inkChg chg="add mod">
          <ac:chgData name="Anwarul Patwary" userId="e9f82bcb-ad83-4f66-80e6-a524eca623fa" providerId="ADAL" clId="{73C448CF-3FC6-44AA-BDD0-52C8E9E94ABC}" dt="2022-10-24T01:37:06.471" v="2448"/>
          <ac:inkMkLst>
            <pc:docMk/>
            <pc:sldMk cId="2402781675" sldId="408"/>
            <ac:inkMk id="29" creationId="{CC796A61-2852-40E8-B647-F40F305E3375}"/>
          </ac:inkMkLst>
        </pc:inkChg>
      </pc:sldChg>
      <pc:sldChg chg="addSp delSp modSp new mod">
        <pc:chgData name="Anwarul Patwary" userId="e9f82bcb-ad83-4f66-80e6-a524eca623fa" providerId="ADAL" clId="{73C448CF-3FC6-44AA-BDD0-52C8E9E94ABC}" dt="2022-10-24T06:52:47.292" v="2570" actId="478"/>
        <pc:sldMkLst>
          <pc:docMk/>
          <pc:sldMk cId="313729373" sldId="409"/>
        </pc:sldMkLst>
        <pc:spChg chg="mod">
          <ac:chgData name="Anwarul Patwary" userId="e9f82bcb-ad83-4f66-80e6-a524eca623fa" providerId="ADAL" clId="{73C448CF-3FC6-44AA-BDD0-52C8E9E94ABC}" dt="2022-10-23T23:23:30.297" v="1520" actId="20577"/>
          <ac:spMkLst>
            <pc:docMk/>
            <pc:sldMk cId="313729373" sldId="409"/>
            <ac:spMk id="2" creationId="{B8B37EA9-16DF-4A23-A073-FAE56C4E9C90}"/>
          </ac:spMkLst>
        </pc:spChg>
        <pc:spChg chg="mod">
          <ac:chgData name="Anwarul Patwary" userId="e9f82bcb-ad83-4f66-80e6-a524eca623fa" providerId="ADAL" clId="{73C448CF-3FC6-44AA-BDD0-52C8E9E94ABC}" dt="2022-10-23T23:52:26.013" v="1710" actId="2711"/>
          <ac:spMkLst>
            <pc:docMk/>
            <pc:sldMk cId="313729373" sldId="409"/>
            <ac:spMk id="3" creationId="{E92C5E78-1425-4276-B52D-5AC6781B009F}"/>
          </ac:spMkLst>
        </pc:spChg>
        <pc:grpChg chg="del mod">
          <ac:chgData name="Anwarul Patwary" userId="e9f82bcb-ad83-4f66-80e6-a524eca623fa" providerId="ADAL" clId="{73C448CF-3FC6-44AA-BDD0-52C8E9E94ABC}" dt="2022-10-24T06:52:33.680" v="2564" actId="478"/>
          <ac:grpSpMkLst>
            <pc:docMk/>
            <pc:sldMk cId="313729373" sldId="409"/>
            <ac:grpSpMk id="11" creationId="{F464C412-10E5-4235-A57C-1F001680F6FB}"/>
          </ac:grpSpMkLst>
        </pc:grpChg>
        <pc:grpChg chg="del mod">
          <ac:chgData name="Anwarul Patwary" userId="e9f82bcb-ad83-4f66-80e6-a524eca623fa" providerId="ADAL" clId="{73C448CF-3FC6-44AA-BDD0-52C8E9E94ABC}" dt="2022-10-24T06:52:47.292" v="2570" actId="478"/>
          <ac:grpSpMkLst>
            <pc:docMk/>
            <pc:sldMk cId="313729373" sldId="409"/>
            <ac:grpSpMk id="14" creationId="{D5346213-7A4F-44FC-A1A3-537C46D47A19}"/>
          </ac:grpSpMkLst>
        </pc:grpChg>
        <pc:inkChg chg="add">
          <ac:chgData name="Anwarul Patwary" userId="e9f82bcb-ad83-4f66-80e6-a524eca623fa" providerId="ADAL" clId="{73C448CF-3FC6-44AA-BDD0-52C8E9E94ABC}" dt="2022-10-24T01:03:51.239" v="2103" actId="9405"/>
          <ac:inkMkLst>
            <pc:docMk/>
            <pc:sldMk cId="313729373" sldId="409"/>
            <ac:inkMk id="4" creationId="{471D542F-2BE4-48E5-BF6A-D3316942A32F}"/>
          </ac:inkMkLst>
        </pc:inkChg>
        <pc:inkChg chg="add del">
          <ac:chgData name="Anwarul Patwary" userId="e9f82bcb-ad83-4f66-80e6-a524eca623fa" providerId="ADAL" clId="{73C448CF-3FC6-44AA-BDD0-52C8E9E94ABC}" dt="2022-10-24T06:52:29.355" v="2561" actId="478"/>
          <ac:inkMkLst>
            <pc:docMk/>
            <pc:sldMk cId="313729373" sldId="409"/>
            <ac:inkMk id="5" creationId="{49F97BAE-6AC8-4C35-A6A9-9FAA14562727}"/>
          </ac:inkMkLst>
        </pc:inkChg>
        <pc:inkChg chg="add del">
          <ac:chgData name="Anwarul Patwary" userId="e9f82bcb-ad83-4f66-80e6-a524eca623fa" providerId="ADAL" clId="{73C448CF-3FC6-44AA-BDD0-52C8E9E94ABC}" dt="2022-10-24T06:52:40.831" v="2566" actId="478"/>
          <ac:inkMkLst>
            <pc:docMk/>
            <pc:sldMk cId="313729373" sldId="409"/>
            <ac:inkMk id="6" creationId="{C7449FDC-4AB4-4A49-AFED-30D5BDC22E27}"/>
          </ac:inkMkLst>
        </pc:inkChg>
        <pc:inkChg chg="add del">
          <ac:chgData name="Anwarul Patwary" userId="e9f82bcb-ad83-4f66-80e6-a524eca623fa" providerId="ADAL" clId="{73C448CF-3FC6-44AA-BDD0-52C8E9E94ABC}" dt="2022-10-24T06:52:30.553" v="2562" actId="478"/>
          <ac:inkMkLst>
            <pc:docMk/>
            <pc:sldMk cId="313729373" sldId="409"/>
            <ac:inkMk id="7" creationId="{8D41178E-7132-4622-8034-207C95DEB563}"/>
          </ac:inkMkLst>
        </pc:inkChg>
        <pc:inkChg chg="add del">
          <ac:chgData name="Anwarul Patwary" userId="e9f82bcb-ad83-4f66-80e6-a524eca623fa" providerId="ADAL" clId="{73C448CF-3FC6-44AA-BDD0-52C8E9E94ABC}" dt="2022-10-24T06:52:35.816" v="2565" actId="478"/>
          <ac:inkMkLst>
            <pc:docMk/>
            <pc:sldMk cId="313729373" sldId="409"/>
            <ac:inkMk id="8" creationId="{E9C4EB4C-8C5E-4B5D-B9F6-23C3E4E8A61D}"/>
          </ac:inkMkLst>
        </pc:inkChg>
        <pc:inkChg chg="add mod">
          <ac:chgData name="Anwarul Patwary" userId="e9f82bcb-ad83-4f66-80e6-a524eca623fa" providerId="ADAL" clId="{73C448CF-3FC6-44AA-BDD0-52C8E9E94ABC}" dt="2022-10-24T01:04:48.812" v="2110"/>
          <ac:inkMkLst>
            <pc:docMk/>
            <pc:sldMk cId="313729373" sldId="409"/>
            <ac:inkMk id="9" creationId="{EC7CDED7-7C33-4837-B297-5767F05A6C42}"/>
          </ac:inkMkLst>
        </pc:inkChg>
        <pc:inkChg chg="add mod">
          <ac:chgData name="Anwarul Patwary" userId="e9f82bcb-ad83-4f66-80e6-a524eca623fa" providerId="ADAL" clId="{73C448CF-3FC6-44AA-BDD0-52C8E9E94ABC}" dt="2022-10-24T01:04:48.812" v="2110"/>
          <ac:inkMkLst>
            <pc:docMk/>
            <pc:sldMk cId="313729373" sldId="409"/>
            <ac:inkMk id="10" creationId="{9AC9D439-F935-4C60-8F44-393BFBBA33FB}"/>
          </ac:inkMkLst>
        </pc:inkChg>
        <pc:inkChg chg="add mod">
          <ac:chgData name="Anwarul Patwary" userId="e9f82bcb-ad83-4f66-80e6-a524eca623fa" providerId="ADAL" clId="{73C448CF-3FC6-44AA-BDD0-52C8E9E94ABC}" dt="2022-10-24T01:04:53.600" v="2113"/>
          <ac:inkMkLst>
            <pc:docMk/>
            <pc:sldMk cId="313729373" sldId="409"/>
            <ac:inkMk id="12" creationId="{87A46C5F-C167-4923-BB3B-BDDA315F2B2E}"/>
          </ac:inkMkLst>
        </pc:inkChg>
        <pc:inkChg chg="add mod">
          <ac:chgData name="Anwarul Patwary" userId="e9f82bcb-ad83-4f66-80e6-a524eca623fa" providerId="ADAL" clId="{73C448CF-3FC6-44AA-BDD0-52C8E9E94ABC}" dt="2022-10-24T01:04:53.600" v="2113"/>
          <ac:inkMkLst>
            <pc:docMk/>
            <pc:sldMk cId="313729373" sldId="409"/>
            <ac:inkMk id="13" creationId="{7C949306-E7A8-432F-95C0-CCDAC11409D5}"/>
          </ac:inkMkLst>
        </pc:inkChg>
        <pc:inkChg chg="add del">
          <ac:chgData name="Anwarul Patwary" userId="e9f82bcb-ad83-4f66-80e6-a524eca623fa" providerId="ADAL" clId="{73C448CF-3FC6-44AA-BDD0-52C8E9E94ABC}" dt="2022-10-24T06:52:44.434" v="2568" actId="478"/>
          <ac:inkMkLst>
            <pc:docMk/>
            <pc:sldMk cId="313729373" sldId="409"/>
            <ac:inkMk id="15" creationId="{99CEE807-A5C2-4EEA-8E20-41300F622D90}"/>
          </ac:inkMkLst>
        </pc:inkChg>
        <pc:inkChg chg="add del">
          <ac:chgData name="Anwarul Patwary" userId="e9f82bcb-ad83-4f66-80e6-a524eca623fa" providerId="ADAL" clId="{73C448CF-3FC6-44AA-BDD0-52C8E9E94ABC}" dt="2022-10-24T06:52:45.290" v="2569" actId="478"/>
          <ac:inkMkLst>
            <pc:docMk/>
            <pc:sldMk cId="313729373" sldId="409"/>
            <ac:inkMk id="16" creationId="{32F8903C-C79B-47A0-80B3-FC42EF18A7C4}"/>
          </ac:inkMkLst>
        </pc:inkChg>
        <pc:inkChg chg="add del">
          <ac:chgData name="Anwarul Patwary" userId="e9f82bcb-ad83-4f66-80e6-a524eca623fa" providerId="ADAL" clId="{73C448CF-3FC6-44AA-BDD0-52C8E9E94ABC}" dt="2022-10-24T06:52:42.831" v="2567" actId="478"/>
          <ac:inkMkLst>
            <pc:docMk/>
            <pc:sldMk cId="313729373" sldId="409"/>
            <ac:inkMk id="17" creationId="{C87D9340-30F7-4EC7-9EB5-EF8343D5092F}"/>
          </ac:inkMkLst>
        </pc:inkChg>
        <pc:inkChg chg="add del">
          <ac:chgData name="Anwarul Patwary" userId="e9f82bcb-ad83-4f66-80e6-a524eca623fa" providerId="ADAL" clId="{73C448CF-3FC6-44AA-BDD0-52C8E9E94ABC}" dt="2022-10-24T06:52:32.466" v="2563" actId="478"/>
          <ac:inkMkLst>
            <pc:docMk/>
            <pc:sldMk cId="313729373" sldId="409"/>
            <ac:inkMk id="18" creationId="{A32F938D-13EB-448C-8741-418179EBC5F4}"/>
          </ac:inkMkLst>
        </pc:inkChg>
      </pc:sldChg>
    </pc:docChg>
  </pc:docChgLst>
  <pc:docChgLst>
    <pc:chgData name="Anwarul Patwary" userId="e9f82bcb-ad83-4f66-80e6-a524eca623fa" providerId="ADAL" clId="{F8F34116-19C4-ED4D-B781-4FAADA9FB9AF}"/>
    <pc:docChg chg="custSel addSld delSld modSld">
      <pc:chgData name="Anwarul Patwary" userId="e9f82bcb-ad83-4f66-80e6-a524eca623fa" providerId="ADAL" clId="{F8F34116-19C4-ED4D-B781-4FAADA9FB9AF}" dt="2022-10-23T13:51:47.108" v="13" actId="2696"/>
      <pc:docMkLst>
        <pc:docMk/>
      </pc:docMkLst>
      <pc:sldChg chg="modSp new mod">
        <pc:chgData name="Anwarul Patwary" userId="e9f82bcb-ad83-4f66-80e6-a524eca623fa" providerId="ADAL" clId="{F8F34116-19C4-ED4D-B781-4FAADA9FB9AF}" dt="2022-10-23T13:45:00.333" v="8" actId="207"/>
        <pc:sldMkLst>
          <pc:docMk/>
          <pc:sldMk cId="3821974215" sldId="266"/>
        </pc:sldMkLst>
        <pc:spChg chg="mod">
          <ac:chgData name="Anwarul Patwary" userId="e9f82bcb-ad83-4f66-80e6-a524eca623fa" providerId="ADAL" clId="{F8F34116-19C4-ED4D-B781-4FAADA9FB9AF}" dt="2022-10-23T13:42:16.371" v="5" actId="20577"/>
          <ac:spMkLst>
            <pc:docMk/>
            <pc:sldMk cId="3821974215" sldId="266"/>
            <ac:spMk id="2" creationId="{807B0336-92AC-1737-93EA-941A3AC4CBB1}"/>
          </ac:spMkLst>
        </pc:spChg>
        <pc:spChg chg="mod">
          <ac:chgData name="Anwarul Patwary" userId="e9f82bcb-ad83-4f66-80e6-a524eca623fa" providerId="ADAL" clId="{F8F34116-19C4-ED4D-B781-4FAADA9FB9AF}" dt="2022-10-23T13:45:00.333" v="8" actId="207"/>
          <ac:spMkLst>
            <pc:docMk/>
            <pc:sldMk cId="3821974215" sldId="266"/>
            <ac:spMk id="3" creationId="{5B883183-11E9-A6EE-7C47-BFBB4E8419D1}"/>
          </ac:spMkLst>
        </pc:spChg>
      </pc:sldChg>
      <pc:sldChg chg="new del">
        <pc:chgData name="Anwarul Patwary" userId="e9f82bcb-ad83-4f66-80e6-a524eca623fa" providerId="ADAL" clId="{F8F34116-19C4-ED4D-B781-4FAADA9FB9AF}" dt="2022-10-23T13:51:47.108" v="13" actId="2696"/>
        <pc:sldMkLst>
          <pc:docMk/>
          <pc:sldMk cId="292888785" sldId="267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926010750" sldId="268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954063522" sldId="271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647815333" sldId="272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799931483" sldId="273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903102874" sldId="276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385350951" sldId="277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09240236" sldId="278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132932883" sldId="279"/>
        </pc:sldMkLst>
      </pc:sldChg>
      <pc:sldChg chg="modSp add mod">
        <pc:chgData name="Anwarul Patwary" userId="e9f82bcb-ad83-4f66-80e6-a524eca623fa" providerId="ADAL" clId="{F8F34116-19C4-ED4D-B781-4FAADA9FB9AF}" dt="2022-10-23T13:50:14.919" v="11" actId="27636"/>
        <pc:sldMkLst>
          <pc:docMk/>
          <pc:sldMk cId="904557843" sldId="280"/>
        </pc:sldMkLst>
        <pc:spChg chg="mod">
          <ac:chgData name="Anwarul Patwary" userId="e9f82bcb-ad83-4f66-80e6-a524eca623fa" providerId="ADAL" clId="{F8F34116-19C4-ED4D-B781-4FAADA9FB9AF}" dt="2022-10-23T13:50:14.919" v="11" actId="27636"/>
          <ac:spMkLst>
            <pc:docMk/>
            <pc:sldMk cId="904557843" sldId="280"/>
            <ac:spMk id="26628" creationId="{00000000-0000-0000-0000-000000000000}"/>
          </ac:spMkLst>
        </pc:spChg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832267270" sldId="339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645585274" sldId="406"/>
        </pc:sldMkLst>
      </pc:sldChg>
      <pc:sldChg chg="add">
        <pc:chgData name="Anwarul Patwary" userId="e9f82bcb-ad83-4f66-80e6-a524eca623fa" providerId="ADAL" clId="{F8F34116-19C4-ED4D-B781-4FAADA9FB9AF}" dt="2022-10-23T13:50:14.674" v="10"/>
        <pc:sldMkLst>
          <pc:docMk/>
          <pc:sldMk cId="3041617251" sldId="407"/>
        </pc:sldMkLst>
      </pc:sldChg>
      <pc:sldChg chg="modSp add mod">
        <pc:chgData name="Anwarul Patwary" userId="e9f82bcb-ad83-4f66-80e6-a524eca623fa" providerId="ADAL" clId="{F8F34116-19C4-ED4D-B781-4FAADA9FB9AF}" dt="2022-10-23T13:50:14.943" v="12" actId="27636"/>
        <pc:sldMkLst>
          <pc:docMk/>
          <pc:sldMk cId="2402781675" sldId="408"/>
        </pc:sldMkLst>
        <pc:spChg chg="mod">
          <ac:chgData name="Anwarul Patwary" userId="e9f82bcb-ad83-4f66-80e6-a524eca623fa" providerId="ADAL" clId="{F8F34116-19C4-ED4D-B781-4FAADA9FB9AF}" dt="2022-10-23T13:50:14.943" v="12" actId="27636"/>
          <ac:spMkLst>
            <pc:docMk/>
            <pc:sldMk cId="2402781675" sldId="408"/>
            <ac:spMk id="26628" creationId="{00000000-0000-0000-0000-000000000000}"/>
          </ac:spMkLst>
        </pc:spChg>
      </pc:sldChg>
    </pc:docChg>
  </pc:docChgLst>
  <pc:docChgLst>
    <pc:chgData name="Anwarul Patwary" userId="e9f82bcb-ad83-4f66-80e6-a524eca623fa" providerId="ADAL" clId="{B6AFC4CE-1375-AA45-94C9-AF0D1AC29A4C}"/>
    <pc:docChg chg="undo custSel addSld delSld modSld">
      <pc:chgData name="Anwarul Patwary" userId="e9f82bcb-ad83-4f66-80e6-a524eca623fa" providerId="ADAL" clId="{B6AFC4CE-1375-AA45-94C9-AF0D1AC29A4C}" dt="2022-11-09T00:13:36.179" v="577" actId="9405"/>
      <pc:docMkLst>
        <pc:docMk/>
      </pc:docMkLst>
      <pc:sldChg chg="modSp mod">
        <pc:chgData name="Anwarul Patwary" userId="e9f82bcb-ad83-4f66-80e6-a524eca623fa" providerId="ADAL" clId="{B6AFC4CE-1375-AA45-94C9-AF0D1AC29A4C}" dt="2022-11-06T21:21:31.726" v="10" actId="20577"/>
        <pc:sldMkLst>
          <pc:docMk/>
          <pc:sldMk cId="355904997" sldId="256"/>
        </pc:sldMkLst>
        <pc:spChg chg="mod">
          <ac:chgData name="Anwarul Patwary" userId="e9f82bcb-ad83-4f66-80e6-a524eca623fa" providerId="ADAL" clId="{B6AFC4CE-1375-AA45-94C9-AF0D1AC29A4C}" dt="2022-11-06T21:21:31.726" v="10" actId="20577"/>
          <ac:spMkLst>
            <pc:docMk/>
            <pc:sldMk cId="355904997" sldId="256"/>
            <ac:spMk id="3" creationId="{9E81A027-BDFA-49F3-B28F-2563668DD8AC}"/>
          </ac:spMkLst>
        </pc:spChg>
      </pc:sldChg>
      <pc:sldChg chg="modSp mod">
        <pc:chgData name="Anwarul Patwary" userId="e9f82bcb-ad83-4f66-80e6-a524eca623fa" providerId="ADAL" clId="{B6AFC4CE-1375-AA45-94C9-AF0D1AC29A4C}" dt="2022-11-06T21:37:38.466" v="147" actId="20577"/>
        <pc:sldMkLst>
          <pc:docMk/>
          <pc:sldMk cId="903578438" sldId="257"/>
        </pc:sldMkLst>
        <pc:spChg chg="mod">
          <ac:chgData name="Anwarul Patwary" userId="e9f82bcb-ad83-4f66-80e6-a524eca623fa" providerId="ADAL" clId="{B6AFC4CE-1375-AA45-94C9-AF0D1AC29A4C}" dt="2022-11-06T21:37:38.466" v="147" actId="20577"/>
          <ac:spMkLst>
            <pc:docMk/>
            <pc:sldMk cId="903578438" sldId="257"/>
            <ac:spMk id="3" creationId="{72351036-8044-4FA8-B22E-72E2F2D6DA74}"/>
          </ac:spMkLst>
        </pc:spChg>
      </pc:sldChg>
      <pc:sldChg chg="addSp delSp modSp add mod">
        <pc:chgData name="Anwarul Patwary" userId="e9f82bcb-ad83-4f66-80e6-a524eca623fa" providerId="ADAL" clId="{B6AFC4CE-1375-AA45-94C9-AF0D1AC29A4C}" dt="2022-11-09T00:12:42.407" v="569"/>
        <pc:sldMkLst>
          <pc:docMk/>
          <pc:sldMk cId="0" sldId="258"/>
        </pc:sldMkLst>
        <pc:spChg chg="del mod">
          <ac:chgData name="Anwarul Patwary" userId="e9f82bcb-ad83-4f66-80e6-a524eca623fa" providerId="ADAL" clId="{B6AFC4CE-1375-AA45-94C9-AF0D1AC29A4C}" dt="2022-11-06T21:23:50.242" v="28" actId="478"/>
          <ac:spMkLst>
            <pc:docMk/>
            <pc:sldMk cId="0" sldId="258"/>
            <ac:spMk id="2" creationId="{837FF2FC-E099-FFF8-BE5B-F52C9CD0CAC3}"/>
          </ac:spMkLst>
        </pc:spChg>
        <pc:spChg chg="del">
          <ac:chgData name="Anwarul Patwary" userId="e9f82bcb-ad83-4f66-80e6-a524eca623fa" providerId="ADAL" clId="{B6AFC4CE-1375-AA45-94C9-AF0D1AC29A4C}" dt="2022-11-06T21:23:54.021" v="29" actId="478"/>
          <ac:spMkLst>
            <pc:docMk/>
            <pc:sldMk cId="0" sldId="258"/>
            <ac:spMk id="3" creationId="{6E9730B4-BB22-B068-957B-96EB53F38544}"/>
          </ac:spMkLst>
        </pc:spChg>
        <pc:spChg chg="mod">
          <ac:chgData name="Anwarul Patwary" userId="e9f82bcb-ad83-4f66-80e6-a524eca623fa" providerId="ADAL" clId="{B6AFC4CE-1375-AA45-94C9-AF0D1AC29A4C}" dt="2022-11-06T21:39:29.308" v="154" actId="207"/>
          <ac:spMkLst>
            <pc:docMk/>
            <pc:sldMk cId="0" sldId="258"/>
            <ac:spMk id="3075" creationId="{19FDA644-1A64-2960-2E70-FDB9692E952B}"/>
          </ac:spMkLst>
        </pc:spChg>
        <pc:spChg chg="mod">
          <ac:chgData name="Anwarul Patwary" userId="e9f82bcb-ad83-4f66-80e6-a524eca623fa" providerId="ADAL" clId="{B6AFC4CE-1375-AA45-94C9-AF0D1AC29A4C}" dt="2022-11-06T21:38:51.059" v="150" actId="692"/>
          <ac:spMkLst>
            <pc:docMk/>
            <pc:sldMk cId="0" sldId="258"/>
            <ac:spMk id="3076" creationId="{C2DAE8E1-756C-0180-F45A-66EE245499CF}"/>
          </ac:spMkLst>
        </pc:spChg>
        <pc:grpChg chg="del mod">
          <ac:chgData name="Anwarul Patwary" userId="e9f82bcb-ad83-4f66-80e6-a524eca623fa" providerId="ADAL" clId="{B6AFC4CE-1375-AA45-94C9-AF0D1AC29A4C}" dt="2022-11-09T00:10:00.849" v="540"/>
          <ac:grpSpMkLst>
            <pc:docMk/>
            <pc:sldMk cId="0" sldId="258"/>
            <ac:grpSpMk id="6" creationId="{5812931C-ACBC-14A5-1DA1-BBCD2EFE6ECB}"/>
          </ac:grpSpMkLst>
        </pc:grpChg>
        <pc:grpChg chg="del mod">
          <ac:chgData name="Anwarul Patwary" userId="e9f82bcb-ad83-4f66-80e6-a524eca623fa" providerId="ADAL" clId="{B6AFC4CE-1375-AA45-94C9-AF0D1AC29A4C}" dt="2022-11-09T00:09:56.960" v="536"/>
          <ac:grpSpMkLst>
            <pc:docMk/>
            <pc:sldMk cId="0" sldId="258"/>
            <ac:grpSpMk id="9" creationId="{EE9495A8-3A5F-EBEB-2048-2E16E6244A55}"/>
          </ac:grpSpMkLst>
        </pc:grpChg>
        <pc:grpChg chg="del mod">
          <ac:chgData name="Anwarul Patwary" userId="e9f82bcb-ad83-4f66-80e6-a524eca623fa" providerId="ADAL" clId="{B6AFC4CE-1375-AA45-94C9-AF0D1AC29A4C}" dt="2022-11-09T00:09:58.798" v="538"/>
          <ac:grpSpMkLst>
            <pc:docMk/>
            <pc:sldMk cId="0" sldId="258"/>
            <ac:grpSpMk id="11" creationId="{08EAE47A-99D5-9059-B3E2-B2C0BE9AE73F}"/>
          </ac:grpSpMkLst>
        </pc:grpChg>
        <pc:grpChg chg="del mod">
          <ac:chgData name="Anwarul Patwary" userId="e9f82bcb-ad83-4f66-80e6-a524eca623fa" providerId="ADAL" clId="{B6AFC4CE-1375-AA45-94C9-AF0D1AC29A4C}" dt="2022-11-09T00:10:00.849" v="540"/>
          <ac:grpSpMkLst>
            <pc:docMk/>
            <pc:sldMk cId="0" sldId="258"/>
            <ac:grpSpMk id="13" creationId="{D010ADEE-A18A-A5F0-38AC-65529545B06D}"/>
          </ac:grpSpMkLst>
        </pc:grpChg>
        <pc:grpChg chg="del mod">
          <ac:chgData name="Anwarul Patwary" userId="e9f82bcb-ad83-4f66-80e6-a524eca623fa" providerId="ADAL" clId="{B6AFC4CE-1375-AA45-94C9-AF0D1AC29A4C}" dt="2022-11-09T00:11:02.049" v="553"/>
          <ac:grpSpMkLst>
            <pc:docMk/>
            <pc:sldMk cId="0" sldId="258"/>
            <ac:grpSpMk id="15" creationId="{D5E269EF-35A6-38EB-6591-B6DF5948BF0A}"/>
          </ac:grpSpMkLst>
        </pc:grpChg>
        <pc:grpChg chg="del mod">
          <ac:chgData name="Anwarul Patwary" userId="e9f82bcb-ad83-4f66-80e6-a524eca623fa" providerId="ADAL" clId="{B6AFC4CE-1375-AA45-94C9-AF0D1AC29A4C}" dt="2022-11-09T00:10:07.975" v="546"/>
          <ac:grpSpMkLst>
            <pc:docMk/>
            <pc:sldMk cId="0" sldId="258"/>
            <ac:grpSpMk id="18" creationId="{CC36D92C-C36A-620C-FEE4-26077ABC0B98}"/>
          </ac:grpSpMkLst>
        </pc:grpChg>
        <pc:grpChg chg="del mod">
          <ac:chgData name="Anwarul Patwary" userId="e9f82bcb-ad83-4f66-80e6-a524eca623fa" providerId="ADAL" clId="{B6AFC4CE-1375-AA45-94C9-AF0D1AC29A4C}" dt="2022-11-09T00:11:02.049" v="553"/>
          <ac:grpSpMkLst>
            <pc:docMk/>
            <pc:sldMk cId="0" sldId="258"/>
            <ac:grpSpMk id="21" creationId="{8E266EE1-CF32-5818-2F51-8D1139AD765B}"/>
          </ac:grpSpMkLst>
        </pc:grpChg>
        <pc:grpChg chg="del mod">
          <ac:chgData name="Anwarul Patwary" userId="e9f82bcb-ad83-4f66-80e6-a524eca623fa" providerId="ADAL" clId="{B6AFC4CE-1375-AA45-94C9-AF0D1AC29A4C}" dt="2022-11-09T00:11:02.049" v="553"/>
          <ac:grpSpMkLst>
            <pc:docMk/>
            <pc:sldMk cId="0" sldId="258"/>
            <ac:grpSpMk id="25" creationId="{52FDCFFE-4133-A3B7-1830-E79062CEA2E6}"/>
          </ac:grpSpMkLst>
        </pc:grpChg>
        <pc:grpChg chg="del mod">
          <ac:chgData name="Anwarul Patwary" userId="e9f82bcb-ad83-4f66-80e6-a524eca623fa" providerId="ADAL" clId="{B6AFC4CE-1375-AA45-94C9-AF0D1AC29A4C}" dt="2022-11-09T00:11:53.129" v="558"/>
          <ac:grpSpMkLst>
            <pc:docMk/>
            <pc:sldMk cId="0" sldId="258"/>
            <ac:grpSpMk id="28" creationId="{65C040BF-CE75-6360-5A13-AD7063626090}"/>
          </ac:grpSpMkLst>
        </pc:grpChg>
        <pc:grpChg chg="del mod">
          <ac:chgData name="Anwarul Patwary" userId="e9f82bcb-ad83-4f66-80e6-a524eca623fa" providerId="ADAL" clId="{B6AFC4CE-1375-AA45-94C9-AF0D1AC29A4C}" dt="2022-11-09T00:11:55.166" v="560"/>
          <ac:grpSpMkLst>
            <pc:docMk/>
            <pc:sldMk cId="0" sldId="258"/>
            <ac:grpSpMk id="33" creationId="{0A916E40-BC87-295A-C32B-5893BC03D3BE}"/>
          </ac:grpSpMkLst>
        </pc:grpChg>
        <pc:grpChg chg="del mod">
          <ac:chgData name="Anwarul Patwary" userId="e9f82bcb-ad83-4f66-80e6-a524eca623fa" providerId="ADAL" clId="{B6AFC4CE-1375-AA45-94C9-AF0D1AC29A4C}" dt="2022-11-09T00:11:58.655" v="562"/>
          <ac:grpSpMkLst>
            <pc:docMk/>
            <pc:sldMk cId="0" sldId="258"/>
            <ac:grpSpMk id="35" creationId="{1CB112E3-F2EA-B9EF-304D-192170409AF4}"/>
          </ac:grpSpMkLst>
        </pc:grpChg>
        <pc:grpChg chg="del mod">
          <ac:chgData name="Anwarul Patwary" userId="e9f82bcb-ad83-4f66-80e6-a524eca623fa" providerId="ADAL" clId="{B6AFC4CE-1375-AA45-94C9-AF0D1AC29A4C}" dt="2022-11-09T00:12:00.562" v="564"/>
          <ac:grpSpMkLst>
            <pc:docMk/>
            <pc:sldMk cId="0" sldId="258"/>
            <ac:grpSpMk id="37" creationId="{8C53219A-D18A-0219-5E0D-A423767528AD}"/>
          </ac:grpSpMkLst>
        </pc:grpChg>
        <pc:grpChg chg="del mod">
          <ac:chgData name="Anwarul Patwary" userId="e9f82bcb-ad83-4f66-80e6-a524eca623fa" providerId="ADAL" clId="{B6AFC4CE-1375-AA45-94C9-AF0D1AC29A4C}" dt="2022-11-09T00:12:42.407" v="569"/>
          <ac:grpSpMkLst>
            <pc:docMk/>
            <pc:sldMk cId="0" sldId="258"/>
            <ac:grpSpMk id="39" creationId="{5676FEC0-DCC4-8725-E6EF-539C2E39CB58}"/>
          </ac:grpSpMkLst>
        </pc:grpChg>
        <pc:grpChg chg="mod">
          <ac:chgData name="Anwarul Patwary" userId="e9f82bcb-ad83-4f66-80e6-a524eca623fa" providerId="ADAL" clId="{B6AFC4CE-1375-AA45-94C9-AF0D1AC29A4C}" dt="2022-11-09T00:12:42.407" v="569"/>
          <ac:grpSpMkLst>
            <pc:docMk/>
            <pc:sldMk cId="0" sldId="258"/>
            <ac:grpSpMk id="44" creationId="{F3669762-D778-91A5-1AD7-949EDA7EACBF}"/>
          </ac:grpSpMkLst>
        </pc:grp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2" creationId="{BF31CF36-9CA0-E5CF-D5A1-D3C8141D2D59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3" creationId="{83012533-7912-E2DD-87F4-B6612D4F258E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4" creationId="{B7C38CEC-F56E-AB69-5F80-038C29EAB891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5" creationId="{49372510-04E6-2790-5C11-A30B744EB7FB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7" creationId="{C8B82695-E64C-730E-3F18-BC2F31FD600E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8" creationId="{68454814-1DDC-8EB3-3696-BD0BBF4D5EA3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10" creationId="{67A889FC-F0A9-141F-2294-702F38909581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12" creationId="{9906D47C-827D-6CE6-4454-18763B4A72F6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14" creationId="{75E19A72-D998-2194-E8FD-37052A0B6DF9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16" creationId="{4B753059-562D-C2FD-4E9E-ACCDE25CD22F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17" creationId="{D0ADCADF-0AC7-294D-EEB1-6A5D81AB3808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19" creationId="{6F97FA14-E1E0-56EC-3166-9078D2E286AA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20" creationId="{7DA387FA-DBBC-33C4-DDBA-8367FEFA6691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22" creationId="{54398DEA-7B9E-EAE9-7B93-738CE997FB5C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23" creationId="{4D970419-5159-43D8-DB33-85FFBFAE59D1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24" creationId="{CF43FBD5-B39F-ECB5-3F77-3D32A338B34C}"/>
          </ac:inkMkLst>
        </pc:inkChg>
        <pc:inkChg chg="add">
          <ac:chgData name="Anwarul Patwary" userId="e9f82bcb-ad83-4f66-80e6-a524eca623fa" providerId="ADAL" clId="{B6AFC4CE-1375-AA45-94C9-AF0D1AC29A4C}" dt="2022-11-09T00:10:53.207" v="551" actId="9405"/>
          <ac:inkMkLst>
            <pc:docMk/>
            <pc:sldMk cId="0" sldId="258"/>
            <ac:inkMk id="26" creationId="{88DF9A3A-4BF2-1F20-5A08-CA05661FCB83}"/>
          </ac:inkMkLst>
        </pc:inkChg>
        <pc:inkChg chg="add mod">
          <ac:chgData name="Anwarul Patwary" userId="e9f82bcb-ad83-4f66-80e6-a524eca623fa" providerId="ADAL" clId="{B6AFC4CE-1375-AA45-94C9-AF0D1AC29A4C}" dt="2022-11-09T00:11:53.129" v="558"/>
          <ac:inkMkLst>
            <pc:docMk/>
            <pc:sldMk cId="0" sldId="258"/>
            <ac:inkMk id="27" creationId="{9FD1D5B3-3C1A-C478-38BD-6E1499302BFE}"/>
          </ac:inkMkLst>
        </pc:inkChg>
        <pc:inkChg chg="add">
          <ac:chgData name="Anwarul Patwary" userId="e9f82bcb-ad83-4f66-80e6-a524eca623fa" providerId="ADAL" clId="{B6AFC4CE-1375-AA45-94C9-AF0D1AC29A4C}" dt="2022-11-09T00:11:12.008" v="554" actId="9405"/>
          <ac:inkMkLst>
            <pc:docMk/>
            <pc:sldMk cId="0" sldId="258"/>
            <ac:inkMk id="29" creationId="{BE10C8E2-CC96-D597-75E8-627F5AD52277}"/>
          </ac:inkMkLst>
        </pc:inkChg>
        <pc:inkChg chg="add">
          <ac:chgData name="Anwarul Patwary" userId="e9f82bcb-ad83-4f66-80e6-a524eca623fa" providerId="ADAL" clId="{B6AFC4CE-1375-AA45-94C9-AF0D1AC29A4C}" dt="2022-11-09T00:11:23.608" v="555" actId="9405"/>
          <ac:inkMkLst>
            <pc:docMk/>
            <pc:sldMk cId="0" sldId="258"/>
            <ac:inkMk id="30" creationId="{D6EE859B-59A3-217D-A0E5-E0A3BC46DA83}"/>
          </ac:inkMkLst>
        </pc:inkChg>
        <pc:inkChg chg="add">
          <ac:chgData name="Anwarul Patwary" userId="e9f82bcb-ad83-4f66-80e6-a524eca623fa" providerId="ADAL" clId="{B6AFC4CE-1375-AA45-94C9-AF0D1AC29A4C}" dt="2022-11-09T00:11:48.826" v="556" actId="9405"/>
          <ac:inkMkLst>
            <pc:docMk/>
            <pc:sldMk cId="0" sldId="258"/>
            <ac:inkMk id="31" creationId="{0A181144-D028-AB6E-978D-0E001EFF1261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32" creationId="{2164FA39-6D4B-C0C0-6A75-F253BB5B2749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34" creationId="{6B363696-20DC-A614-F6EF-3D9A81B0E824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36" creationId="{F2690DF3-3E4B-519C-61D0-355F2A84807D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38" creationId="{A2B50E95-C6EA-8661-1984-278F4C85B80F}"/>
          </ac:inkMkLst>
        </pc:inkChg>
        <pc:inkChg chg="add">
          <ac:chgData name="Anwarul Patwary" userId="e9f82bcb-ad83-4f66-80e6-a524eca623fa" providerId="ADAL" clId="{B6AFC4CE-1375-AA45-94C9-AF0D1AC29A4C}" dt="2022-11-09T00:12:07.676" v="565" actId="9405"/>
          <ac:inkMkLst>
            <pc:docMk/>
            <pc:sldMk cId="0" sldId="258"/>
            <ac:inkMk id="40" creationId="{55C2889F-550D-277D-A571-DB1D6D729060}"/>
          </ac:inkMkLst>
        </pc:inkChg>
        <pc:inkChg chg="add">
          <ac:chgData name="Anwarul Patwary" userId="e9f82bcb-ad83-4f66-80e6-a524eca623fa" providerId="ADAL" clId="{B6AFC4CE-1375-AA45-94C9-AF0D1AC29A4C}" dt="2022-11-09T00:12:12.576" v="566" actId="9405"/>
          <ac:inkMkLst>
            <pc:docMk/>
            <pc:sldMk cId="0" sldId="258"/>
            <ac:inkMk id="41" creationId="{80C5F977-0532-CC9B-8229-9E6421B610BC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42" creationId="{F10B8898-0254-A354-2533-67F0A687EC86}"/>
          </ac:inkMkLst>
        </pc:inkChg>
        <pc:inkChg chg="add mod">
          <ac:chgData name="Anwarul Patwary" userId="e9f82bcb-ad83-4f66-80e6-a524eca623fa" providerId="ADAL" clId="{B6AFC4CE-1375-AA45-94C9-AF0D1AC29A4C}" dt="2022-11-09T00:12:42.407" v="569"/>
          <ac:inkMkLst>
            <pc:docMk/>
            <pc:sldMk cId="0" sldId="258"/>
            <ac:inkMk id="43" creationId="{4A497CD0-2545-46E9-B86E-2A27F4BB38D1}"/>
          </ac:inkMkLst>
        </pc:inkChg>
      </pc:sldChg>
      <pc:sldChg chg="del">
        <pc:chgData name="Anwarul Patwary" userId="e9f82bcb-ad83-4f66-80e6-a524eca623fa" providerId="ADAL" clId="{B6AFC4CE-1375-AA45-94C9-AF0D1AC29A4C}" dt="2022-11-06T21:21:42.076" v="11" actId="2696"/>
        <pc:sldMkLst>
          <pc:docMk/>
          <pc:sldMk cId="2099237343" sldId="258"/>
        </pc:sldMkLst>
      </pc:sldChg>
      <pc:sldChg chg="addSp delSp modSp add mod">
        <pc:chgData name="Anwarul Patwary" userId="e9f82bcb-ad83-4f66-80e6-a524eca623fa" providerId="ADAL" clId="{B6AFC4CE-1375-AA45-94C9-AF0D1AC29A4C}" dt="2022-11-09T00:13:36.179" v="577" actId="9405"/>
        <pc:sldMkLst>
          <pc:docMk/>
          <pc:sldMk cId="0" sldId="259"/>
        </pc:sldMkLst>
        <pc:spChg chg="del mod">
          <ac:chgData name="Anwarul Patwary" userId="e9f82bcb-ad83-4f66-80e6-a524eca623fa" providerId="ADAL" clId="{B6AFC4CE-1375-AA45-94C9-AF0D1AC29A4C}" dt="2022-11-06T21:23:39.255" v="26" actId="478"/>
          <ac:spMkLst>
            <pc:docMk/>
            <pc:sldMk cId="0" sldId="259"/>
            <ac:spMk id="2" creationId="{5E76D70A-2796-E2BF-07DF-C85D5EFCE9BC}"/>
          </ac:spMkLst>
        </pc:spChg>
        <pc:spChg chg="del mod">
          <ac:chgData name="Anwarul Patwary" userId="e9f82bcb-ad83-4f66-80e6-a524eca623fa" providerId="ADAL" clId="{B6AFC4CE-1375-AA45-94C9-AF0D1AC29A4C}" dt="2022-11-06T21:23:33.524" v="24" actId="478"/>
          <ac:spMkLst>
            <pc:docMk/>
            <pc:sldMk cId="0" sldId="259"/>
            <ac:spMk id="3" creationId="{DF1E62CC-A9E3-C6D9-3877-4D3A6C1499E5}"/>
          </ac:spMkLst>
        </pc:spChg>
        <pc:grpChg chg="mod">
          <ac:chgData name="Anwarul Patwary" userId="e9f82bcb-ad83-4f66-80e6-a524eca623fa" providerId="ADAL" clId="{B6AFC4CE-1375-AA45-94C9-AF0D1AC29A4C}" dt="2022-11-09T00:13:21.047" v="574"/>
          <ac:grpSpMkLst>
            <pc:docMk/>
            <pc:sldMk cId="0" sldId="259"/>
            <ac:grpSpMk id="6" creationId="{46F77795-C74E-FAC2-88A3-F21E86E88431}"/>
          </ac:grpSpMkLst>
        </pc:grpChg>
        <pc:inkChg chg="add">
          <ac:chgData name="Anwarul Patwary" userId="e9f82bcb-ad83-4f66-80e6-a524eca623fa" providerId="ADAL" clId="{B6AFC4CE-1375-AA45-94C9-AF0D1AC29A4C}" dt="2022-11-09T00:13:02.327" v="570" actId="9405"/>
          <ac:inkMkLst>
            <pc:docMk/>
            <pc:sldMk cId="0" sldId="259"/>
            <ac:inkMk id="2" creationId="{64493DFF-9CDB-EE17-5E8E-1595D1B1E570}"/>
          </ac:inkMkLst>
        </pc:inkChg>
        <pc:inkChg chg="add">
          <ac:chgData name="Anwarul Patwary" userId="e9f82bcb-ad83-4f66-80e6-a524eca623fa" providerId="ADAL" clId="{B6AFC4CE-1375-AA45-94C9-AF0D1AC29A4C}" dt="2022-11-09T00:13:11.682" v="571" actId="9405"/>
          <ac:inkMkLst>
            <pc:docMk/>
            <pc:sldMk cId="0" sldId="259"/>
            <ac:inkMk id="3" creationId="{399D4B1D-14EE-08E4-1497-4A9E6830434F}"/>
          </ac:inkMkLst>
        </pc:inkChg>
        <pc:inkChg chg="add mod">
          <ac:chgData name="Anwarul Patwary" userId="e9f82bcb-ad83-4f66-80e6-a524eca623fa" providerId="ADAL" clId="{B6AFC4CE-1375-AA45-94C9-AF0D1AC29A4C}" dt="2022-11-09T00:13:21.047" v="574"/>
          <ac:inkMkLst>
            <pc:docMk/>
            <pc:sldMk cId="0" sldId="259"/>
            <ac:inkMk id="4" creationId="{E4F847F1-93C0-2E20-7A0E-11287E61F6BE}"/>
          </ac:inkMkLst>
        </pc:inkChg>
        <pc:inkChg chg="add mod">
          <ac:chgData name="Anwarul Patwary" userId="e9f82bcb-ad83-4f66-80e6-a524eca623fa" providerId="ADAL" clId="{B6AFC4CE-1375-AA45-94C9-AF0D1AC29A4C}" dt="2022-11-09T00:13:21.047" v="574"/>
          <ac:inkMkLst>
            <pc:docMk/>
            <pc:sldMk cId="0" sldId="259"/>
            <ac:inkMk id="5" creationId="{DCA6F6DE-2F11-9D13-1A86-2D38E757D51E}"/>
          </ac:inkMkLst>
        </pc:inkChg>
        <pc:inkChg chg="add">
          <ac:chgData name="Anwarul Patwary" userId="e9f82bcb-ad83-4f66-80e6-a524eca623fa" providerId="ADAL" clId="{B6AFC4CE-1375-AA45-94C9-AF0D1AC29A4C}" dt="2022-11-09T00:13:23.211" v="575" actId="9405"/>
          <ac:inkMkLst>
            <pc:docMk/>
            <pc:sldMk cId="0" sldId="259"/>
            <ac:inkMk id="7" creationId="{75242578-BD90-31A9-8B17-56505AB5BB2C}"/>
          </ac:inkMkLst>
        </pc:inkChg>
        <pc:inkChg chg="add">
          <ac:chgData name="Anwarul Patwary" userId="e9f82bcb-ad83-4f66-80e6-a524eca623fa" providerId="ADAL" clId="{B6AFC4CE-1375-AA45-94C9-AF0D1AC29A4C}" dt="2022-11-09T00:13:30.228" v="576" actId="9405"/>
          <ac:inkMkLst>
            <pc:docMk/>
            <pc:sldMk cId="0" sldId="259"/>
            <ac:inkMk id="8" creationId="{798B74EC-9A33-358D-2B9F-89B96EE23129}"/>
          </ac:inkMkLst>
        </pc:inkChg>
        <pc:inkChg chg="add">
          <ac:chgData name="Anwarul Patwary" userId="e9f82bcb-ad83-4f66-80e6-a524eca623fa" providerId="ADAL" clId="{B6AFC4CE-1375-AA45-94C9-AF0D1AC29A4C}" dt="2022-11-09T00:13:36.179" v="577" actId="9405"/>
          <ac:inkMkLst>
            <pc:docMk/>
            <pc:sldMk cId="0" sldId="259"/>
            <ac:inkMk id="9" creationId="{28DA1B1C-9D87-0465-15AD-900A1B2190A6}"/>
          </ac:inkMkLst>
        </pc:inkChg>
      </pc:sldChg>
      <pc:sldChg chg="delSp modSp add mod">
        <pc:chgData name="Anwarul Patwary" userId="e9f82bcb-ad83-4f66-80e6-a524eca623fa" providerId="ADAL" clId="{B6AFC4CE-1375-AA45-94C9-AF0D1AC29A4C}" dt="2022-11-06T21:23:21.348" v="21" actId="20577"/>
        <pc:sldMkLst>
          <pc:docMk/>
          <pc:sldMk cId="0" sldId="262"/>
        </pc:sldMkLst>
        <pc:spChg chg="del mod">
          <ac:chgData name="Anwarul Patwary" userId="e9f82bcb-ad83-4f66-80e6-a524eca623fa" providerId="ADAL" clId="{B6AFC4CE-1375-AA45-94C9-AF0D1AC29A4C}" dt="2022-11-06T21:23:11.455" v="15" actId="478"/>
          <ac:spMkLst>
            <pc:docMk/>
            <pc:sldMk cId="0" sldId="262"/>
            <ac:spMk id="2" creationId="{4E199CB3-954E-2F64-B3A2-251BF080074D}"/>
          </ac:spMkLst>
        </pc:spChg>
        <pc:spChg chg="del">
          <ac:chgData name="Anwarul Patwary" userId="e9f82bcb-ad83-4f66-80e6-a524eca623fa" providerId="ADAL" clId="{B6AFC4CE-1375-AA45-94C9-AF0D1AC29A4C}" dt="2022-11-06T21:23:15.357" v="16" actId="478"/>
          <ac:spMkLst>
            <pc:docMk/>
            <pc:sldMk cId="0" sldId="262"/>
            <ac:spMk id="3" creationId="{C2234C2C-474A-727B-A9C8-92265533CAB6}"/>
          </ac:spMkLst>
        </pc:spChg>
        <pc:spChg chg="mod">
          <ac:chgData name="Anwarul Patwary" userId="e9f82bcb-ad83-4f66-80e6-a524eca623fa" providerId="ADAL" clId="{B6AFC4CE-1375-AA45-94C9-AF0D1AC29A4C}" dt="2022-11-06T21:23:21.348" v="21" actId="20577"/>
          <ac:spMkLst>
            <pc:docMk/>
            <pc:sldMk cId="0" sldId="262"/>
            <ac:spMk id="8195" creationId="{7AF20A16-EE25-FA56-C78B-E130C2D81C09}"/>
          </ac:spMkLst>
        </pc:spChg>
      </pc:sldChg>
      <pc:sldChg chg="addSp modSp new mod">
        <pc:chgData name="Anwarul Patwary" userId="e9f82bcb-ad83-4f66-80e6-a524eca623fa" providerId="ADAL" clId="{B6AFC4CE-1375-AA45-94C9-AF0D1AC29A4C}" dt="2022-11-09T00:07:43.545" v="520" actId="9405"/>
        <pc:sldMkLst>
          <pc:docMk/>
          <pc:sldMk cId="231352357" sldId="263"/>
        </pc:sldMkLst>
        <pc:spChg chg="mod">
          <ac:chgData name="Anwarul Patwary" userId="e9f82bcb-ad83-4f66-80e6-a524eca623fa" providerId="ADAL" clId="{B6AFC4CE-1375-AA45-94C9-AF0D1AC29A4C}" dt="2022-11-06T21:40:05.683" v="164" actId="20577"/>
          <ac:spMkLst>
            <pc:docMk/>
            <pc:sldMk cId="231352357" sldId="263"/>
            <ac:spMk id="2" creationId="{3E01B977-24D4-DE69-1979-E7BCBA101ABF}"/>
          </ac:spMkLst>
        </pc:spChg>
        <pc:spChg chg="mod">
          <ac:chgData name="Anwarul Patwary" userId="e9f82bcb-ad83-4f66-80e6-a524eca623fa" providerId="ADAL" clId="{B6AFC4CE-1375-AA45-94C9-AF0D1AC29A4C}" dt="2022-11-06T21:43:30.644" v="412" actId="20577"/>
          <ac:spMkLst>
            <pc:docMk/>
            <pc:sldMk cId="231352357" sldId="263"/>
            <ac:spMk id="3" creationId="{A7BAFC3D-EB77-72DD-FAFB-4C72F120190A}"/>
          </ac:spMkLst>
        </pc:spChg>
        <pc:inkChg chg="add">
          <ac:chgData name="Anwarul Patwary" userId="e9f82bcb-ad83-4f66-80e6-a524eca623fa" providerId="ADAL" clId="{B6AFC4CE-1375-AA45-94C9-AF0D1AC29A4C}" dt="2022-11-09T00:07:43.545" v="520" actId="9405"/>
          <ac:inkMkLst>
            <pc:docMk/>
            <pc:sldMk cId="231352357" sldId="263"/>
            <ac:inkMk id="4" creationId="{F9EF7D65-0015-00EA-D193-936869A5F506}"/>
          </ac:inkMkLst>
        </pc:inkChg>
      </pc:sldChg>
      <pc:sldChg chg="addSp modSp new mod">
        <pc:chgData name="Anwarul Patwary" userId="e9f82bcb-ad83-4f66-80e6-a524eca623fa" providerId="ADAL" clId="{B6AFC4CE-1375-AA45-94C9-AF0D1AC29A4C}" dt="2022-11-09T00:09:30.306" v="526" actId="9405"/>
        <pc:sldMkLst>
          <pc:docMk/>
          <pc:sldMk cId="2978622504" sldId="264"/>
        </pc:sldMkLst>
        <pc:spChg chg="mod">
          <ac:chgData name="Anwarul Patwary" userId="e9f82bcb-ad83-4f66-80e6-a524eca623fa" providerId="ADAL" clId="{B6AFC4CE-1375-AA45-94C9-AF0D1AC29A4C}" dt="2022-11-06T21:43:56.529" v="422" actId="20577"/>
          <ac:spMkLst>
            <pc:docMk/>
            <pc:sldMk cId="2978622504" sldId="264"/>
            <ac:spMk id="2" creationId="{17942B62-BED3-06A2-EB92-A3C7F758091F}"/>
          </ac:spMkLst>
        </pc:spChg>
        <pc:spChg chg="mod">
          <ac:chgData name="Anwarul Patwary" userId="e9f82bcb-ad83-4f66-80e6-a524eca623fa" providerId="ADAL" clId="{B6AFC4CE-1375-AA45-94C9-AF0D1AC29A4C}" dt="2022-11-06T21:46:28.173" v="519"/>
          <ac:spMkLst>
            <pc:docMk/>
            <pc:sldMk cId="2978622504" sldId="264"/>
            <ac:spMk id="3" creationId="{AB5B29F3-32B1-E4C4-5B9D-356DF7BD0138}"/>
          </ac:spMkLst>
        </pc:spChg>
        <pc:inkChg chg="add">
          <ac:chgData name="Anwarul Patwary" userId="e9f82bcb-ad83-4f66-80e6-a524eca623fa" providerId="ADAL" clId="{B6AFC4CE-1375-AA45-94C9-AF0D1AC29A4C}" dt="2022-11-09T00:08:08.386" v="521" actId="9405"/>
          <ac:inkMkLst>
            <pc:docMk/>
            <pc:sldMk cId="2978622504" sldId="264"/>
            <ac:inkMk id="4" creationId="{86A48E4B-042A-893A-F532-D9DFD2337873}"/>
          </ac:inkMkLst>
        </pc:inkChg>
        <pc:inkChg chg="add">
          <ac:chgData name="Anwarul Patwary" userId="e9f82bcb-ad83-4f66-80e6-a524eca623fa" providerId="ADAL" clId="{B6AFC4CE-1375-AA45-94C9-AF0D1AC29A4C}" dt="2022-11-09T00:08:12.569" v="522" actId="9405"/>
          <ac:inkMkLst>
            <pc:docMk/>
            <pc:sldMk cId="2978622504" sldId="264"/>
            <ac:inkMk id="5" creationId="{64C2530C-3798-AF8E-A2B5-EF33716066C1}"/>
          </ac:inkMkLst>
        </pc:inkChg>
        <pc:inkChg chg="add">
          <ac:chgData name="Anwarul Patwary" userId="e9f82bcb-ad83-4f66-80e6-a524eca623fa" providerId="ADAL" clId="{B6AFC4CE-1375-AA45-94C9-AF0D1AC29A4C}" dt="2022-11-09T00:09:02.621" v="523" actId="9405"/>
          <ac:inkMkLst>
            <pc:docMk/>
            <pc:sldMk cId="2978622504" sldId="264"/>
            <ac:inkMk id="6" creationId="{05DC82DE-4947-E9DF-86A1-C4474E0E2BEA}"/>
          </ac:inkMkLst>
        </pc:inkChg>
        <pc:inkChg chg="add">
          <ac:chgData name="Anwarul Patwary" userId="e9f82bcb-ad83-4f66-80e6-a524eca623fa" providerId="ADAL" clId="{B6AFC4CE-1375-AA45-94C9-AF0D1AC29A4C}" dt="2022-11-09T00:09:05.205" v="524" actId="9405"/>
          <ac:inkMkLst>
            <pc:docMk/>
            <pc:sldMk cId="2978622504" sldId="264"/>
            <ac:inkMk id="7" creationId="{FC02E5FB-1C2A-E10A-E9AE-75E1D62FC589}"/>
          </ac:inkMkLst>
        </pc:inkChg>
        <pc:inkChg chg="add">
          <ac:chgData name="Anwarul Patwary" userId="e9f82bcb-ad83-4f66-80e6-a524eca623fa" providerId="ADAL" clId="{B6AFC4CE-1375-AA45-94C9-AF0D1AC29A4C}" dt="2022-11-09T00:09:16.256" v="525" actId="9405"/>
          <ac:inkMkLst>
            <pc:docMk/>
            <pc:sldMk cId="2978622504" sldId="264"/>
            <ac:inkMk id="8" creationId="{9741916E-AC70-5A07-65AD-FABF8EE29586}"/>
          </ac:inkMkLst>
        </pc:inkChg>
        <pc:inkChg chg="add">
          <ac:chgData name="Anwarul Patwary" userId="e9f82bcb-ad83-4f66-80e6-a524eca623fa" providerId="ADAL" clId="{B6AFC4CE-1375-AA45-94C9-AF0D1AC29A4C}" dt="2022-11-09T00:09:30.306" v="526" actId="9405"/>
          <ac:inkMkLst>
            <pc:docMk/>
            <pc:sldMk cId="2978622504" sldId="264"/>
            <ac:inkMk id="9" creationId="{81C021A4-4DF1-0747-9D33-DF5BAEFD9D5C}"/>
          </ac:inkMkLst>
        </pc:ink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7:43.51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24575,'69'0'0,"-14"0"0,6 0 0,21 0 0,7 0 0,-17 0 0,2 0 0,2 0-665,6 1 0,1 0 0,2 0 665,5 2 0,1 0 0,1 0 0,4 0 0,0 1 0,-1-1 0,-4 1 0,-2-1 0,-1 0 0,-5-1 0,-1 0 0,-4 0 321,24-2 0,-6 0-321,-19 0 0,-6 0 165,-13 0 0,-5 0-165,12 0 0,-28 0 0,-9 0 1023,2 0-1023,10 0 0,16 0 0,10 0 0,8 3 0,2 0 0,0 1 0,5-2 0,8-2 0,11 0 0,-48 0 0,0 0 0,-1 0 0,1 0 0,47 0 0,-49 0 0,1 0 0,1 0 0,1 0 0,3 0 0,1 0 0,1 0 0,2 0 0,-1 0 0,-1 0 0,3 0 0,0 0 0,-3 0 0,0 0 0,0 0 0,-2 0 0,-1 0 0,-1 0 0,-2 0 0,-1 0 0,47 0 0,-5 0 0,4 0 0,-3 0 0,4 0 0,-3 0 0,-11 2 0,-8 1 0,-9-1 0,-5 0 0,9-2 0,3 0 0,1 0 0,-5 0 0,-11 0 0,-13-1 0,-9-1 0,-7-2 0,-4 0 0,-3 1 0,-1 1 0,-9 2 0,-1 0 0,-6 0 0,3 0 0,3 0 0,2 0 0,0 0 0,-5 0 0,0 0 0,-6 0 0,1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1:12.00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34 24575,'17'18'0,"-6"-6"0,-2-3 0,-5-4 0,3 3 0,1-1 0,0-1 0,0-1 0,-2-2 0,1-2 0,-4-1 0,4 0 0,-3-3 0,2-5 0,-1-5 0,0-4 0,1 0 0,0-1 0,-3 7 0,1 0 0,-2 7 0,0 1 0,1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1:23.60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1 202 24575,'23'3'0,"-1"4"0,0 4 0,-5 4 0,-2-4 0,-3-2 0,0-1 0,-5-4 0,1 3 0,-3-3 0,0 1 0,-2-2 0,0 1 0,2 0 0,-1 0 0,2-1 0,0 1 0,-1-1 0,2 3 0,1 2 0,3 2 0,0 1 0,-1-1 0,-1-1 0,-1-3 0,-3-2 0,0-2 0,0-1 0,0 0 0,0-1 0,4 0 0,-4-1 0,5-3 0,2-10 0,8-10 0,8-6 0,8-5 0,4 2 0,-1 1 0,-4 4 0,-6 6 0,-3 5 0,-3 5 0,-4 1 0,1 2 0,-1-1 0,2-1 0,1 1 0,-2 1 0,-2 1 0,-2-1 0,-1-1 0,2 0 0,1 1 0,0 2 0,-6 3 0,-3 0 0,-7 2 0,-1-1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1:48.82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24575,'32'0'0,"1"0"0,1 0 0,0 1 0,0 2 0,1-1 0,1 0 0,1-1 0,3 1 0,7 1 0,12 3 0,13-1 0,11-2 0,7 0 0,-2-3 0,-8 0 0,-5 0 0,-15 0 0,-6 0 0,-4 0 0,-3 0 0,3 0 0,0 0 0,2 0 0,4 0 0,10 0 0,6 0 0,7 0 0,4 0 0,-3 0 0,-2 0 0,-4 0 0,-4 0 0,-4 0 0,-6 0 0,-4 0 0,-5 0 0,-1 0 0,-3 0 0,-6 0 0,-7 0 0,-10 0 0,-5 0 0,-2 0 0,-4 0 0,-4 0 0,-2 0 0,-4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2:07.67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0 101 24575,'98'0'0,"-1"0"0,-14 0 0,7 0 0,6 0 0,4 0 0,-18 0 0,3 0 0,2 0 0,3 0 0,1 0 0,1 0-469,-2 0 1,1 0 0,2 0 0,1 0 0,0 0 0,0 0 0,-1-1-1,0 1 1,0-1 0,0 0 0,0 0 0,0 1 0,-2-2 0,0 1 240,9 0 1,-1-1 0,-1 0 0,-1 0 0,-1 0 0,1-1 125,-5 1 1,0-2 0,0 1 0,-1 0 0,-1-1 0,-3 0 101,8 0 0,-1 0 0,-3 0 0,0-1 0,-3 1 177,11-1 1,-2 0 0,-3 0 0,-2 1-178,-13 0 0,-2 1 0,-2-1 0,-2 2-85,11-1 1,-2 2 0,-3-1 84,-9 1 0,-3 0 0,-1 1 0,25-1 0,-2 2 1638,-1-1 0,-2 0-1558,-6 0 0,0 0 1288,-3 0 1,-1 0-1369,-6 0 0,0 0 741,-5 0 1,-1 0-742,0 0 0,-1 0 205,-2 0 0,2 0-205,5 0 0,1 0 0,2 0 0,1 0 0,5 0 0,1 0 0,-1 0 0,-2 0 0,-8 0 0,-3 0 0,-4 0 0,-4 0 0,34 0 0,-16 0 0,-11 0 0,-11 1 0,-10 2 0,-10-1 0,-12 2 0,-7-2 0,-6 1 0,-4 1 0,-2 3 0,-1 1 0,0 6 0,0 6 0,1 14 0,1 15 0,4 24 0,0 20 0,-4-37 0,0 3 0,1 6 0,0 1 0,-1 2 0,0 0 0,0 1 0,0 0 0,0-3 0,-1 0 0,-1-2 0,0 0 0,0-3 0,0-1 0,0-7 0,0-1 0,0 41 0,2-20 0,0-7 0,1-7 0,0-3 0,-3-1 0,0-3 0,0 1 0,0 0 0,0 0 0,0-4 0,0-8 0,0-6 0,0-1 0,0 1 0,2 6 0,1 1 0,1-2 0,0-1 0,-1-5 0,-1-3 0,1-2 0,-1-4 0,0-4 0,-1 0 0,-1-10 0,1 1 0,2-5 0,-2-2 0,1 2 0,-2-3 0,0 1 0,3 4 0,-2-5 0,2 5 0,-3-5 0,0 1 0,3 2 0,-2 0 0,3 2 0,-1 0 0,2 0 0,-3-3 0,1 2 0,-3-1 0,1 1 0,1 1 0,0 0 0,0-2 0,-1 0 0,1-3 0,1-1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2:12.57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1 103 24575,'15'33'0,"9"3"0,10 4 0,14 13 0,7 12 0,4 9 0,-27-34 0,-1-1 0,21 29 0,-9-11 0,-13-16 0,-11-14 0,-4-7 0,-3-7 0,0-3 0,-2-1 0,-1-4 0,-1-2 0,0-2 0,0-1 0,2 0 0,-4-2 0,9-8 0,9-13 0,17-16 0,18-18 0,-20 20 0,2-1 0,8-8 0,2-2 0,5-3 0,1 0 0,1 1 0,-1 1 0,-6 5 0,-2 3 0,26-21 0,-22 21 0,-18 18 0,-11 13 0,-8 1 0,-9 7 0,-4-1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40.35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670 0 24575,'-12'51'0,"0"-1"0,-4 4 0,-3 2 0,-6 5 0,-2 1 0,-2 1 0,-1-2 0,0-1 0,-1-3 0,4-5 0,0-3 0,-18 32 0,9-20 0,11-13 0,5-11 0,4-6 0,2-2 0,3-3 0,2 0 0,0 3 0,1 2 0,-3 4 0,-2 1 0,-2 2 0,1 2 0,1-1 0,2-3 0,0-5 0,2-7 0,3-2 0,0-1 0,0 1 0,-1 4 0,-2 3 0,1 1 0,1-2 0,0-4 0,2-5 0,1-3 0,1-7 0,1-1 0,0-5 0,1 2 0,1 2 0,0-1 0,0 1 0,0 3 0,0-4 0,0 5 0,-2-1 0,0 3 0,-2 2 0,1 0 0,1-1 0,0-2 0,-1-3 0,3-3 0,-4-1 0,4 0 0,0 0 0,0 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42.17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24575,'25'31'0,"2"5"0,10 12 0,3 9 0,1 3 0,-1-3 0,-5-9 0,-6-9 0,-4-10 0,-4-6 0,-4-6 0,-4-4 0,-3-1 0,-1-2 0,1-1 0,-1-1 0,-1-2 0,0 0 0,1 1 0,0 1 0,1-1 0,-1 1 0,-2-4 0,-1 2 0,-1-5 0,2 1 0,0 0 0,0-2 0,1 0 0,2 0 0,10-7 0,15-14 0,21-16 0,18-17 0,-34 24 0,1-1 0,36-30 0,-13 9 0,-14 8 0,-9 8 0,-4 6 0,-1 3 0,-2 6 0,-5 6 0,-5 3 0,-4 2 0,-5 1 0,-1 0 0,-4 3 0,-4 3 0,-3 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43.22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24575,'0'59'0,"0"0"0,0 3 0,0 2 0,0 13 0,0 2 0,0-4 0,0-3 0,0-7 0,0-3 0,0 37 0,0-34 0,0-16 0,0-13 0,0-7 0,0-3 0,0-1 0,0 5 0,0 8 0,0 9 0,0 12 0,0 5 0,0 1 0,0-5 0,0-7 0,0 2 0,0 6 0,0 9 0,0 3 0,0-5 0,2-15 0,0-12 0,0-4 0,0 2 0,-2 7 0,0-1 0,0-7 0,0-9 0,0-9 0,0-2 0,0 6 0,0 9 0,0 6 0,0 0 0,0-10 0,0-9 0,0-6 0,0-6 0,0-2 0,0 0 0,0 1 0,0 1 0,0 1 0,0 2 0,0-4 0,1 3 0,2 0 0,-2-3 0,4 5 0,-3-4 0,1 0 0,-1-1 0,0-2 0,0 0 0,-1 2 0,0-2 0,1 2 0,0-1 0,1 0 0,-1 1 0,1-1 0,3 3 0,-3-3 0,3 0 0,-3-5 0,3-5 0,-2 2 0,1-4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46.08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24575,'0'70'0,"0"11"0,0-25 0,0 3 0,0 6 0,0 3 0,0 12 0,0 3 0,0 8 0,0 2 0,0 2 0,0 1 0,0 1 0,0-2 0,0-10 0,0-4 0,0-8 0,0-3 0,0-9 0,0-3 0,0-7 0,0-2 0,0 43 0,0-2 0,0 0 0,0-2 0,0-1 0,0-3 0,0-4 0,0-2 0,0 1 0,0-3 0,0 3 0,0 0 0,0-5 0,0-3 0,0-4 0,0-1 0,0 5 0,0 6 0,0 2 0,0-3 0,0-5 0,0-10 0,0 1 0,0 6 0,0 9 0,0 1 0,0-7 0,0-20 0,0-18 0,0-12 0,0-2 0,0 1 0,0 4 0,0 4 0,0-2 0,0-4 0,0-3 0,0-9 0,0 2 0,0-8 0,0 2 0,0-1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48.00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24575,'46'0'0,"35"0"0,-18 0 0,7 0 0,22 0 0,5 0 0,1 0 0,1 0 0,-32 0 0,1 0 0,-1 0 0,28 0 0,-2 0 0,-9 0 0,-3 0 0,-2 0 0,-3 0 0,-11 0 0,-3 0 0,-9 0 0,-4 0 0,28 0 0,-24 0 0,-15 0 0,-11 0 0,-2 0 0,4 0 0,6 2 0,6 0 0,0 2 0,-6 0 0,-8-2 0,-2-1 0,1 0 0,6-1 0,6 2 0,1 0 0,-2 2 0,-4 0 0,4 0 0,9 1 0,13 1 0,7 2 0,-6-3 0,-15 1 0,-13-1 0,-18-4 0,-3 2 0,-9-3 0,3 0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8:08.38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1113 24575,'54'7'0,"7"8"0,6 7 0,-6 3 0,-17-4 0,-10-1 0,-7-1 0,-4 0 0,-3-2 0,-4-2 0,-3 0 0,2 0 0,8 5 0,15 12 0,15 7 0,7 4 0,-6-6 0,-13-12 0,-14-9 0,-10-7 0,-7-4 0,-4-4 0,-2-2 0,-1-5 0,5-7 0,9-17 0,15-18 0,17-23 0,-18 27 0,2-3 0,3-4 0,0-1 0,-1-2 0,1-2 0,0 0 0,-1 0 0,0-1 0,-1 0 0,1 0 0,-1-1 0,2 0 0,1 1 0,0 1 0,0 1 0,-2 5 0,1 1 0,-1 5 0,-1 3 0,24-25 0,-12 17 0,-10 15 0,-10 9 0,-2 4 0,0-2 0,3-4 0,1-1 0,-1 3 0,-4 8 0,-8 9 0,-6 5 0,-5 5 0,-4 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49.77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361 1 24575,'29'40'0,"1"1"0,4 0 0,3 1 0,9 7 0,2 0 0,4 0 0,-1-1 0,-5-7 0,-3-2 0,27 26 0,-27-25 0,-21-18 0,-9-7 0,-3-3 0,-2 1 0,0 2-3277,-1-2 0,-1-4 3047,-3-2 230,0-2 0,1 2 0,3 4 0,5 2 0,1 3 3276,3 6 0,3 6-3044,3 5-232,1 2 0,1-4 0,-3-3 0,1 1 0,3 0 0,-1 0 0,-1-2 0,-3-6 0,-8-6 0,-4-5 0,-4-5 0,-4-2 0,0 4 0,-3 1 0,-7 4 0,-24 14 0,-36 24 0,16-4 0,-6 7 0,8-6 0,-3 3 0,-1 1-217,-2 3 1,-1 0 0,-1 1 216,0 0 0,-1 0 0,1-3 0,4-6 0,0-3 0,2-4 0,-13 8 0,3-6 0,11-8 0,4-4 0,-13 3 0,30-16 0,16-9 0,10-5 0,4-1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51.6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24575,'0'30'0,"0"7"0,0 12 0,4 26 0,3-23 0,4 4 0,3 10 0,3 4 0,3 7 0,2 1 0,1-2 0,0-1 0,-3-9 0,-2-3 0,-2-11 0,0-3 0,9 26 0,-4-20 0,-2-10 0,0 3 0,1-1 0,-1-2 0,-2-9 0,-3-5 0,-2-3 0,2 6 0,3 9 0,1-2 0,-2-3 0,-1-7 0,-8-17 0,0-3 0,-6-11 0,1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54.20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0 340 24575,'13'-35'0,"7"3"0,10 2 0,13-1 0,22-5 0,16-5 0,-31 18 0,1 1 0,1 1 0,-1 1 0,34-8 0,-20 12 0,-27 11 0,-14 5 0,-9 3 0,-2 5 0,1 7 0,1 10 0,7 9 0,5 14 0,4 16 0,0 22 0,-19-38 0,-1 2 0,4 48 0,-7-10 0,-7-23 0,-1-19 0,0-14 0,0-3 0,-5 6 0,-7 5 0,-6 4 0,-3-3 0,3-9 0,5-9 0,4-7 0,3-7 0,3-2 0,1-5 0,7-13 0,9-2 0,21-17 0,25 4 0,34-4 0,-38 17 0,1 2 0,1 2 0,-1 1 0,37-1 0,-32 6 0,-26 2 0,-18 4 0,-9 3 0,-5 8 0,-4 8 0,0 13 0,-1 18 0,-10 20 0,-11 16 0,6-41 0,-3 0 0,-2 0 0,-1 1 0,-2-2 0,0 0 0,-22 35 0,2-15 0,5-19 0,6-13 0,2-7 0,-4 2 0,-4 0 0,-1-1 0,1-2 0,5-5 0,2-2 0,4-3 0,-1 0 0,1-2 0,2-3 0,2-4 0,14-5 0,1-6 0,9-2 0,0-2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56.4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347 1 24575,'-37'3'0,"-13"19"0,-15 20 0,0 13 0,15-2 0,21-10 0,10 0 0,8 2 0,1 7 0,3-2 0,5-7 0,1-11 0,1-4 0,0 0 0,0 10 0,4 6 0,3 0 0,1-5 0,3-12 0,-1-5 0,6-5 0,8-2 0,4-2 0,5-4 0,1-4 0,0-3 0,2-4 0,-3-6 0,-2-10 0,-3-14 0,1-19 0,7-19 0,0-11 0,0-3 0,-7 10 0,-12 16 0,-7 13 0,-8 10 0,-2 8 0,0 5 0,0 3 0,0 5 0,0-1 0,0 0 0,0 1 0,-2-1 0,0 0 0,-1 2 0,-1 3 0,1 4 0,0 3 0,2 23 0,5-5 0,5 18 0,4-9 0,4 1 0,7 1 0,17 5 0,18 4 0,12 2 0,-6-5 0,-16-8 0,-18-10 0,-13-7 0,-8-5 0,-6-2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58.28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99 2095 24575,'2'-87'0,"0"1"0,1 19 0,2-1 0,1-3 0,3-12 0,1-3 0,2 0-528,2 0 0,2-1 1,0 2 527,0 3 0,1 2 0,-1 1 0,-2 7 0,0 2 0,-3 2 256,2-24 1,-4 4-257,-3 7 0,-2 4 131,-4 14 0,-2 3-131,-2 8 0,-4 3 0,-14-24 0,-8 26 808,-5 15-808,3 12 0,-1 9 0,-1 5 0,3 6 0,4 4 0,7 7 0,9 9 0,3 6 0,3 4 0,2 2 0,-1 2 0,2-1 0,-1 0 0,3-1 0,18 5 0,36 8 0,-9-19 0,7-2 0,15 3 0,5-2 0,6-1 0,1-3 0,-2-2 0,-3-2 0,-9-3 0,-3 0 0,31 7 0,-33-5 0,-24-1 0,-16-2 0,-7-1 0,-4 1 0,-1 7 0,3 12 0,4 16 0,3 11 0,-1 3 0,-4-5 0,-7-11 0,-3-7 0,-3-8 0,0 1 0,-3-1 0,-1-5 0,-3-4 0,-1-3 0,4-9 0,0 0 0,3-8 0,-1-1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00.33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17 1238 24575,'44'-29'0,"0"-1"0,10-9 0,3-6 0,18-16 0,2-5 0,-24 17 0,0-1 0,-2-1 0,17-22 0,-5-1 0,-8 5 0,-7 1 0,-12 11 0,-5 2 0,9-34 0,-20 23 0,-12 20 0,-6 13 0,-2 7 0,-2 5 0,-5 0 0,-8-1 0,-7-3 0,-8 1 0,-2 3 0,-3 6 0,-7 7 0,-8 5 0,-6 2 0,-7 3 0,-2 14 0,-6 17 0,-5 21 0,36-21 0,2 2 0,-35 34 0,15-7 0,14-7 0,15-5 0,10-2 0,5-1 0,6-6 0,3-6 0,4-1 0,1 6 0,0 10 0,3 10 0,12 9 0,27 14 0,-2-33 0,8 0 0,13 5 0,7-1 0,12 2 0,4-3 0,1-4 0,0-4 0,-8-9 0,-1-5 0,-12-8 0,-3-5 0,29 1 0,-27-17 0,-15-14 0,-5-11 0,-3-9 0,-3-3 0,-6 6 0,-5 6 0,-5 7 0,-10 6 0,-1 1 0,-7 5 0,1-1 0,1 3 0,0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02.0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31 24575,'70'0'0,"1"0"0,10 0 0,5 0 0,-17 0 0,4 0 0,2 0-718,7 0 1,3 0 0,1 0 717,7-1 0,2-1 0,-1 1 0,2-1 0,0 0 0,-2 0 0,-3 1 0,-2-1 0,-1 0 0,-8 1 0,-2-1 0,-3 1 345,17 1 1,-5 0-346,-12 0 0,-4 0 177,-12-1 1,-2 0-178,42-2 0,-44 1 0,2 0 0,5 1 0,1-1 553,5 2 0,0 0-553,-3 0 0,-2 0 0,35 0 0,-29 0 0,-27 0 0,-14 0 0,-7 0 0,-1 0 0,2 0 0,-1 0 0,2 0 0,-11 0 0,2 0 0,-6 0 0,7 0 0,5 0 0,5 0 0,0 0 0,-4 0 0,-5 0 0,-6 0 0,-4 0 0,-4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03.45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24575,'53'34'0,"-8"2"0,0 7 0,-2 2 0,2-2 0,3 1 0,-3-5 0,-9-9 0,-9-5 0,-6-4 0,-4-4 0,-2-1 0,2 1 0,3 1 0,3 2 0,2 1 0,-2-3 0,-3-2 0,-1-4 0,9 1 0,15 3 0,9 2 0,6 3 0,-10-2 0,-13-2 0,-13-2 0,-10-4 0,-6-2 0,-3-2 0,-1-2 0,-2 0 0,0 2 0,-3 1 0,-6 4 0,-16 7 0,-31 16 0,14-8 0,-5 2 0,-10 7 0,-4 2 0,-6 4 0,-1 1 0,1-1 0,1-1 0,8-6 0,3-1 0,10-7 0,4-1 0,-14 9 0,24-13 0,12-9 0,12-6 0,3-5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05.00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 1 24575,'-3'74'0,"4"-22"0,2 6 0,4 20 0,4 4 0,2 7 0,4 1 0,4 1 0,2-2 0,-1-11 0,0-4 0,-4-15 0,0-4 0,-1-5 0,1-3 0,17 37 0,-14-38 0,0 2 0,2 8 0,0 2 0,0 0 0,-2 0 0,-1-4 0,-2-4 0,9 27 0,-9-32 0,-8-16 0,-5-10 0,-2-1 0,0-1 0,-1-5 0,-1-2 0,1-5 0,-1-1 0,2-1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07.4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0 222 24575,'57'-11'0,"0"1"0,9-5 0,4-2 0,13-6 0,3-1 0,1-2 0,-3 1 0,-14 6 0,-6 2 0,-12 4 0,-6 2 0,11 2 0,-27 7 0,-12 7 0,-4 7 0,-2 8 0,-1 10 0,-2 14 0,-4 18 0,-3 24 0,-1-32 0,-1 2 0,0 1 0,0 0 0,-1-5 0,-2-3 0,-4 27 0,-3-29 0,-6-13 0,-4-3 0,-6 8 0,-8 5 0,-2 3 0,-3-7 0,4-9 0,3-7 0,-1-6 0,-2-3 0,-6-2 0,-2-3 0,1-1 0,2-4 0,6-2 0,4 0 0,5-1 0,6 2 0,3 1 0,4-1 0,3-1 0,5-1 0,21-2 0,15 2 0,59 8 0,-32-1 0,5 1 0,19 5 0,5 1 0,6 1 0,1 2 0,-8-2 0,-3 1 0,-10-2 0,-6-1 0,-16-2 0,-4-1 0,21 10 0,-18-4 0,-10-2 0,-8-2 0,-9-4 0,-7-2 0,-3-3 0,0 2 0,-5-3 0,3 2 0,-4-3 0,3 1 0,2-2 0,6 2 0,10 3 0,6 3 0,2 1 0,-6-2 0,-8-2 0,-13-5 0,-2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8:12.56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1 572 24575,'39'7'0,"17"13"0,15 12 0,7 8 0,-8-2 0,-15-7 0,-15-8 0,-10-6 0,-8-3 0,-4-2 0,0-4 0,-1-1 0,1-1 0,2 2 0,1 4 0,6 3 0,5 4 0,3 3 0,-1 1 0,-5-2 0,-4-2 0,-5-3 0,-1 0 0,-3-2 0,1 0 0,-8-7 0,1 0 0,-8-6 0,3 1 0,0-1 0,1 0 0,1-1 0,-3 0 0,3-7 0,6-18 0,15-26 0,-2 9 0,6-5 0,8-10 0,5-2 0,7-10 0,3 0 0,1-1 0,0 1 0,-7 8 0,-3 3 0,-7 10 0,-3 4 0,13-14 0,-17 22 0,-10 15 0,-5 7 0,-3 1 0,1-2 0,1-2 0,-1-3 0,1 1 0,-1 4 0,-2 3 0,0 3 0,-5 5 0,-1 1 0,-3 3 0,2-2 0,-1-1 0,2-1 0,-1 1 0,-2 2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10.07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1049 24575,'68'53'0,"3"0"0,-31-22 0,0 1 0,36 26 0,-5-2 0,-9-5 0,-10-7 0,-12-10 0,-12-8 0,-6-6 0,-2-2 0,-3-3 0,-1-1 0,-5-1 0,-1 0 0,-2-2 0,0 2 0,-1-2 0,1-1 0,-1-1 0,-1-4 0,-1-2 0,0-2 0,1-19 0,5-8 0,13-41 0,-2 21 0,6-3 0,10-9 0,6-1 0,11-10 0,3 1 0,4 4 0,2 2 0,-2 3 0,-1 2 0,0 3 0,-2 3 0,-4 4 0,-1 1 0,-1-1 0,-1 0 0,0 0 0,-2 1 0,-5 3 0,0 0 0,-2 2 0,-2 1 0,-1 4 0,-1 0 0,2 0 0,1 0 0,4 0 0,0 1 0,0 2 0,-1 2 0,34-19 0,-23 18-3277,-23 14 0,-15 10 3047,-10 6 230,-5 7 0,-3 2 0,0 0 0,0-4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1:52.60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1660 0 24575,'-16'86'0,"0"0"0,2-21 0,-2 1 0,-1 4 0,-4 13 0,-2 4 0,-1 0-379,0-3 0,-1 1 0,1-4 379,4-11 0,0-1 0,2-4 0,-7 20 0,3-6 186,6-16 0,2-4-186,-6 34 188,5-17-188,4-10 0,-1-11 0,-1-5 577,-3-4-577,-5 0 0,-3 2 0,-6 0 0,-1 3 0,-6 8 0,-10 21 0,20-33 0,-2 1 0,-3 8 0,0 0 0,-2 4 0,-1-1 0,-1 1 0,-1-1 0,-1 2 0,-1 0 0,0-1 0,-1-1 0,3-4 0,0-2 0,5-4 0,1-2 0,-21 36 0,11-12 0,5 1 0,2-2 0,-2 6 0,-2 8 0,1 9 0,18-42 0,1 2 0,0 2 0,1 1 0,0 0 0,1 0 0,0 0 0,1-2 0,2-3 0,1-1 0,-5 42 0,6-5 0,6-2 0,2 2 0,1 5 0,2 6 0,1-46 0,1 2 0,2 2 0,3 2 0,5 9 0,5 3 0,7 9 0,6 3 0,-5-21 0,2 2 0,2 1-277,6 8 1,2 3-1,1-1 277,1-1 0,2 0 0,0-1 0,3 0 0,1 0 0,0-2 0,-2-6 0,1-2 0,-1-3 0,17 16 0,-1-5 0,-2-7 0,-2-4 0,-9-12 0,-3-2 0,-3-4 0,-2-1 0,26 24 0,-10-13 830,0-2-830,1 1 0,5 8 0,6 5 0,2 0 0,0 0 0,-4-7 0,-7-7 0,-4-5 0,-1-4 0,-1 1 0,-1 2 0,0 3 0,1 4 0,1-1 0,-2 1 0,0 0 0,-3 0 0,-4-1 0,-2-7 0,-6-6 0,-3-6 0,-4-2 0,-2-3 0,-5-4 0,-2-3 0,1 0 0,-10-7 0,3 2 0,-7-7 0,2 2 0,0 0 0,0-2 0,-1-1 0,0-1 0,1 1 0,-3-1 0,2 1 0,-2-1 0,3 2 0,-2-3 0,2 2 0,-3-1 0,1 0 0,3 0 0,-4-1 0,3-1 0,-2 1 0,0-1 0,1 3 0,-4-3 0,2 1 0,1 0 0,-2 0 0,2 1 0,-2-1 0,0-1 0,2 1 0,-2 0 0,2 0 0,1 1 0,-2-1 0,-1-1 0,0 1 0,0 1 0,2 0 0,-1 1 0,-1-2 0,1 0 0,-1 1 0,-1-1 0,1 3 0,-2-2 0,2 0 0,-1 1 0,2-2 0,0 0 0,-1 2 0,-1-2 0,-1 3 0,-2-1 0,0 3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1:54.65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0 596 24575,'26'0'0,"0"0"0,6 0 0,5 0 0,5 0 0,5 0 0,-3 0 0,-1 0 0,-4 0 0,-5 0 0,-2 3 0,-1-1 0,-4 1 0,-3 0 0,-4-1 0,-5 0 0,0-2 0,-1 0 0,1 0 0,0 0 0,-2 0 0,-1 0 0,-4 0 0,1 0 0,-4 0 0,4 0 0,-3 0 0,2 0 0,-2 0 0,-1 0 0,0 0 0,-1-6 0,-1-4 0,-2-9 0,-1-7 0,0-7 0,0-7 0,0-7 0,0-4 0,0-1 0,0 3 0,0 5 0,-2 7 0,0 7 0,0 5 0,1 5 0,1 3 0,0 4 0,0 1 0,0 2 0,0 2 0,0 2 0,0 0 0,0 1 0,0-1 0,-1 1 0,-1-1 0,1-1 0,-1 0 0,2 0 0,0 2 0,0 3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1:58.14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1468 1855 24575,'-30'-1'0,"-2"-5"0,-2-4 0,4 0 0,8-3 0,-1 0 0,0-4 0,-1-5 0,1 0 0,5-1 0,0-1 0,1-1 0,-5-8 0,-5-6 0,-6-6 0,-1-1 0,-1 3 0,0 4 0,2 3 0,-1 0 0,3-1 0,0-1 0,2-1 0,0 1 0,0-1 0,0-2 0,3 2 0,3 2 0,4 5 0,2 5 0,1 3 0,0 2 0,0 1 0,0 1 0,1 0 0,1 3 0,1-2 0,0 1 0,2 1 0,-3-3 0,2 3 0,0-3 0,-2 0 0,0 0 0,-2-2 0,-4-4 0,-2-3 0,-3-3 0,-1-4 0,0-3 0,1-1 0,0 0 0,0 2 0,2 4 0,0 0 0,4 3 0,4 2 0,1 2 0,1 2 0,2 1 0,0 3 0,1-2 0,0 3 0,0 2 0,-2-1 0,-1 1 0,0 0 0,0 2 0,3 3 0,2 1 0,1 2 0,3 3 0,-1 2 0,1 1 0,2 17 0,1-4 0,1 16 0,0-7 0,2 2 0,0 2 0,0 1 0,0 5 0,-2 4 0,0 8 0,0 6 0,0 5 0,0-1 0,0-7 0,0-8 0,0-7 0,0-2 0,0 0 0,0 0 0,0 3 0,0 0 0,0-2 0,0-1 0,0-5 0,-1-3 0,-1-5 0,0-5 0,0-3 0,2-2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2:00.05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24575,'49'17'0,"3"0"0,3 3 0,0 1 0,-1-1 0,-8-3 0,-8-3 0,-4-2 0,-6-2 0,-2-1 0,-4-1 0,-3-1 0,-3-1 0,-3 0 0,-2 2 0,-1-1 0,2 1 0,1-1 0,2-1 0,-1-1 0,-1 0 0,-1-1 0,-1 1 0,-2-3 0,1 0 0,-3-1 0,5 2 0,-9-2 0,4 2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2:39.09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1 132 24575,'48'7'0,"1"5"0,-1 7 0,-8 2 0,-10-1 0,-16-11 0,-2-1 0,-10-11 0,-1-6 0,-1-5 0,0-7 0,1-6 0,2-2 0,4-1 0,3 6 0,1 7 0,-2 8 0,-3 2 0,-2 3 0,0-3 0,-3 1 0,4-1 0,-5 1 0,4 2 0,-4 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2:41.85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58 24575,'34'0'0,"8"0"0,8 0 0,9 0 0,5 0 0,-2 0 0,0 0 0,-7 0 0,-6 0 0,-6 0 0,-6-1 0,-1-1 0,4 0 0,0-2 0,3-2 0,1 2 0,-3-3 0,-2 3 0,-3-1 0,-3 0 0,-3 1 0,-5 0 0,-6 1 0,-2 0 0,-3 1 0,-1 1 0,-1 0 0,-4 1 0,5 0 0,-8 0 0,8 0 0,-5 0 0,0 0 0,-1 0 0,-2 0 0,-1 0 0,2 2 0,-1-1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3:02.32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0 100 24575,'54'0'0,"0"0"0,6 1 0,1-2 0,8 0 0,1-1 0,1 1 0,0-1 0,-5-1 0,-2-1 0,-10 1 0,-2 0 0,30-1 0,-20 2 0,-4 2 0,1 0 0,3-3 0,4-1 0,0-2 0,-1 1 0,1 3 0,-1-2 0,1 2 0,-4-1 0,-1 0 0,-4 1 0,2-3 0,3-1 0,7 1 0,11 2 0,5 2 0,3 1 0,-1 0 0,-3-2 0,-1-1 0,-2-3 0,-4 1 0,-4 2 0,-4 1 0,-1 2 0,-3 0 0,-2 0 0,-2 0 0,-2 0 0,-4 0 0,-1 0 0,-4 0 0,1 0 0,0 0 0,1 0 0,-1 0 0,-4 0 0,-3 1 0,-1 1 0,2 0 0,-2 0 0,1 2 0,-1-2 0,-1 2 0,-2 1 0,0-1 0,-3 1 0,-1 0 0,1-1 0,-3-2 0,-4 0 0,-4-2 0,-5 0 0,-2 0 0,-2 0 0,0 0 0,1 0 0,3 0 0,3 0 0,-1 0 0,0 0 0,-2 0 0,-2 0 0,-2 0 0,-1 0 0,1 0 0,-7 0 0,2 0 0,-7 0 0,-1 0 0,3 0 0,-2 0 0,0 0 0,0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3:11.680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412 1850 24575,'23'0'0,"-2"0"0,-1 0 0,5 0 0,7 0 0,9 0 0,7 0 0,8 0 0,10 0 0,4 0 0,0 0 0,-5 0 0,-10 0 0,-4 2 0,-7 0 0,0 0 0,3 0 0,-1-2 0,5 0 0,-1 0 0,0 0 0,0 0 0,4 0 0,4 0 0,5 0 0,1 0 0,2 0 0,-2 0 0,-1 0 0,2 0 0,-3 0 0,0-2 0,0-6 0,-4-5 0,-1-6 0,1-5 0,-2-5 0,-1-5 0,-5-4 0,-7 0 0,-8-2 0,-3-2 0,-1-5 0,8-23 0,-16 19 0,0-6 0,5-18 0,-1-7 0,-9 18 0,0-4 0,-2 0 0,-1-2 0,-2 0 0,-1 0 0,2-27 0,-4 4 0,-4 15 0,-3 7 0,-6-25 0,-11 37 0,-10 28 0,-16 10 0,-13 2 0,-9 0 0,-15-2 0,-9 0 0,-10-3 0,45 11 0,0 1 0,2 1 0,0 0 0,-48-10 0,9 4 0,4 3 0,2 0 0,8 6 0,1 3 0,5 3 0,5 2 0,4 0 0,4 0 0,-1 1 0,-8 5 0,-13 7 0,-11 6 0,-6 6 0,3-1 0,7 0 0,7-1 0,3 0 0,-1 2 0,5 1 0,2 2 0,8 2 0,4-1 0,5 3 0,1 0 0,4-1 0,4 0 0,8-3 0,7 0 0,4 6 0,3 7 0,-2 6 0,0 6 0,-1 3 0,2-4 0,6-4 0,3-5 0,5-8 0,3 0 0,1-5 0,1-3 0,0-4 0,0-4 0,2-3 0,0-7 0,0-2 0,0-3 0,5 1 0,2 1 0,6 2 0,4 3 0,3 1 0,0 1 0,3 2 0,-3-1 0,-3 0 0,0-1 0,-4 0 0,-1-1 0,-3-1 0,0 2 0,1 0 0,1 3 0,3 2 0,0 3 0,2 4 0,2 3 0,2 1 0,1 2 0,4 1 0,-2-2 0,-2-2 0,-2-2 0,-3-2 0,0-1 0,0-3 0,-2-3 0,-3-2 0,0 0 0,-1-1 0,1 1 0,1-1 0,0 1 0,1 0 0,-1-1 0,1 1 0,0 0 0,0 0 0,0-1 0,-1-1 0,0 0 0,1-2 0,-2-1 0,1-1 0,-5-3 0,2-1 0,0 0 0,-4-2 0,2 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3:18.40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0 155 24575,'67'0'0,"30"0"0,-27-1 0,5-2 0,11-1 0,3-1 0,8-2 0,0-1 0,1-2 0,-2-2 0,-7 0 0,-2 0 0,-9-1 0,-4 0 0,-12 2 0,-4 0 0,28-6 0,-25 8 0,-21 4 0,-17 3 0,-8 2 0,-8 0 0,-1 0 0,-2 0 0,1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02.61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0 24575,'90'0'0,"-35"0"0,3 0 0,9 0 0,0 0 0,-1 0 0,-3 0 0,31 0 0,-26 0 0,-18 0 0,-13 0 0,-4 2 0,-8 0 0,-2 2 0,-3-1 0,-2 1 0,-1 0 0,-3-2 0,-1 0 0,0-2 0,-2 0 0,0 0 0,-2 0 0,-2 0 0,0 0 0,-3 1 0,1 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3:20.54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0 206 24575,'74'0'0,"20"0"0,-28 0 0,5-2 0,7-2 0,1-2 0,5-2 0,0-1 0,-5-2 0,-1-1 0,-10-1 0,-3 1 0,-8 2 0,-3 1 0,41-4 0,-14 4 0,-10 3 0,-7 0 0,-6-1 0,-8 0 0,-4 1 0,-9 0 0,-7 2 0,-5 0 0,-3 1 0,-2 0 0,3 1 0,1 0 0,4-1 0,5 1 0,4-1 0,7 0 0,2-1 0,-1-1 0,-3 2 0,-7 1 0,-7 2 0,-5 0 0,-4 0 0,-5 0 0,-3 0 0,-2 0 0,0 0 0,0-2 0,1 0 0,-3 1 0,1-1 0,-2 2 0,4 0 0,-5 0 0,1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3:23.20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1 759 24575,'38'21'0,"3"5"0,1 5 0,0-1 0,-8-5 0,-7-8 0,-5-4 0,-12-7 0,1 0 0,-7-4 0,1 0 0,2-1 0,-3-1 0,2 0 0,-2 0 0,3 0 0,-3 0 0,2 0 0,-1 0 0,0-3 0,0-6 0,3-7 0,3-9 0,6-10 0,9-14 0,22-24 0,-17 27 0,4-1 0,5-8 0,1-2 0,3-1 0,1 0 0,-5 4 0,-1 2 0,-4 5 0,-1 3 0,23-29 0,-15 20 0,-10 15 0,-6 12 0,-9 13 0,-7 6 0,-6 6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3:30.22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 24575,'0'0'0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3:36.176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7439 213 24575,'-48'-3'0,"-20"0"0,17 3 0,-5 0 0,-18 0 0,-7 0 0,10 0 0,-4 0 0,-3 0-722,-17 0 0,-4 0 0,-2 0 722,19 0 0,-2 0 0,0 0 0,-2 0 0,-4 0 0,-1 0 0,-1 0 0,-1 0-455,-4-1 0,-1 0 0,0 0 0,-1-1 455,16-1 0,0 0 0,-1 0 0,0-1 0,-1 0 0,-3-1 0,-1 1 0,-1-1 0,0 0 0,0-1 0,1 0 0,-1-1 0,0 0 0,1 0 0,2 1 0,-12-2 0,0 0 0,3 0 0,1 0-249,9 1 1,2 1 0,1-1-1,3 1 249,-15-2 0,3 1 0,4 0-102,12 2 0,2 0 0,1 1 102,3-1 0,1 0 0,0 1 0,-28 0 0,2 0 0,3 0 0,0 1 0,-2 1 0,0 0 0,4 2 0,1 0 0,6 0 0,-1 0 664,-1 2 0,1 1-664,5 2 0,1 2 1171,0 2 1,-1 2-1172,-1 4 0,-1 2 0,-2 1 0,-1 2 0,-3 0 0,0 0 0,3-1 0,1 0 604,5-3 1,3-2-605,10-1 0,4-2 203,10-1 0,2 0-203,-32 7 0,20 0 0,15-2 0,15-1 0,15-3 0,7 1 0,5 4 0,0 4 0,0 6 0,0 3 0,0 0 0,2 2 0,1 5 0,11 25 0,18 23 0,-3-32 0,5 3 0,9 4 0,4-1 0,6-2 0,4-4 0,4-1 0,2-5 0,1-8 0,3-6 0,3-6 0,3-6 0,5-5 0,1-5 0,3-5 0,0-2 0,0-1 0,-1-2 0,-7-2 0,-2-1 0,-2-3 0,1-2 0,5-2 0,3-2 0,4-2 0,3-2 0,8-2 0,2 0 0,1 0 0,0 0 0,0-1 0,1 1-200,-26 5 0,2 1 1,-1-1 199,3 2 0,0 1 0,1 0 0,6-1 0,0 2 0,2 1 0,5 0 0,0 2 0,1 0 0,-3 2 0,-1-1 0,2 1 0,5 0 0,1-1 0,0 0-360,0 0 0,0 1 1,0-1 359,-2 0 0,0 1 0,1-1 0,7 1 0,1-1 0,-1 1 0,-2 0 0,-1 0 0,0 0 0,-1 0 0,0-1 0,-1 0 0,1 0 0,-1-2 0,-1 1 0,-5 0 0,0 0 0,-2 1 0,-4-1 0,-1 1 0,-1 1-97,-4 0 0,-1 1 0,0 0 97,27 1 0,-3 0 0,-12 2 0,-3 0 0,-5 0 0,-1 0 0,-10 0 0,-2 0 278,-3 0 1,-2 0-279,-1 0 0,-1 0 547,0 0 0,-1 0-547,0 0 0,0 0 159,-1 0 0,1 0-159,2 0 0,0 0 0,-2 0 0,0 0 0,-2 0 0,0 0 0,46 0 0,-14 0 0,-5 0 0,-2 0 0,0 0 0,0 0 0,-9 0 0,-16 0 0,-19 0 0,-13-4 0,-10-2 0,-2-4 0,-4-3 0,-3-1 0,-1-3 0,-3-1 0,-2 1 0,-8 1 0,-7 3 0,-8-2 0,-9 0 0,-8-2 0,-11-1 0,-7 0 0,-3 1 0,2-1 0,4 2 0,5 3 0,2 1 0,1 2 0,3-1 0,4-1 0,3 2 0,3 0 0,3 4 0,5 3 0,-10 1 0,23 2 0,-9 0 0,24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05.202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1 164 24575,'57'0'0,"19"0"0,23 0 0,-46 0 0,2 0 0,-2 0 0,0 0 0,0 0 0,0 0 0,1 0 0,0 0 0,0 0 0,0 0 0,2 1 0,0-2 0,-1 0 0,0 0 0,-1-2 0,0 0 0,-2-2 0,-1-2 0,42-9 0,-2-5 0,-7 1 0,-3 0 0,-6 5 0,-12 5 0,-6 2 0,-6 1 0,2 0 0,3 2 0,4 0 0,-1 1 0,-5 1 0,-7 1 0,-3 2 0,-4 0 0,3 0 0,1 0 0,-5 0 0,-4 0 0,-9 0 0,-5 0 0,-5 0 0,-4 0 0,1 0 0,0 1 0,1 1 0,-1 0 0,-3 0 0,-3-2 0,-4 1 0,2 1 0,4 0 0,5 1 0,5-1 0,1 1 0,0 0 0,-3-1 0,-1-1 0,-1 1 0,-3 0 0,-3 0 0,-2 0 0,0 0 0,6-2 0,5 1 0,3 2 0,-2-1 0,-1 0 0,-3-2 0,-7 0 0,0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16.25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0 108 24575,'46'0'0,"17"-3"0,28-5 0,-39 3 0,1-1 0,-1 0 0,-1 0 0,0 0 0,0 0 0,46-5 0,1 2 0,-47 6 0,0 0 0,-1 1 0,0 0 0,41 0 0,-10-1 0,-10 0 0,-6 0 0,0 0 0,9-3 0,7 1 0,13 1 0,-43 3 0,0 0 0,2 0 0,0 2 0,1-1 0,1 0 0,1 0 0,1 0 0,3 0 0,1 0 0,6 0 0,3 0 0,11 0 0,4 0 0,8 0 0,2 0-198,-25 0 1,1 0-1,1 0 198,2 0 0,1 0 0,1 0 0,-2 0 0,0 0 0,0 0 0,2 0 0,0 0 0,0 0 0,1 0 0,1 0 0,-1 0 0,-3 0 0,0 0 0,0 0 0,1 0 0,1 0 0,-1 0 0,0 0 0,-1 0 0,0 0 0,-3 0 0,0 0 0,1 0 0,2 0 0,1 0 0,1 0 0,0 0 0,0 0 0,1 0 0,1 0 0,1 0 0,-1 0 0,-2 0 0,0 0 0,-1 0 0,0 0 0,0 0 0,-2 0 0,-4 0 0,-2 0 0,0 0 0,27 0 0,-2 0 0,-5 0 0,-3 0 0,-8 0 0,-1 0 0,-2 0 0,1 0 0,1 0 0,0 0 0,5 0 0,0 0 296,-1 0 1,0 0-297,0 0 0,-2 0 0,-5 0 0,-3 0 0,-7 0 0,-2 0 0,-6 0 0,-2 0 0,39 0 0,-11 0 0,-6 0 0,-9 0 0,-11 0 0,-8 0 0,-9 0 0,-7 0 0,-4 0 0,-5 0 0,-2 0 0,0 0 0,-8 0 0,-2 0 0,-7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09:30.30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38 935 24575,'39'0'0,"13"0"0,11 1 0,3 6 0,-6 3 0,-13 2 0,-6 2 0,-6-3 0,-4-1 0,-4-2 0,-3-4 0,2-1 0,4 1 0,3 2 0,5 2 0,3 1 0,2-2 0,5 0 0,3 0 0,2 0 0,-3-1 0,-5 0 0,-6-2 0,2 0 0,3 1 0,6-2 0,6-2 0,-2-1 0,-2 0 0,-6 0 0,2 0 0,7 0 0,15 0 0,25 0 0,-39 0 0,1 0 0,5 1 0,1-2 0,1 1 0,-1-2 0,-5-1 0,-1 0 0,-6-1 0,-1-1 0,32-7 0,-20 4 0,-14 3 0,-7 3 0,-2 2 0,8-3 0,5 0 0,10 1 0,6-2 0,-1 1 0,1-2 0,-2-3 0,2-1 0,2-2 0,2 0 0,5 0 0,10 1 0,-35 5 0,3-1 0,8 0 0,2 1 0,7 0 0,1 1 0,3 0 0,-1 1 0,-2 2 0,-1 0 0,-7 0 0,-4 0 0,-8-1 0,-4 0 0,35-3 0,-15-1 0,-5 3 0,-6 0 0,-8 0 0,-10-1 0,-7 0 0,-5 1 0,-2-1 0,-1 1 0,1 1 0,0 0 0,-1 2 0,-1 0 0,0 0 0,-2 0 0,0 0 0,-2 0 0,-2 0 0,1 0 0,1 2 0,4 1 0,3 2 0,0-1 0,-2-2 0,-2-1 0,0-1 0,1 0 0,3 0 0,1 0 0,0 0 0,-3-1 0,-5-4 0,-5-3 0,-3-4 0,-3-2 0,1-6 0,3-3 0,5-6 0,4-4 0,2 1 0,2-5 0,0-3 0,-1-2 0,-1-2 0,-3 7 0,-4 5 0,-6 7 0,-6 5 0,-3 3 0,-2-1 0,0-4 0,0-2 0,0-4 0,-1 5 0,-5-1 0,-4 4 0,-5 4 0,-6-1 0,-9 1 0,-10-5 0,-12-6 0,-7-5 0,-6-2 0,-1 1 0,-3 4 0,-6 6 0,-9 8 0,-9 7 0,-7 5 0,47 3 0,-1 0 0,2 0 0,-1 0 0,1 0 0,0 0 0,-48 0 0,13 0 0,3 3 0,10 2 0,0 1 0,-7 1 0,-3-3 0,-9 1 0,-1 1 0,-1 2 0,2 0 0,0 3 0,-3 0 0,3-2 0,5 0 0,10-4 0,14-2 0,8-1 0,1-2 0,-1 0 0,-5 0 0,-4 5 0,-3 3 0,-2 3 0,0-1 0,3-2 0,8-4 0,7-1 0,3 0 0,4 0 0,0-1 0,-3 0 0,-3-2 0,-8 0 0,-5 0 0,-1 0 0,-1 0 0,1 0 0,1 0 0,-2 0 0,0 0 0,5 0 0,5-1 0,7-1 0,2-1 0,-6-2 0,-2 1 0,-5 1 0,0 1 0,1 2 0,1-3 0,3 0 0,8 1 0,3-1 0,1 1 0,-1-2 0,-2-2 0,-2 0 0,2 1 0,2 0 0,2 1 0,0 2 0,-1-1 0,-3 1 0,0-1 0,1-1 0,5 0 0,9 1 0,7 1 0,13 2 0,3 0 0,5 0 0,-2 2 0,-3 4 0,-3 4 0,-5 4 0,-2 3 0,1 1 0,3 0 0,5-1 0,3-2 0,1 3 0,1 4 0,0 5 0,-1 3 0,1 0 0,-1 0 0,3 1 0,0 4 0,2 5 0,0 5 0,0 1 0,0-1 0,0-7 0,0-5 0,0-4 0,2-1 0,2 0 0,2-2 0,4-3 0,0-4 0,0-2 0,1-2 0,0 0 0,-1-1 0,0 1 0,0 0 0,0-1 0,-1-3 0,-1-2 0,-2-3 0,0-2 0,-3-2 0,4-1 0,-2-1 0,3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0:53.20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1 782 24575,'51'36'0,"-2"2"0,0 6 0,-10-6 0,-12-13 0,-3-5 0,-1-1 0,1 2 0,1 1 0,-2-1 0,-2-4 0,-4-3 0,-2-3 0,-1-3 0,-3-2 0,-2-1 0,-4-3 0,-3 1 0,3-1 0,0-1 0,2 1 0,-1-2 0,1 0 0,8-8 0,21-17 0,31-26 0,-17 8 0,6-5 0,11-10 0,4-5 0,-21 17 0,1-2 0,0-1 0,2 0 0,-1 0 0,0 0 0,-1 3 0,-1 1 0,0 2 0,20-17 0,-1 5 0,-7 7 0,-1 4 0,-9 8 0,-3 3 0,30-17 0,-17 15 0,-18 12 0,-14 8 0,-11 6 0,-8 4 0,-4 3 0,-3 1 0,0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9T00:11:01.539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0 194 24575,'70'0'0,"-17"0"0,7 0 0,2 0 0,7 0 0,4 0-820,-3 0 1,5 0 0,2 0 0,2 0 769,7 0 0,4 0 0,0 0 0,1 0 50,6 0 0,1 0 0,0 0 0,-1 0 0,-4 0 0,0 0 0,-1 0 0,-2 0 0,-9 0 0,0-1 0,-2 1 0,-1-1 63,18 0 0,-2 0 0,-3-1-63,-10 0 0,-2-1 0,-3 1 0,-7-1 0,-2 1 0,-1-1 384,24-1 1,-2 0-385,-9 0 0,-1 0 0,4 2 0,2-1 0,5 0 0,3 0-173,-22 0 1,2 1 0,1-1 172,1-1 0,1 0 0,-1 0 0,-1 0 0,0 0 0,1 1 0,1-1 0,1 0 0,0 0 0,0 0 0,1-1 0,1 1 0,7 0 0,0-1 0,1 0 0,-2 0 0,-1-1 0,1 1 0,-1-1 0,-1-1 0,1 1 0,-1 0 0,0 0 0,0 1 0,3 0 0,0 1 0,1 0 231,3 1 0,0 0 1,0 1-232,3 1 0,0 0 0,1 1 0,-18 0 0,2-1 0,0 1 0,2 1-357,7 2 0,0 0 1,2 1-1,2 2 357,-10-1 0,1 1 0,1 1 0,1 1 0,1 1-492,5 1 1,2 1 0,1 1 0,1 1 0,-1 0 491,2 1 0,1 2 0,1-1 0,-1 1 0,-1-1 0,-1-1 0,-1 1 0,0-1 0,0-1 0,-2 1-240,-3-1 0,-1-1 1,-1 0-1,0 0 0,-1-1 240,14 2 0,0-1 0,-2 0 0,0 0 0,-6-2 0,0 1 0,-2-1 0,1 0-76,-2 1 0,0-1 0,-1 0 0,-1 0 76,-6-1 0,-2 0 0,0 0 0,-2-1 389,17 3 1,-2 0 0,-2 0-390,-10-2 0,-3-1 0,-2 1 0,18 2 0,-3 1 1199,-8 0 1,-3-1-1200,-12-3 0,-3 0 1013,-6 0 1,-2-1-1014,-3-2 0,-2-1 1481,41 1-1481,-9 0 652,-4 0-652,-5 2 0,2 1 0,-1-2 0,-7-1 0,-10 0 0,-14-3 0,-10-1 0,-6-1 0,-1 0 0,0 0 0,-2 0 0,-2 0 0,-1 0 0,0 0 0,4 0 0,5 0 0,4 0 0,3 4 0,0 5 0,1 5 0,-3 6 0,-3 6 0,-2 7 0,-1 11 0,0 10 0,-2 5 0,-3 0 0,-1-7 0,-5-7 0,-4-8 0,-4-6 0,-3-3 0,-2-2 0,2 1 0,1 8 0,3 14 0,4 22 0,5 22 0,-8-40 0,1 1 0,0 2 0,-1 0 0,1 0 0,-1 1 0,1 0 0,-1 1 0,1 3 0,-1 0 0,1 4 0,0 0 0,-1-3 0,-1-1 0,-1-6 0,0-2 0,3 34 0,-6-20 0,-3-4 0,-3 8 0,0 10 0,0 9 0,0-2 0,0-12 0,0-16 0,0-10 0,0-6 0,0-1 0,0-2 0,0-4 0,0-1 0,0 0 0,1 11 0,2 8 0,0 5 0,1-5 0,-1-12 0,0-11 0,-1-16 0,-2 18 0,-9 11 0,-18 13 0,-42 8 0,12-36 0,-9-5 0,-22 4 0,-10-3-538,15-6 0,-5-1 1,-4-1 537,15-4 0,-3-2 0,-2 0 0,-2-1-598,-12 1 1,-3-2 0,-1 0 0,-2-1 597,17-2 0,-2-2 0,0 1 0,0-1 0,-1 0 0,-1 1 0,0-1 0,0 0 0,1 1 0,-1 0 0,4 1 0,-1-1 0,1 1 0,1 1 0,1 0-338,-15 3 1,2 0-1,1 2 1,3-1 337,9 0 0,2 0 0,1 0 0,2 0-200,-18 3 1,3-1 0,2 0 199,10-4 0,1 0 0,3-1 0,-24 2 0,4-1 621,4 2 0,4 0-621,13 0 0,4 0 1143,6 2 0,3 0-1143,8-2 0,4 0 1612,-34 6-1612,15-7 810,15-5-810,11-1 0,11-1 0,9 2 0,3 0 0,-2 1 0,-5 3 0,-3 3 0,-3 2 0,3 5 0,1 0 0,1 2 0,-4 2 0,-5 1 0,-10 3 0,-8 3 0,-17 3 0,21-13 0,-5 0 0,-8 2 0,-5 0 0,-9 1 0,-3-1 0,-6 1 0,0-2 0,4-2 0,0-1 0,3-2 0,2 0 0,3-1 0,2 0 0,6-2 0,1 0 0,2 0 0,1 0 0,-1-1 0,1 1 0,2 0 0,0 0 0,2 1 0,1 0 0,0 0 0,1 0 0,2-1 0,0 0 0,2-1 0,1-3 0,1-1 0,1-3 0,-47 4 0,5-1 0,4 0 0,2 3 0,-6-2 0,42-6 0,-3-2 0,-5 0 0,-3-1 0,-6-1 0,-1 0 0,-1 2 0,-1 1 0,1 2 0,0 2 0,0 1 0,1 2 0,2 1 0,0 1 0,2-2 0,0 0 0,-2 0 0,1-2 0,3-1 0,0 0 0,2-1 0,-1 0 0,3 1 0,-1 1 0,3 0 0,0 0 0,-1 2 0,0 0 0,1-2 0,1 0 0,1-1 0,1 0 0,2-2 0,0-1 0,-1-2 0,-1 0 0,-2 0 0,0-1 0,-1-1 0,0 0 0,1 0 0,0 0 0,3 0 0,0 0 0,2 0 0,0 0 0,0 0 0,0 0 0,0-1 0,1-1 0,-3 1 0,-1-1 0,-1-1 0,-2 0 0,-4 0 0,0 0 0,-3 0 0,-1 0 0,3-2 0,1 0 0,4 1 0,2-1 0,-41-7 0,17 2 0,13-1 0,9 1 0,8 0 0,8 0 0,6-1 0,5-1 0,0-3 0,1 0 0,-1 0 0,0 0 0,1 1 0,-2 1 0,-2-2 0,-1 1 0,-1 3 0,5 0 0,3 3 0,4 1 0,4 1 0,0 1 0,1 0 0,1 0 0,-1 0 0,1 2 0,-3 1 0,-2 1 0,-3-1 0,-4-2 0,-4 0 0,-4 1 0,-3 0 0,0 0 0,-1 1 0,1 0 0,6 2 0,2 0 0,2 0 0,2 0 0,-1 0 0,1 0 0,3 0 0,5 0 0,9 0 0,5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61FBF-A2A1-BD4C-9983-B9C115E276D0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C5BAB-BA33-EB4A-8C52-AA848970A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05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809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65401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3052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6188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8654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4406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3347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7076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56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2846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105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08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81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925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716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3855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387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B23E250-6999-4BAB-AC01-19ACF82E9110}" type="datetimeFigureOut">
              <a:rPr lang="en-AU" smtClean="0"/>
              <a:t>9/11/2022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26502-C9B4-4AAD-AD8C-F4AA19544E1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8017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customXml" Target="../ink/ink7.xml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customXml" Target="../ink/ink6.xml"/><Relationship Id="rId4" Type="http://schemas.openxmlformats.org/officeDocument/2006/relationships/customXml" Target="../ink/ink3.xml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customXml" Target="../ink/ink16.xml"/><Relationship Id="rId26" Type="http://schemas.openxmlformats.org/officeDocument/2006/relationships/customXml" Target="../ink/ink20.xml"/><Relationship Id="rId39" Type="http://schemas.openxmlformats.org/officeDocument/2006/relationships/image" Target="../media/image31.png"/><Relationship Id="rId21" Type="http://schemas.openxmlformats.org/officeDocument/2006/relationships/image" Target="../media/image22.png"/><Relationship Id="rId34" Type="http://schemas.openxmlformats.org/officeDocument/2006/relationships/customXml" Target="../ink/ink24.xml"/><Relationship Id="rId42" Type="http://schemas.openxmlformats.org/officeDocument/2006/relationships/customXml" Target="../ink/ink28.xml"/><Relationship Id="rId47" Type="http://schemas.openxmlformats.org/officeDocument/2006/relationships/image" Target="../media/image35.png"/><Relationship Id="rId50" Type="http://schemas.openxmlformats.org/officeDocument/2006/relationships/customXml" Target="../ink/ink32.xml"/><Relationship Id="rId55" Type="http://schemas.openxmlformats.org/officeDocument/2006/relationships/image" Target="../media/image39.png"/><Relationship Id="rId7" Type="http://schemas.openxmlformats.org/officeDocument/2006/relationships/image" Target="../media/image15.png"/><Relationship Id="rId2" Type="http://schemas.openxmlformats.org/officeDocument/2006/relationships/customXml" Target="../ink/ink8.xml"/><Relationship Id="rId16" Type="http://schemas.openxmlformats.org/officeDocument/2006/relationships/customXml" Target="../ink/ink15.xml"/><Relationship Id="rId29" Type="http://schemas.openxmlformats.org/officeDocument/2006/relationships/image" Target="../media/image26.png"/><Relationship Id="rId11" Type="http://schemas.openxmlformats.org/officeDocument/2006/relationships/image" Target="../media/image17.png"/><Relationship Id="rId24" Type="http://schemas.openxmlformats.org/officeDocument/2006/relationships/customXml" Target="../ink/ink19.xml"/><Relationship Id="rId32" Type="http://schemas.openxmlformats.org/officeDocument/2006/relationships/customXml" Target="../ink/ink23.xml"/><Relationship Id="rId37" Type="http://schemas.openxmlformats.org/officeDocument/2006/relationships/image" Target="../media/image30.png"/><Relationship Id="rId40" Type="http://schemas.openxmlformats.org/officeDocument/2006/relationships/customXml" Target="../ink/ink27.xml"/><Relationship Id="rId45" Type="http://schemas.openxmlformats.org/officeDocument/2006/relationships/image" Target="../media/image34.png"/><Relationship Id="rId53" Type="http://schemas.openxmlformats.org/officeDocument/2006/relationships/image" Target="../media/image38.png"/><Relationship Id="rId58" Type="http://schemas.openxmlformats.org/officeDocument/2006/relationships/customXml" Target="../ink/ink36.xml"/><Relationship Id="rId5" Type="http://schemas.openxmlformats.org/officeDocument/2006/relationships/image" Target="../media/image14.png"/><Relationship Id="rId19" Type="http://schemas.openxmlformats.org/officeDocument/2006/relationships/image" Target="../media/image21.png"/><Relationship Id="rId4" Type="http://schemas.openxmlformats.org/officeDocument/2006/relationships/customXml" Target="../ink/ink9.xml"/><Relationship Id="rId9" Type="http://schemas.openxmlformats.org/officeDocument/2006/relationships/image" Target="../media/image16.png"/><Relationship Id="rId14" Type="http://schemas.openxmlformats.org/officeDocument/2006/relationships/customXml" Target="../ink/ink14.xml"/><Relationship Id="rId22" Type="http://schemas.openxmlformats.org/officeDocument/2006/relationships/customXml" Target="../ink/ink18.xml"/><Relationship Id="rId27" Type="http://schemas.openxmlformats.org/officeDocument/2006/relationships/image" Target="../media/image25.png"/><Relationship Id="rId30" Type="http://schemas.openxmlformats.org/officeDocument/2006/relationships/customXml" Target="../ink/ink22.xml"/><Relationship Id="rId35" Type="http://schemas.openxmlformats.org/officeDocument/2006/relationships/image" Target="../media/image29.png"/><Relationship Id="rId43" Type="http://schemas.openxmlformats.org/officeDocument/2006/relationships/image" Target="../media/image33.png"/><Relationship Id="rId48" Type="http://schemas.openxmlformats.org/officeDocument/2006/relationships/customXml" Target="../ink/ink31.xml"/><Relationship Id="rId56" Type="http://schemas.openxmlformats.org/officeDocument/2006/relationships/customXml" Target="../ink/ink35.xml"/><Relationship Id="rId8" Type="http://schemas.openxmlformats.org/officeDocument/2006/relationships/customXml" Target="../ink/ink11.xml"/><Relationship Id="rId51" Type="http://schemas.openxmlformats.org/officeDocument/2006/relationships/image" Target="../media/image37.png"/><Relationship Id="rId3" Type="http://schemas.openxmlformats.org/officeDocument/2006/relationships/image" Target="../media/image13.png"/><Relationship Id="rId12" Type="http://schemas.openxmlformats.org/officeDocument/2006/relationships/customXml" Target="../ink/ink13.xml"/><Relationship Id="rId17" Type="http://schemas.openxmlformats.org/officeDocument/2006/relationships/image" Target="../media/image20.png"/><Relationship Id="rId25" Type="http://schemas.openxmlformats.org/officeDocument/2006/relationships/image" Target="../media/image24.png"/><Relationship Id="rId33" Type="http://schemas.openxmlformats.org/officeDocument/2006/relationships/image" Target="../media/image28.png"/><Relationship Id="rId38" Type="http://schemas.openxmlformats.org/officeDocument/2006/relationships/customXml" Target="../ink/ink26.xml"/><Relationship Id="rId46" Type="http://schemas.openxmlformats.org/officeDocument/2006/relationships/customXml" Target="../ink/ink30.xml"/><Relationship Id="rId59" Type="http://schemas.openxmlformats.org/officeDocument/2006/relationships/image" Target="../media/image41.png"/><Relationship Id="rId20" Type="http://schemas.openxmlformats.org/officeDocument/2006/relationships/customXml" Target="../ink/ink17.xml"/><Relationship Id="rId41" Type="http://schemas.openxmlformats.org/officeDocument/2006/relationships/image" Target="../media/image32.png"/><Relationship Id="rId54" Type="http://schemas.openxmlformats.org/officeDocument/2006/relationships/customXml" Target="../ink/ink3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5" Type="http://schemas.openxmlformats.org/officeDocument/2006/relationships/image" Target="../media/image19.png"/><Relationship Id="rId23" Type="http://schemas.openxmlformats.org/officeDocument/2006/relationships/image" Target="../media/image23.png"/><Relationship Id="rId28" Type="http://schemas.openxmlformats.org/officeDocument/2006/relationships/customXml" Target="../ink/ink21.xml"/><Relationship Id="rId36" Type="http://schemas.openxmlformats.org/officeDocument/2006/relationships/customXml" Target="../ink/ink25.xml"/><Relationship Id="rId49" Type="http://schemas.openxmlformats.org/officeDocument/2006/relationships/image" Target="../media/image36.png"/><Relationship Id="rId57" Type="http://schemas.openxmlformats.org/officeDocument/2006/relationships/image" Target="../media/image40.png"/><Relationship Id="rId10" Type="http://schemas.openxmlformats.org/officeDocument/2006/relationships/customXml" Target="../ink/ink12.xml"/><Relationship Id="rId31" Type="http://schemas.openxmlformats.org/officeDocument/2006/relationships/image" Target="../media/image27.png"/><Relationship Id="rId44" Type="http://schemas.openxmlformats.org/officeDocument/2006/relationships/customXml" Target="../ink/ink29.xml"/><Relationship Id="rId52" Type="http://schemas.openxmlformats.org/officeDocument/2006/relationships/customXml" Target="../ink/ink3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customXml" Target="../ink/ink42.xml"/><Relationship Id="rId3" Type="http://schemas.openxmlformats.org/officeDocument/2006/relationships/customXml" Target="../ink/ink37.xml"/><Relationship Id="rId7" Type="http://schemas.openxmlformats.org/officeDocument/2006/relationships/customXml" Target="../ink/ink39.xml"/><Relationship Id="rId12" Type="http://schemas.openxmlformats.org/officeDocument/2006/relationships/image" Target="../media/image47.png"/><Relationship Id="rId2" Type="http://schemas.openxmlformats.org/officeDocument/2006/relationships/image" Target="../media/image42.gif"/><Relationship Id="rId1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customXml" Target="../ink/ink41.xml"/><Relationship Id="rId5" Type="http://schemas.openxmlformats.org/officeDocument/2006/relationships/customXml" Target="../ink/ink38.xml"/><Relationship Id="rId15" Type="http://schemas.openxmlformats.org/officeDocument/2006/relationships/customXml" Target="../ink/ink43.xml"/><Relationship Id="rId10" Type="http://schemas.openxmlformats.org/officeDocument/2006/relationships/image" Target="../media/image46.png"/><Relationship Id="rId4" Type="http://schemas.openxmlformats.org/officeDocument/2006/relationships/image" Target="../media/image43.png"/><Relationship Id="rId9" Type="http://schemas.openxmlformats.org/officeDocument/2006/relationships/customXml" Target="../ink/ink40.xml"/><Relationship Id="rId14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36545-AA59-4F39-8D8A-53DD0288C01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/>
              <a:t>Data Structures and algorithms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81A027-BDFA-49F3-B28F-2563668DD8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/>
              <a:t>Recursion </a:t>
            </a:r>
          </a:p>
          <a:p>
            <a:r>
              <a:rPr lang="en-AU" dirty="0"/>
              <a:t>Week 3 </a:t>
            </a:r>
          </a:p>
          <a:p>
            <a:r>
              <a:rPr lang="en-AU" dirty="0"/>
              <a:t>Lecturer: Dr </a:t>
            </a:r>
            <a:r>
              <a:rPr lang="en-AU" dirty="0" err="1"/>
              <a:t>Anwarul</a:t>
            </a:r>
            <a:r>
              <a:rPr lang="en-AU" dirty="0"/>
              <a:t> </a:t>
            </a:r>
            <a:r>
              <a:rPr lang="en-AU" dirty="0" err="1"/>
              <a:t>Patwary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904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F050E-30EB-4C9A-BDF8-264D1F6ED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1036-8044-4FA8-B22E-72E2F2D6D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What is recursion?</a:t>
            </a:r>
          </a:p>
          <a:p>
            <a:r>
              <a:rPr lang="en-AU" dirty="0"/>
              <a:t>Recursion example and application. </a:t>
            </a:r>
          </a:p>
          <a:p>
            <a:r>
              <a:rPr lang="en-AU" dirty="0"/>
              <a:t>How to implement a recursive algorithm?</a:t>
            </a:r>
          </a:p>
        </p:txBody>
      </p:sp>
    </p:spTree>
    <p:extLst>
      <p:ext uri="{BB962C8B-B14F-4D97-AF65-F5344CB8AC3E}">
        <p14:creationId xmlns:p14="http://schemas.microsoft.com/office/powerpoint/2010/main" val="90357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1B977-24D4-DE69-1979-E7BCBA101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AFC3D-EB77-72DD-FAFB-4C72F1201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Recursion is a powerful tool for solving certain kinds of problems. </a:t>
            </a:r>
          </a:p>
          <a:p>
            <a:r>
              <a:rPr lang="en-US" dirty="0"/>
              <a:t>Recursion breaks a problem into smaller problems that are, in some sense, identical to the original. </a:t>
            </a:r>
          </a:p>
          <a:p>
            <a:r>
              <a:rPr lang="en-US" dirty="0"/>
              <a:t>Solving the smaller problems provides a solution to the larger one.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F9EF7D65-0015-00EA-D193-936869A5F506}"/>
                  </a:ext>
                </a:extLst>
              </p14:cNvPr>
              <p14:cNvContentPartPr/>
              <p14:nvPr/>
            </p14:nvContentPartPr>
            <p14:xfrm>
              <a:off x="2824461" y="3686167"/>
              <a:ext cx="2196360" cy="2160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F9EF7D65-0015-00EA-D193-936869A5F50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88461" y="3650167"/>
                <a:ext cx="2268000" cy="93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1352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42B62-BED3-06A2-EB92-A3C7F7580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5B29F3-32B1-E4C4-5B9D-356DF7BD0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recursive problem consist of two parts:</a:t>
            </a:r>
          </a:p>
          <a:p>
            <a:pPr lvl="1"/>
            <a:r>
              <a:rPr lang="en-US" dirty="0"/>
              <a:t>Base case: </a:t>
            </a:r>
            <a:r>
              <a:rPr lang="en-AU" dirty="0"/>
              <a:t>the case for which the solution can be stated non-recursively. </a:t>
            </a:r>
            <a:endParaRPr lang="en-US" dirty="0"/>
          </a:p>
          <a:p>
            <a:pPr lvl="1"/>
            <a:r>
              <a:rPr lang="en-US" dirty="0"/>
              <a:t>Recursive case: </a:t>
            </a:r>
            <a:r>
              <a:rPr lang="en-AU"/>
              <a:t>the case for which the solution is expressed in terms of a smaller version of itself.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86A48E4B-042A-893A-F532-D9DFD2337873}"/>
                  </a:ext>
                </a:extLst>
              </p14:cNvPr>
              <p14:cNvContentPartPr/>
              <p14:nvPr/>
            </p14:nvContentPartPr>
            <p14:xfrm>
              <a:off x="889101" y="2404567"/>
              <a:ext cx="694080" cy="55800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86A48E4B-042A-893A-F532-D9DFD233787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3461" y="2368567"/>
                <a:ext cx="765720" cy="62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64C2530C-3798-AF8E-A2B5-EF33716066C1}"/>
                  </a:ext>
                </a:extLst>
              </p14:cNvPr>
              <p14:cNvContentPartPr/>
              <p14:nvPr/>
            </p14:nvContentPartPr>
            <p14:xfrm>
              <a:off x="749781" y="3284047"/>
              <a:ext cx="626760" cy="37656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64C2530C-3798-AF8E-A2B5-EF33716066C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4141" y="3248047"/>
                <a:ext cx="698400" cy="44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5DC82DE-4947-E9DF-86A1-C4474E0E2BEA}"/>
                  </a:ext>
                </a:extLst>
              </p14:cNvPr>
              <p14:cNvContentPartPr/>
              <p14:nvPr/>
            </p14:nvContentPartPr>
            <p14:xfrm>
              <a:off x="8328501" y="2876527"/>
              <a:ext cx="340560" cy="9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5DC82DE-4947-E9DF-86A1-C4474E0E2BE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92501" y="2840527"/>
                <a:ext cx="412200" cy="8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FC02E5FB-1C2A-E10A-E9AE-75E1D62FC589}"/>
                  </a:ext>
                </a:extLst>
              </p14:cNvPr>
              <p14:cNvContentPartPr/>
              <p14:nvPr/>
            </p14:nvContentPartPr>
            <p14:xfrm>
              <a:off x="1883421" y="3072727"/>
              <a:ext cx="1011240" cy="594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FC02E5FB-1C2A-E10A-E9AE-75E1D62FC58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47781" y="3037087"/>
                <a:ext cx="1082880" cy="1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741916E-AC70-5A07-65AD-FABF8EE29586}"/>
                  </a:ext>
                </a:extLst>
              </p14:cNvPr>
              <p14:cNvContentPartPr/>
              <p14:nvPr/>
            </p14:nvContentPartPr>
            <p14:xfrm>
              <a:off x="1959381" y="3926647"/>
              <a:ext cx="2934000" cy="3888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741916E-AC70-5A07-65AD-FABF8EE2958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23381" y="3890647"/>
                <a:ext cx="3005640" cy="11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81C021A4-4DF1-0747-9D33-DF5BAEFD9D5C}"/>
                  </a:ext>
                </a:extLst>
              </p14:cNvPr>
              <p14:cNvContentPartPr/>
              <p14:nvPr/>
            </p14:nvContentPartPr>
            <p14:xfrm>
              <a:off x="1782261" y="3140407"/>
              <a:ext cx="1978920" cy="3963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81C021A4-4DF1-0747-9D33-DF5BAEFD9D5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746261" y="3104407"/>
                <a:ext cx="2050560" cy="46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7862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57BD823D-D556-94F5-8E80-76DB7F8293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Recursion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9FDA644-1A64-2960-2E70-FDB9692E95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76600" y="1676401"/>
            <a:ext cx="6096000" cy="4525963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altLang="en-US" sz="2400" dirty="0"/>
              <a:t>	</a:t>
            </a:r>
            <a:r>
              <a:rPr lang="en-US" altLang="en-US" sz="28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solve</a:t>
            </a:r>
            <a:r>
              <a:rPr lang="en-US" altLang="en-US" sz="2800" b="1" dirty="0"/>
              <a:t>(problem)</a:t>
            </a:r>
          </a:p>
          <a:p>
            <a:pPr>
              <a:buFontTx/>
              <a:buNone/>
            </a:pPr>
            <a:r>
              <a:rPr lang="en-US" altLang="en-US" b="1" dirty="0"/>
              <a:t>	{</a:t>
            </a:r>
          </a:p>
          <a:p>
            <a:pPr lvl="1">
              <a:buFontTx/>
              <a:buNone/>
            </a:pPr>
            <a:r>
              <a:rPr lang="en-US" altLang="en-US" sz="2000" b="1" dirty="0"/>
              <a:t>	If problem is simple </a:t>
            </a:r>
          </a:p>
          <a:p>
            <a:pPr lvl="1">
              <a:buFontTx/>
              <a:buNone/>
            </a:pPr>
            <a:r>
              <a:rPr lang="en-US" altLang="en-US" sz="2000" b="1" dirty="0"/>
              <a:t>		 Return the answer</a:t>
            </a:r>
          </a:p>
          <a:p>
            <a:pPr lvl="1">
              <a:buFontTx/>
              <a:buNone/>
            </a:pPr>
            <a:r>
              <a:rPr lang="en-US" altLang="en-US" sz="2000" b="1" dirty="0"/>
              <a:t>	Else </a:t>
            </a:r>
          </a:p>
          <a:p>
            <a:pPr lvl="2">
              <a:buFontTx/>
              <a:buNone/>
            </a:pPr>
            <a:r>
              <a:rPr lang="en-US" altLang="en-US" sz="2000" b="1" dirty="0"/>
              <a:t>{</a:t>
            </a:r>
          </a:p>
          <a:p>
            <a:pPr lvl="2">
              <a:buFontTx/>
              <a:buNone/>
            </a:pPr>
            <a:r>
              <a:rPr lang="en-US" altLang="en-US" sz="2000" b="1" dirty="0"/>
              <a:t>	Break the problem as p</a:t>
            </a:r>
            <a:r>
              <a:rPr lang="en-US" altLang="en-US" sz="2000" b="1" baseline="-25000" dirty="0"/>
              <a:t>1</a:t>
            </a:r>
            <a:r>
              <a:rPr lang="en-US" altLang="en-US" sz="2000" b="1" dirty="0"/>
              <a:t>,p</a:t>
            </a:r>
            <a:r>
              <a:rPr lang="en-US" altLang="en-US" sz="2000" b="1" baseline="-25000" dirty="0"/>
              <a:t>2</a:t>
            </a:r>
            <a:r>
              <a:rPr lang="en-US" altLang="en-US" sz="2000" b="1" dirty="0"/>
              <a:t>,p</a:t>
            </a:r>
            <a:r>
              <a:rPr lang="en-US" altLang="en-US" sz="2000" b="1" baseline="-25000" dirty="0"/>
              <a:t>3</a:t>
            </a:r>
            <a:r>
              <a:rPr lang="en-US" altLang="en-US" sz="2000" b="1" dirty="0"/>
              <a:t>… </a:t>
            </a:r>
            <a:r>
              <a:rPr lang="en-US" altLang="en-US" sz="2000" b="1" dirty="0" err="1"/>
              <a:t>p</a:t>
            </a:r>
            <a:r>
              <a:rPr lang="en-US" altLang="en-US" sz="2000" b="1" baseline="-25000" dirty="0" err="1"/>
              <a:t>n</a:t>
            </a:r>
            <a:endParaRPr lang="en-US" altLang="en-US" sz="2000" b="1" baseline="-25000" dirty="0"/>
          </a:p>
          <a:p>
            <a:pPr lvl="2">
              <a:buFontTx/>
              <a:buNone/>
            </a:pPr>
            <a:r>
              <a:rPr lang="en-US" altLang="en-US" sz="2000" b="1" baseline="-25000" dirty="0"/>
              <a:t>	</a:t>
            </a:r>
            <a:r>
              <a:rPr lang="en-US" altLang="en-US" sz="2000" b="1" dirty="0"/>
              <a:t>For each problem P </a:t>
            </a:r>
          </a:p>
          <a:p>
            <a:pPr lvl="2">
              <a:buFontTx/>
              <a:buNone/>
            </a:pPr>
            <a:r>
              <a:rPr lang="en-US" altLang="en-US" sz="2000" b="1" baseline="-25000" dirty="0"/>
              <a:t>		</a:t>
            </a:r>
            <a:r>
              <a:rPr lang="en-US" alt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solve</a:t>
            </a:r>
            <a:r>
              <a:rPr lang="en-US" altLang="en-US" b="1" dirty="0"/>
              <a:t> (P);</a:t>
            </a:r>
          </a:p>
          <a:p>
            <a:pPr lvl="2">
              <a:buFontTx/>
              <a:buNone/>
            </a:pPr>
            <a:r>
              <a:rPr lang="en-US" altLang="en-US" sz="2000" b="1" dirty="0"/>
              <a:t>}</a:t>
            </a:r>
          </a:p>
          <a:p>
            <a:pPr>
              <a:buFontTx/>
              <a:buNone/>
            </a:pPr>
            <a:r>
              <a:rPr lang="en-US" altLang="en-US" b="1" dirty="0"/>
              <a:t>	}</a:t>
            </a:r>
          </a:p>
        </p:txBody>
      </p:sp>
      <p:sp>
        <p:nvSpPr>
          <p:cNvPr id="3076" name="Freeform 4">
            <a:extLst>
              <a:ext uri="{FF2B5EF4-FFF2-40B4-BE49-F238E27FC236}">
                <a16:creationId xmlns:a16="http://schemas.microsoft.com/office/drawing/2014/main" id="{C2DAE8E1-756C-0180-F45A-66EE245499CF}"/>
              </a:ext>
            </a:extLst>
          </p:cNvPr>
          <p:cNvSpPr>
            <a:spLocks/>
          </p:cNvSpPr>
          <p:nvPr/>
        </p:nvSpPr>
        <p:spPr bwMode="auto">
          <a:xfrm>
            <a:off x="6467476" y="993776"/>
            <a:ext cx="2779713" cy="4500563"/>
          </a:xfrm>
          <a:custGeom>
            <a:avLst/>
            <a:gdLst>
              <a:gd name="T0" fmla="*/ 235 w 1751"/>
              <a:gd name="T1" fmla="*/ 2547 h 2835"/>
              <a:gd name="T2" fmla="*/ 1646 w 1751"/>
              <a:gd name="T3" fmla="*/ 2463 h 2835"/>
              <a:gd name="T4" fmla="*/ 865 w 1751"/>
              <a:gd name="T5" fmla="*/ 315 h 2835"/>
              <a:gd name="T6" fmla="*/ 0 w 1751"/>
              <a:gd name="T7" fmla="*/ 575 h 2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51" h="2835">
                <a:moveTo>
                  <a:pt x="235" y="2547"/>
                </a:moveTo>
                <a:cubicBezTo>
                  <a:pt x="289" y="2466"/>
                  <a:pt x="1541" y="2835"/>
                  <a:pt x="1646" y="2463"/>
                </a:cubicBezTo>
                <a:cubicBezTo>
                  <a:pt x="1751" y="2091"/>
                  <a:pt x="1139" y="630"/>
                  <a:pt x="865" y="315"/>
                </a:cubicBezTo>
                <a:cubicBezTo>
                  <a:pt x="591" y="0"/>
                  <a:pt x="59" y="429"/>
                  <a:pt x="0" y="575"/>
                </a:cubicBezTo>
              </a:path>
            </a:pathLst>
          </a:custGeom>
          <a:noFill/>
          <a:ln w="12700">
            <a:solidFill>
              <a:srgbClr val="FFFF00"/>
            </a:solidFill>
            <a:round/>
            <a:headEnd type="none" w="med" len="med"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88DF9A3A-4BF2-1F20-5A08-CA05661FCB83}"/>
                  </a:ext>
                </a:extLst>
              </p14:cNvPr>
              <p14:cNvContentPartPr/>
              <p14:nvPr/>
            </p14:nvContentPartPr>
            <p14:xfrm>
              <a:off x="6652341" y="2914327"/>
              <a:ext cx="685440" cy="40932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88DF9A3A-4BF2-1F20-5A08-CA05661FCB8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16701" y="2878687"/>
                <a:ext cx="757080" cy="48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FD1D5B3-3C1A-C478-38BD-6E1499302BFE}"/>
                  </a:ext>
                </a:extLst>
              </p14:cNvPr>
              <p14:cNvContentPartPr/>
              <p14:nvPr/>
            </p14:nvContentPartPr>
            <p14:xfrm>
              <a:off x="4050621" y="3393127"/>
              <a:ext cx="4843800" cy="203328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FD1D5B3-3C1A-C478-38BD-6E1499302BF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14621" y="3357127"/>
                <a:ext cx="4915440" cy="210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BE10C8E2-CC96-D597-75E8-627F5AD52277}"/>
                  </a:ext>
                </a:extLst>
              </p14:cNvPr>
              <p14:cNvContentPartPr/>
              <p14:nvPr/>
            </p14:nvContentPartPr>
            <p14:xfrm>
              <a:off x="7294581" y="4167487"/>
              <a:ext cx="51120" cy="3924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BE10C8E2-CC96-D597-75E8-627F5AD5227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58581" y="4131487"/>
                <a:ext cx="122760" cy="11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D6EE859B-59A3-217D-A0E5-E0A3BC46DA83}"/>
                  </a:ext>
                </a:extLst>
              </p14:cNvPr>
              <p14:cNvContentPartPr/>
              <p14:nvPr/>
            </p14:nvContentPartPr>
            <p14:xfrm>
              <a:off x="5814981" y="5105647"/>
              <a:ext cx="298800" cy="136440"/>
            </p14:xfrm>
          </p:contentPart>
        </mc:Choice>
        <mc:Fallback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D6EE859B-59A3-217D-A0E5-E0A3BC46DA8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779341" y="5070007"/>
                <a:ext cx="370440" cy="20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0A181144-D028-AB6E-978D-0E001EFF1261}"/>
                  </a:ext>
                </a:extLst>
              </p14:cNvPr>
              <p14:cNvContentPartPr/>
              <p14:nvPr/>
            </p14:nvContentPartPr>
            <p14:xfrm>
              <a:off x="3696021" y="2126647"/>
              <a:ext cx="874080" cy="1152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0A181144-D028-AB6E-978D-0E001EFF126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60021" y="2090647"/>
                <a:ext cx="945720" cy="8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55C2889F-550D-277D-A571-DB1D6D729060}"/>
                  </a:ext>
                </a:extLst>
              </p14:cNvPr>
              <p14:cNvContentPartPr/>
              <p14:nvPr/>
            </p14:nvContentPartPr>
            <p14:xfrm>
              <a:off x="4437621" y="2437687"/>
              <a:ext cx="2754000" cy="952200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55C2889F-550D-277D-A571-DB1D6D729060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401621" y="2401687"/>
                <a:ext cx="2825640" cy="102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80C5F977-0532-CC9B-8229-9E6421B610BC}"/>
                  </a:ext>
                </a:extLst>
              </p14:cNvPr>
              <p14:cNvContentPartPr/>
              <p14:nvPr/>
            </p14:nvContentPartPr>
            <p14:xfrm>
              <a:off x="7494021" y="2622727"/>
              <a:ext cx="504360" cy="265680"/>
            </p14:xfrm>
          </p:contentPart>
        </mc:Choice>
        <mc:Fallback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80C5F977-0532-CC9B-8229-9E6421B610B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458381" y="2587087"/>
                <a:ext cx="576000" cy="337320"/>
              </a:xfrm>
              <a:prstGeom prst="rect">
                <a:avLst/>
              </a:prstGeom>
            </p:spPr>
          </p:pic>
        </mc:Fallback>
      </mc:AlternateContent>
      <p:grpSp>
        <p:nvGrpSpPr>
          <p:cNvPr id="44" name="Group 43">
            <a:extLst>
              <a:ext uri="{FF2B5EF4-FFF2-40B4-BE49-F238E27FC236}">
                <a16:creationId xmlns:a16="http://schemas.microsoft.com/office/drawing/2014/main" id="{F3669762-D778-91A5-1AD7-949EDA7EACBF}"/>
              </a:ext>
            </a:extLst>
          </p:cNvPr>
          <p:cNvGrpSpPr/>
          <p:nvPr/>
        </p:nvGrpSpPr>
        <p:grpSpPr>
          <a:xfrm>
            <a:off x="943821" y="932167"/>
            <a:ext cx="5016240" cy="5040000"/>
            <a:chOff x="943821" y="932167"/>
            <a:chExt cx="5016240" cy="5040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4D970419-5159-43D8-DB33-85FFBFAE59D1}"/>
                    </a:ext>
                  </a:extLst>
                </p14:cNvPr>
                <p14:cNvContentPartPr/>
                <p14:nvPr/>
              </p14:nvContentPartPr>
              <p14:xfrm>
                <a:off x="5533821" y="932167"/>
                <a:ext cx="241560" cy="64008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4D970419-5159-43D8-DB33-85FFBFAE59D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497821" y="896167"/>
                  <a:ext cx="313200" cy="71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CF43FBD5-B39F-ECB5-3F77-3D32A338B34C}"/>
                    </a:ext>
                  </a:extLst>
                </p14:cNvPr>
                <p14:cNvContentPartPr/>
                <p14:nvPr/>
              </p14:nvContentPartPr>
              <p14:xfrm>
                <a:off x="5375781" y="1432567"/>
                <a:ext cx="441000" cy="20016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CF43FBD5-B39F-ECB5-3F77-3D32A338B34C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339781" y="1396927"/>
                  <a:ext cx="51264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2" name="Ink 1">
                  <a:extLst>
                    <a:ext uri="{FF2B5EF4-FFF2-40B4-BE49-F238E27FC236}">
                      <a16:creationId xmlns:a16="http://schemas.microsoft.com/office/drawing/2014/main" id="{BF31CF36-9CA0-E5CF-D5A1-D3C8141D2D59}"/>
                    </a:ext>
                  </a:extLst>
                </p14:cNvPr>
                <p14:cNvContentPartPr/>
                <p14:nvPr/>
              </p14:nvContentPartPr>
              <p14:xfrm>
                <a:off x="3822381" y="2626687"/>
                <a:ext cx="27720" cy="903960"/>
              </p14:xfrm>
            </p:contentPart>
          </mc:Choice>
          <mc:Fallback>
            <p:pic>
              <p:nvPicPr>
                <p:cNvPr id="2" name="Ink 1">
                  <a:extLst>
                    <a:ext uri="{FF2B5EF4-FFF2-40B4-BE49-F238E27FC236}">
                      <a16:creationId xmlns:a16="http://schemas.microsoft.com/office/drawing/2014/main" id="{BF31CF36-9CA0-E5CF-D5A1-D3C8141D2D5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786741" y="2591047"/>
                  <a:ext cx="99360" cy="9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83012533-7912-E2DD-87F4-B6612D4F258E}"/>
                    </a:ext>
                  </a:extLst>
                </p14:cNvPr>
                <p14:cNvContentPartPr/>
                <p14:nvPr/>
              </p14:nvContentPartPr>
              <p14:xfrm>
                <a:off x="4140981" y="4038967"/>
                <a:ext cx="360" cy="1450800"/>
              </p14:xfrm>
            </p:contentPart>
          </mc:Choice>
          <mc:Fallback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83012533-7912-E2DD-87F4-B6612D4F258E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105341" y="4003327"/>
                  <a:ext cx="72000" cy="152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B7C38CEC-F56E-AB69-5F80-038C29EAB891}"/>
                    </a:ext>
                  </a:extLst>
                </p14:cNvPr>
                <p14:cNvContentPartPr/>
                <p14:nvPr/>
              </p14:nvContentPartPr>
              <p14:xfrm>
                <a:off x="2518461" y="3063727"/>
                <a:ext cx="945360" cy="2592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B7C38CEC-F56E-AB69-5F80-038C29EAB891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482821" y="3027727"/>
                  <a:ext cx="101700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49372510-04E6-2790-5C11-A30B744EB7FB}"/>
                    </a:ext>
                  </a:extLst>
                </p14:cNvPr>
                <p14:cNvContentPartPr/>
                <p14:nvPr/>
              </p14:nvContentPartPr>
              <p14:xfrm>
                <a:off x="3118221" y="2744767"/>
                <a:ext cx="456840" cy="74124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49372510-04E6-2790-5C11-A30B744EB7F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082221" y="2709127"/>
                  <a:ext cx="528480" cy="81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C8B82695-E64C-730E-3F18-BC2F31FD600E}"/>
                    </a:ext>
                  </a:extLst>
                </p14:cNvPr>
                <p14:cNvContentPartPr/>
                <p14:nvPr/>
              </p14:nvContentPartPr>
              <p14:xfrm>
                <a:off x="957861" y="2885887"/>
                <a:ext cx="170640" cy="57384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C8B82695-E64C-730E-3F18-BC2F31FD600E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21861" y="2850247"/>
                  <a:ext cx="242280" cy="64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68454814-1DDC-8EB3-3696-BD0BBF4D5EA3}"/>
                    </a:ext>
                  </a:extLst>
                </p14:cNvPr>
                <p14:cNvContentPartPr/>
                <p14:nvPr/>
              </p14:nvContentPartPr>
              <p14:xfrm>
                <a:off x="943821" y="2775007"/>
                <a:ext cx="516960" cy="68256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68454814-1DDC-8EB3-3696-BD0BBF4D5EA3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907821" y="2739007"/>
                  <a:ext cx="588600" cy="75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67A889FC-F0A9-141F-2294-702F38909581}"/>
                    </a:ext>
                  </a:extLst>
                </p14:cNvPr>
                <p14:cNvContentPartPr/>
                <p14:nvPr/>
              </p14:nvContentPartPr>
              <p14:xfrm>
                <a:off x="1593261" y="2969047"/>
                <a:ext cx="334800" cy="29340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67A889FC-F0A9-141F-2294-702F3890958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1557621" y="2933407"/>
                  <a:ext cx="406440" cy="36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906D47C-827D-6CE6-4454-18763B4A72F6}"/>
                    </a:ext>
                  </a:extLst>
                </p14:cNvPr>
                <p14:cNvContentPartPr/>
                <p14:nvPr/>
              </p14:nvContentPartPr>
              <p14:xfrm>
                <a:off x="2046861" y="2250487"/>
                <a:ext cx="383760" cy="75420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906D47C-827D-6CE6-4454-18763B4A72F6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010861" y="2214847"/>
                  <a:ext cx="455400" cy="82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75E19A72-D998-2194-E8FD-37052A0B6DF9}"/>
                    </a:ext>
                  </a:extLst>
                </p14:cNvPr>
                <p14:cNvContentPartPr/>
                <p14:nvPr/>
              </p14:nvContentPartPr>
              <p14:xfrm>
                <a:off x="2533221" y="1872847"/>
                <a:ext cx="477720" cy="5248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75E19A72-D998-2194-E8FD-37052A0B6DF9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497581" y="1837207"/>
                  <a:ext cx="549360" cy="59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4B753059-562D-C2FD-4E9E-ACCDE25CD22F}"/>
                    </a:ext>
                  </a:extLst>
                </p14:cNvPr>
                <p14:cNvContentPartPr/>
                <p14:nvPr/>
              </p14:nvContentPartPr>
              <p14:xfrm>
                <a:off x="2521701" y="4711807"/>
                <a:ext cx="1226520" cy="1152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4B753059-562D-C2FD-4E9E-ACCDE25CD22F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485701" y="4675807"/>
                  <a:ext cx="129816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D0ADCADF-0AC7-294D-EEB1-6A5D81AB3808}"/>
                    </a:ext>
                  </a:extLst>
                </p14:cNvPr>
                <p14:cNvContentPartPr/>
                <p14:nvPr/>
              </p14:nvContentPartPr>
              <p14:xfrm>
                <a:off x="3528981" y="4490407"/>
                <a:ext cx="322560" cy="45108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D0ADCADF-0AC7-294D-EEB1-6A5D81AB3808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492981" y="4454767"/>
                  <a:ext cx="394200" cy="52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F97FA14-E1E0-56EC-3166-9078D2E286AA}"/>
                    </a:ext>
                  </a:extLst>
                </p14:cNvPr>
                <p14:cNvContentPartPr/>
                <p14:nvPr/>
              </p14:nvContentPartPr>
              <p14:xfrm>
                <a:off x="1525581" y="4561687"/>
                <a:ext cx="177480" cy="65448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F97FA14-E1E0-56EC-3166-9078D2E286AA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1489941" y="4526047"/>
                  <a:ext cx="249120" cy="72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7DA387FA-DBBC-33C4-DDBA-8367FEFA6691}"/>
                    </a:ext>
                  </a:extLst>
                </p14:cNvPr>
                <p14:cNvContentPartPr/>
                <p14:nvPr/>
              </p14:nvContentPartPr>
              <p14:xfrm>
                <a:off x="1529181" y="4509487"/>
                <a:ext cx="678240" cy="52344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7DA387FA-DBBC-33C4-DDBA-8367FEFA6691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493181" y="4473487"/>
                  <a:ext cx="749880" cy="59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54398DEA-7B9E-EAE9-7B93-738CE997FB5C}"/>
                    </a:ext>
                  </a:extLst>
                </p14:cNvPr>
                <p14:cNvContentPartPr/>
                <p14:nvPr/>
              </p14:nvContentPartPr>
              <p14:xfrm>
                <a:off x="4078341" y="1131967"/>
                <a:ext cx="858960" cy="59148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54398DEA-7B9E-EAE9-7B93-738CE997FB5C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4042341" y="1095967"/>
                  <a:ext cx="930600" cy="66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164FA39-6D4B-C0C0-6A75-F253BB5B2749}"/>
                    </a:ext>
                  </a:extLst>
                </p14:cNvPr>
                <p14:cNvContentPartPr/>
                <p14:nvPr/>
              </p14:nvContentPartPr>
              <p14:xfrm>
                <a:off x="3612861" y="2203687"/>
                <a:ext cx="990000" cy="292500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164FA39-6D4B-C0C0-6A75-F253BB5B2749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3576861" y="2167687"/>
                  <a:ext cx="1061640" cy="299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B363696-20DC-A614-F6EF-3D9A81B0E824}"/>
                    </a:ext>
                  </a:extLst>
                </p14:cNvPr>
                <p14:cNvContentPartPr/>
                <p14:nvPr/>
              </p14:nvContentPartPr>
              <p14:xfrm>
                <a:off x="4397301" y="4938967"/>
                <a:ext cx="242280" cy="22032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B363696-20DC-A614-F6EF-3D9A81B0E824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361301" y="4902967"/>
                  <a:ext cx="31392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F2690DF3-3E4B-519C-61D0-355F2A84807D}"/>
                    </a:ext>
                  </a:extLst>
                </p14:cNvPr>
                <p14:cNvContentPartPr/>
                <p14:nvPr/>
              </p14:nvContentPartPr>
              <p14:xfrm>
                <a:off x="5431581" y="5304007"/>
                <a:ext cx="528480" cy="66816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F2690DF3-3E4B-519C-61D0-355F2A84807D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395941" y="5268007"/>
                  <a:ext cx="600120" cy="73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A2B50E95-C6EA-8661-1984-278F4C85B80F}"/>
                    </a:ext>
                  </a:extLst>
                </p14:cNvPr>
                <p14:cNvContentPartPr/>
                <p14:nvPr/>
              </p14:nvContentPartPr>
              <p14:xfrm>
                <a:off x="5495661" y="5342887"/>
                <a:ext cx="240120" cy="9036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A2B50E95-C6EA-8661-1984-278F4C85B80F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459661" y="5306887"/>
                  <a:ext cx="311760" cy="16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10B8898-0254-A354-2533-67F0A687EC86}"/>
                    </a:ext>
                  </a:extLst>
                </p14:cNvPr>
                <p14:cNvContentPartPr/>
                <p14:nvPr/>
              </p14:nvContentPartPr>
              <p14:xfrm>
                <a:off x="3593061" y="1714087"/>
                <a:ext cx="111600" cy="8208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10B8898-0254-A354-2533-67F0A687EC86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557421" y="1678447"/>
                  <a:ext cx="183240" cy="15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4A497CD0-2545-46E9-B86E-2A27F4BB38D1}"/>
                    </a:ext>
                  </a:extLst>
                </p14:cNvPr>
                <p14:cNvContentPartPr/>
                <p14:nvPr/>
              </p14:nvContentPartPr>
              <p14:xfrm>
                <a:off x="4734261" y="5301487"/>
                <a:ext cx="403920" cy="212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4A497CD0-2545-46E9-B86E-2A27F4BB38D1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4698621" y="5265487"/>
                  <a:ext cx="475560" cy="9288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16A1ABFF-467E-41FB-050D-8394B65DB9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Properties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60DE794-8EC5-DC94-0801-DF788AAE49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Calls the same function with smaller i/p.</a:t>
            </a:r>
          </a:p>
          <a:p>
            <a:r>
              <a:rPr lang="en-US" altLang="en-US"/>
              <a:t>Divide and conquer strategy </a:t>
            </a:r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FCF08BB8-3097-5D62-1EF7-7298CFB1E44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95600"/>
            <a:ext cx="3500438" cy="224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64493DFF-9CDB-EE17-5E8E-1595D1B1E570}"/>
                  </a:ext>
                </a:extLst>
              </p14:cNvPr>
              <p14:cNvContentPartPr/>
              <p14:nvPr/>
            </p14:nvContentPartPr>
            <p14:xfrm>
              <a:off x="2793861" y="2452087"/>
              <a:ext cx="1540080" cy="3636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64493DFF-9CDB-EE17-5E8E-1595D1B1E57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57861" y="2416087"/>
                <a:ext cx="161172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399D4B1D-14EE-08E4-1497-4A9E6830434F}"/>
                  </a:ext>
                </a:extLst>
              </p14:cNvPr>
              <p14:cNvContentPartPr/>
              <p14:nvPr/>
            </p14:nvContentPartPr>
            <p14:xfrm>
              <a:off x="5772141" y="1850527"/>
              <a:ext cx="1029960" cy="66888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399D4B1D-14EE-08E4-1497-4A9E683043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36141" y="1814887"/>
                <a:ext cx="1101600" cy="740520"/>
              </a:xfrm>
              <a:prstGeom prst="rect">
                <a:avLst/>
              </a:prstGeom>
            </p:spPr>
          </p:pic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46F77795-C74E-FAC2-88A3-F21E86E88431}"/>
              </a:ext>
            </a:extLst>
          </p:cNvPr>
          <p:cNvGrpSpPr/>
          <p:nvPr/>
        </p:nvGrpSpPr>
        <p:grpSpPr>
          <a:xfrm>
            <a:off x="1559061" y="2906047"/>
            <a:ext cx="2312640" cy="128520"/>
            <a:chOff x="1559061" y="2906047"/>
            <a:chExt cx="2312640" cy="128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4F847F1-93C0-2E20-7A0E-11287E61F6BE}"/>
                    </a:ext>
                  </a:extLst>
                </p14:cNvPr>
                <p14:cNvContentPartPr/>
                <p14:nvPr/>
              </p14:nvContentPartPr>
              <p14:xfrm>
                <a:off x="1559061" y="2906047"/>
                <a:ext cx="564480" cy="5616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4F847F1-93C0-2E20-7A0E-11287E61F6B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523061" y="2870047"/>
                  <a:ext cx="63612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DCA6F6DE-2F11-9D13-1A86-2D38E757D51E}"/>
                    </a:ext>
                  </a:extLst>
                </p14:cNvPr>
                <p14:cNvContentPartPr/>
                <p14:nvPr/>
              </p14:nvContentPartPr>
              <p14:xfrm>
                <a:off x="3093381" y="2960047"/>
                <a:ext cx="778320" cy="745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DCA6F6DE-2F11-9D13-1A86-2D38E757D51E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057381" y="2924047"/>
                  <a:ext cx="849960" cy="146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75242578-BD90-31A9-8B17-56505AB5BB2C}"/>
                  </a:ext>
                </a:extLst>
              </p14:cNvPr>
              <p14:cNvContentPartPr/>
              <p14:nvPr/>
            </p14:nvContentPartPr>
            <p14:xfrm>
              <a:off x="6396381" y="2806327"/>
              <a:ext cx="364320" cy="3384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75242578-BD90-31A9-8B17-56505AB5BB2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360741" y="2770327"/>
                <a:ext cx="435960" cy="41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98B74EC-9A33-358D-2B9F-89B96EE23129}"/>
                  </a:ext>
                </a:extLst>
              </p14:cNvPr>
              <p14:cNvContentPartPr/>
              <p14:nvPr/>
            </p14:nvContentPartPr>
            <p14:xfrm>
              <a:off x="4814181" y="4897567"/>
              <a:ext cx="360" cy="36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98B74EC-9A33-358D-2B9F-89B96EE23129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778541" y="48619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28DA1B1C-9D87-0465-15AD-900A1B2190A6}"/>
                  </a:ext>
                </a:extLst>
              </p14:cNvPr>
              <p14:cNvContentPartPr/>
              <p14:nvPr/>
            </p14:nvContentPartPr>
            <p14:xfrm>
              <a:off x="5117301" y="3012967"/>
              <a:ext cx="3004920" cy="45288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28DA1B1C-9D87-0465-15AD-900A1B2190A6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081661" y="2976967"/>
                <a:ext cx="3076560" cy="5245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EA67A5E-E8A9-64E3-16AC-098B43E752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7AF20A16-EE25-FA56-C78B-E130C2D81C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36542CA9-562B-92E2-D499-E3D89D93678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1" y="2241550"/>
            <a:ext cx="3476625" cy="202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482</TotalTime>
  <Words>180</Words>
  <Application>Microsoft Macintosh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Ion</vt:lpstr>
      <vt:lpstr>Data Structures and algorithms</vt:lpstr>
      <vt:lpstr>Outline</vt:lpstr>
      <vt:lpstr>Recursion</vt:lpstr>
      <vt:lpstr>Recursion</vt:lpstr>
      <vt:lpstr>Recursion</vt:lpstr>
      <vt:lpstr>Properties</vt:lpstr>
      <vt:lpstr>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Structures and algorithms</dc:title>
  <dc:creator>Anwarul Patwary</dc:creator>
  <cp:lastModifiedBy>Anwarul Patwary</cp:lastModifiedBy>
  <cp:revision>1</cp:revision>
  <dcterms:created xsi:type="dcterms:W3CDTF">2022-10-23T03:39:22Z</dcterms:created>
  <dcterms:modified xsi:type="dcterms:W3CDTF">2022-11-09T00:13:43Z</dcterms:modified>
</cp:coreProperties>
</file>