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3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4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notesSlides/notesSlide5.xml" ContentType="application/vnd.openxmlformats-officedocument.presentationml.notesSlide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notesSlides/notesSlide6.xml" ContentType="application/vnd.openxmlformats-officedocument.presentationml.notesSlide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notesSlides/notesSlide7.xml" ContentType="application/vnd.openxmlformats-officedocument.presentationml.notesSlide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notesSlides/notesSlide8.xml" ContentType="application/vnd.openxmlformats-officedocument.presentationml.notesSlide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notesSlides/notesSlide9.xml" ContentType="application/vnd.openxmlformats-officedocument.presentationml.notesSlide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notesSlides/notesSlide10.xml" ContentType="application/vnd.openxmlformats-officedocument.presentationml.notesSlide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notesSlides/notesSlide11.xml" ContentType="application/vnd.openxmlformats-officedocument.presentationml.notesSlide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notesSlides/notesSlide12.xml" ContentType="application/vnd.openxmlformats-officedocument.presentationml.notesSlide+xml"/>
  <Override PartName="/ppt/tags/tag165.xml" ContentType="application/vnd.openxmlformats-officedocument.presentationml.tags+xml"/>
  <Override PartName="/ppt/notesSlides/notesSlide13.xml" ContentType="application/vnd.openxmlformats-officedocument.presentationml.notesSlide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notesSlides/notesSlide14.xml" ContentType="application/vnd.openxmlformats-officedocument.presentationml.notesSlide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notesSlides/notesSlide15.xml" ContentType="application/vnd.openxmlformats-officedocument.presentationml.notesSlide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notesSlides/notesSlide16.xml" ContentType="application/vnd.openxmlformats-officedocument.presentationml.notesSlide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notesSlides/notesSlide17.xml" ContentType="application/vnd.openxmlformats-officedocument.presentationml.notesSlide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notesSlides/notesSlide18.xml" ContentType="application/vnd.openxmlformats-officedocument.presentationml.notesSlide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notesSlides/notesSlide19.xml" ContentType="application/vnd.openxmlformats-officedocument.presentationml.notesSlide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5"/>
  </p:notesMasterIdLst>
  <p:sldIdLst>
    <p:sldId id="256" r:id="rId2"/>
    <p:sldId id="257" r:id="rId3"/>
    <p:sldId id="258" r:id="rId4"/>
    <p:sldId id="260" r:id="rId5"/>
    <p:sldId id="259" r:id="rId6"/>
    <p:sldId id="262" r:id="rId7"/>
    <p:sldId id="465" r:id="rId8"/>
    <p:sldId id="261" r:id="rId9"/>
    <p:sldId id="466" r:id="rId10"/>
    <p:sldId id="467" r:id="rId11"/>
    <p:sldId id="263" r:id="rId12"/>
    <p:sldId id="264" r:id="rId13"/>
    <p:sldId id="412" r:id="rId14"/>
    <p:sldId id="413" r:id="rId15"/>
    <p:sldId id="267" r:id="rId16"/>
    <p:sldId id="269" r:id="rId17"/>
    <p:sldId id="270" r:id="rId18"/>
    <p:sldId id="468" r:id="rId19"/>
    <p:sldId id="282" r:id="rId20"/>
    <p:sldId id="283" r:id="rId21"/>
    <p:sldId id="284" r:id="rId22"/>
    <p:sldId id="421" r:id="rId23"/>
    <p:sldId id="426" r:id="rId24"/>
    <p:sldId id="286" r:id="rId25"/>
    <p:sldId id="287" r:id="rId26"/>
    <p:sldId id="424" r:id="rId27"/>
    <p:sldId id="423" r:id="rId28"/>
    <p:sldId id="290" r:id="rId29"/>
    <p:sldId id="427" r:id="rId30"/>
    <p:sldId id="278" r:id="rId31"/>
    <p:sldId id="308" r:id="rId32"/>
    <p:sldId id="310" r:id="rId33"/>
    <p:sldId id="470" r:id="rId34"/>
    <p:sldId id="311" r:id="rId35"/>
    <p:sldId id="316" r:id="rId36"/>
    <p:sldId id="317" r:id="rId37"/>
    <p:sldId id="318" r:id="rId38"/>
    <p:sldId id="319" r:id="rId39"/>
    <p:sldId id="320" r:id="rId40"/>
    <p:sldId id="321" r:id="rId41"/>
    <p:sldId id="322" r:id="rId42"/>
    <p:sldId id="323" r:id="rId43"/>
    <p:sldId id="324" r:id="rId44"/>
    <p:sldId id="325" r:id="rId45"/>
    <p:sldId id="302" r:id="rId46"/>
    <p:sldId id="312" r:id="rId47"/>
    <p:sldId id="304" r:id="rId48"/>
    <p:sldId id="307" r:id="rId49"/>
    <p:sldId id="326" r:id="rId50"/>
    <p:sldId id="327" r:id="rId51"/>
    <p:sldId id="328" r:id="rId52"/>
    <p:sldId id="329" r:id="rId53"/>
    <p:sldId id="330" r:id="rId54"/>
    <p:sldId id="331" r:id="rId55"/>
    <p:sldId id="332" r:id="rId56"/>
    <p:sldId id="333" r:id="rId57"/>
    <p:sldId id="334" r:id="rId58"/>
    <p:sldId id="335" r:id="rId59"/>
    <p:sldId id="336" r:id="rId60"/>
    <p:sldId id="337" r:id="rId61"/>
    <p:sldId id="338" r:id="rId62"/>
    <p:sldId id="339" r:id="rId63"/>
    <p:sldId id="340" r:id="rId64"/>
    <p:sldId id="341" r:id="rId65"/>
    <p:sldId id="472" r:id="rId66"/>
    <p:sldId id="274" r:id="rId67"/>
    <p:sldId id="275" r:id="rId68"/>
    <p:sldId id="276" r:id="rId69"/>
    <p:sldId id="398" r:id="rId70"/>
    <p:sldId id="400" r:id="rId71"/>
    <p:sldId id="401" r:id="rId72"/>
    <p:sldId id="402" r:id="rId73"/>
    <p:sldId id="403" r:id="rId7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DB8066-30BA-3544-9337-A457DE862CBC}" v="37" dt="2022-11-23T02:01:43.4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18"/>
    <p:restoredTop sz="96327"/>
  </p:normalViewPr>
  <p:slideViewPr>
    <p:cSldViewPr snapToGrid="0">
      <p:cViewPr varScale="1">
        <p:scale>
          <a:sx n="152" d="100"/>
          <a:sy n="152" d="100"/>
        </p:scale>
        <p:origin x="44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microsoft.com/office/2016/11/relationships/changesInfo" Target="changesInfos/changesInfo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heme" Target="theme/theme1.xml"/><Relationship Id="rId8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warul Patwary" userId="e9f82bcb-ad83-4f66-80e6-a524eca623fa" providerId="ADAL" clId="{87DB8066-30BA-3544-9337-A457DE862CBC}"/>
    <pc:docChg chg="custSel addSld delSld modSld">
      <pc:chgData name="Anwarul Patwary" userId="e9f82bcb-ad83-4f66-80e6-a524eca623fa" providerId="ADAL" clId="{87DB8066-30BA-3544-9337-A457DE862CBC}" dt="2022-11-23T02:01:43.489" v="79" actId="20577"/>
      <pc:docMkLst>
        <pc:docMk/>
      </pc:docMkLst>
      <pc:sldChg chg="add">
        <pc:chgData name="Anwarul Patwary" userId="e9f82bcb-ad83-4f66-80e6-a524eca623fa" providerId="ADAL" clId="{87DB8066-30BA-3544-9337-A457DE862CBC}" dt="2022-11-23T01:47:27.734" v="49"/>
        <pc:sldMkLst>
          <pc:docMk/>
          <pc:sldMk cId="0" sldId="274"/>
        </pc:sldMkLst>
      </pc:sldChg>
      <pc:sldChg chg="modSp add mod modAnim">
        <pc:chgData name="Anwarul Patwary" userId="e9f82bcb-ad83-4f66-80e6-a524eca623fa" providerId="ADAL" clId="{87DB8066-30BA-3544-9337-A457DE862CBC}" dt="2022-11-23T02:01:43.489" v="79" actId="20577"/>
        <pc:sldMkLst>
          <pc:docMk/>
          <pc:sldMk cId="0" sldId="275"/>
        </pc:sldMkLst>
        <pc:spChg chg="mod">
          <ac:chgData name="Anwarul Patwary" userId="e9f82bcb-ad83-4f66-80e6-a524eca623fa" providerId="ADAL" clId="{87DB8066-30BA-3544-9337-A457DE862CBC}" dt="2022-11-23T02:01:43.489" v="79" actId="20577"/>
          <ac:spMkLst>
            <pc:docMk/>
            <pc:sldMk cId="0" sldId="275"/>
            <ac:spMk id="38915" creationId="{425162EB-B4E9-9429-7A7E-ECFE5DA0D9EE}"/>
          </ac:spMkLst>
        </pc:spChg>
      </pc:sldChg>
      <pc:sldChg chg="add">
        <pc:chgData name="Anwarul Patwary" userId="e9f82bcb-ad83-4f66-80e6-a524eca623fa" providerId="ADAL" clId="{87DB8066-30BA-3544-9337-A457DE862CBC}" dt="2022-11-23T01:47:27.734" v="49"/>
        <pc:sldMkLst>
          <pc:docMk/>
          <pc:sldMk cId="0" sldId="276"/>
        </pc:sldMkLst>
      </pc:sldChg>
      <pc:sldChg chg="delSp modSp add mod">
        <pc:chgData name="Anwarul Patwary" userId="e9f82bcb-ad83-4f66-80e6-a524eca623fa" providerId="ADAL" clId="{87DB8066-30BA-3544-9337-A457DE862CBC}" dt="2022-11-22T23:33:26.417" v="28" actId="1076"/>
        <pc:sldMkLst>
          <pc:docMk/>
          <pc:sldMk cId="0" sldId="302"/>
        </pc:sldMkLst>
        <pc:spChg chg="del">
          <ac:chgData name="Anwarul Patwary" userId="e9f82bcb-ad83-4f66-80e6-a524eca623fa" providerId="ADAL" clId="{87DB8066-30BA-3544-9337-A457DE862CBC}" dt="2022-11-22T14:28:22.602" v="3" actId="478"/>
          <ac:spMkLst>
            <pc:docMk/>
            <pc:sldMk cId="0" sldId="302"/>
            <ac:spMk id="2" creationId="{0E475C05-74B8-2703-EE22-12A2E0556F78}"/>
          </ac:spMkLst>
        </pc:spChg>
        <pc:spChg chg="mod">
          <ac:chgData name="Anwarul Patwary" userId="e9f82bcb-ad83-4f66-80e6-a524eca623fa" providerId="ADAL" clId="{87DB8066-30BA-3544-9337-A457DE862CBC}" dt="2022-11-22T23:33:26.417" v="28" actId="1076"/>
          <ac:spMkLst>
            <pc:docMk/>
            <pc:sldMk cId="0" sldId="302"/>
            <ac:spMk id="50178" creationId="{2C03BBB5-F5B9-714A-2691-33AF03D84CA2}"/>
          </ac:spMkLst>
        </pc:spChg>
      </pc:sldChg>
      <pc:sldChg chg="delSp modSp add mod">
        <pc:chgData name="Anwarul Patwary" userId="e9f82bcb-ad83-4f66-80e6-a524eca623fa" providerId="ADAL" clId="{87DB8066-30BA-3544-9337-A457DE862CBC}" dt="2022-11-22T23:32:58.205" v="25" actId="1076"/>
        <pc:sldMkLst>
          <pc:docMk/>
          <pc:sldMk cId="0" sldId="304"/>
        </pc:sldMkLst>
        <pc:spChg chg="del">
          <ac:chgData name="Anwarul Patwary" userId="e9f82bcb-ad83-4f66-80e6-a524eca623fa" providerId="ADAL" clId="{87DB8066-30BA-3544-9337-A457DE862CBC}" dt="2022-11-22T14:28:32.920" v="5" actId="478"/>
          <ac:spMkLst>
            <pc:docMk/>
            <pc:sldMk cId="0" sldId="304"/>
            <ac:spMk id="2" creationId="{A27D9B96-A0D6-1CAC-B24E-1B56ECF1BD00}"/>
          </ac:spMkLst>
        </pc:spChg>
        <pc:spChg chg="mod">
          <ac:chgData name="Anwarul Patwary" userId="e9f82bcb-ad83-4f66-80e6-a524eca623fa" providerId="ADAL" clId="{87DB8066-30BA-3544-9337-A457DE862CBC}" dt="2022-11-22T23:32:58.205" v="25" actId="1076"/>
          <ac:spMkLst>
            <pc:docMk/>
            <pc:sldMk cId="0" sldId="304"/>
            <ac:spMk id="52226" creationId="{5B00F943-DCD0-4813-82FF-098EF2195C92}"/>
          </ac:spMkLst>
        </pc:spChg>
        <pc:spChg chg="mod">
          <ac:chgData name="Anwarul Patwary" userId="e9f82bcb-ad83-4f66-80e6-a524eca623fa" providerId="ADAL" clId="{87DB8066-30BA-3544-9337-A457DE862CBC}" dt="2022-11-22T23:32:49.775" v="23" actId="1076"/>
          <ac:spMkLst>
            <pc:docMk/>
            <pc:sldMk cId="0" sldId="304"/>
            <ac:spMk id="52227" creationId="{CC1934FC-F3E4-16E6-BCFE-44E57DA5B124}"/>
          </ac:spMkLst>
        </pc:spChg>
        <pc:spChg chg="mod">
          <ac:chgData name="Anwarul Patwary" userId="e9f82bcb-ad83-4f66-80e6-a524eca623fa" providerId="ADAL" clId="{87DB8066-30BA-3544-9337-A457DE862CBC}" dt="2022-11-22T23:32:53.822" v="24" actId="1076"/>
          <ac:spMkLst>
            <pc:docMk/>
            <pc:sldMk cId="0" sldId="304"/>
            <ac:spMk id="52228" creationId="{751F085B-05EC-37C1-4E62-580BCAB5031A}"/>
          </ac:spMkLst>
        </pc:spChg>
      </pc:sldChg>
      <pc:sldChg chg="delSp modSp add mod">
        <pc:chgData name="Anwarul Patwary" userId="e9f82bcb-ad83-4f66-80e6-a524eca623fa" providerId="ADAL" clId="{87DB8066-30BA-3544-9337-A457DE862CBC}" dt="2022-11-22T23:37:55.857" v="45" actId="478"/>
        <pc:sldMkLst>
          <pc:docMk/>
          <pc:sldMk cId="0" sldId="307"/>
        </pc:sldMkLst>
        <pc:spChg chg="del">
          <ac:chgData name="Anwarul Patwary" userId="e9f82bcb-ad83-4f66-80e6-a524eca623fa" providerId="ADAL" clId="{87DB8066-30BA-3544-9337-A457DE862CBC}" dt="2022-11-22T23:37:55.857" v="45" actId="478"/>
          <ac:spMkLst>
            <pc:docMk/>
            <pc:sldMk cId="0" sldId="307"/>
            <ac:spMk id="2" creationId="{B4D357FF-8085-B675-F822-4323D0CF9D01}"/>
          </ac:spMkLst>
        </pc:spChg>
        <pc:spChg chg="mod">
          <ac:chgData name="Anwarul Patwary" userId="e9f82bcb-ad83-4f66-80e6-a524eca623fa" providerId="ADAL" clId="{87DB8066-30BA-3544-9337-A457DE862CBC}" dt="2022-11-22T23:37:50.575" v="44" actId="1076"/>
          <ac:spMkLst>
            <pc:docMk/>
            <pc:sldMk cId="0" sldId="307"/>
            <ac:spMk id="55298" creationId="{E2B930B8-09B5-98D5-1D59-303C9145303F}"/>
          </ac:spMkLst>
        </pc:spChg>
      </pc:sldChg>
      <pc:sldChg chg="modSp mod">
        <pc:chgData name="Anwarul Patwary" userId="e9f82bcb-ad83-4f66-80e6-a524eca623fa" providerId="ADAL" clId="{87DB8066-30BA-3544-9337-A457DE862CBC}" dt="2022-11-22T23:35:15.155" v="42" actId="14100"/>
        <pc:sldMkLst>
          <pc:docMk/>
          <pc:sldMk cId="0" sldId="308"/>
        </pc:sldMkLst>
        <pc:spChg chg="mod">
          <ac:chgData name="Anwarul Patwary" userId="e9f82bcb-ad83-4f66-80e6-a524eca623fa" providerId="ADAL" clId="{87DB8066-30BA-3544-9337-A457DE862CBC}" dt="2022-11-22T23:35:15.155" v="42" actId="14100"/>
          <ac:spMkLst>
            <pc:docMk/>
            <pc:sldMk cId="0" sldId="308"/>
            <ac:spMk id="56322" creationId="{9C1367CF-802C-D70A-2E16-427F66396707}"/>
          </ac:spMkLst>
        </pc:spChg>
      </pc:sldChg>
      <pc:sldChg chg="modSp mod">
        <pc:chgData name="Anwarul Patwary" userId="e9f82bcb-ad83-4f66-80e6-a524eca623fa" providerId="ADAL" clId="{87DB8066-30BA-3544-9337-A457DE862CBC}" dt="2022-11-23T00:15:48.456" v="47" actId="20578"/>
        <pc:sldMkLst>
          <pc:docMk/>
          <pc:sldMk cId="0" sldId="310"/>
        </pc:sldMkLst>
        <pc:spChg chg="mod">
          <ac:chgData name="Anwarul Patwary" userId="e9f82bcb-ad83-4f66-80e6-a524eca623fa" providerId="ADAL" clId="{87DB8066-30BA-3544-9337-A457DE862CBC}" dt="2022-11-22T23:35:01.929" v="39" actId="1076"/>
          <ac:spMkLst>
            <pc:docMk/>
            <pc:sldMk cId="0" sldId="310"/>
            <ac:spMk id="58370" creationId="{2AF3FBB2-F4A7-7B71-F8F5-98E881EDEC6C}"/>
          </ac:spMkLst>
        </pc:spChg>
        <pc:spChg chg="mod">
          <ac:chgData name="Anwarul Patwary" userId="e9f82bcb-ad83-4f66-80e6-a524eca623fa" providerId="ADAL" clId="{87DB8066-30BA-3544-9337-A457DE862CBC}" dt="2022-11-23T00:15:48.456" v="47" actId="20578"/>
          <ac:spMkLst>
            <pc:docMk/>
            <pc:sldMk cId="0" sldId="310"/>
            <ac:spMk id="58371" creationId="{A00C21A8-B9F1-2968-7D93-7B07CA7DDBB2}"/>
          </ac:spMkLst>
        </pc:spChg>
      </pc:sldChg>
      <pc:sldChg chg="delSp modSp add mod">
        <pc:chgData name="Anwarul Patwary" userId="e9f82bcb-ad83-4f66-80e6-a524eca623fa" providerId="ADAL" clId="{87DB8066-30BA-3544-9337-A457DE862CBC}" dt="2022-11-22T23:33:19.585" v="27" actId="1076"/>
        <pc:sldMkLst>
          <pc:docMk/>
          <pc:sldMk cId="0" sldId="312"/>
        </pc:sldMkLst>
        <pc:spChg chg="del">
          <ac:chgData name="Anwarul Patwary" userId="e9f82bcb-ad83-4f66-80e6-a524eca623fa" providerId="ADAL" clId="{87DB8066-30BA-3544-9337-A457DE862CBC}" dt="2022-11-22T14:28:28.013" v="4" actId="478"/>
          <ac:spMkLst>
            <pc:docMk/>
            <pc:sldMk cId="0" sldId="312"/>
            <ac:spMk id="2" creationId="{75258F5A-BF4A-4FCC-9601-F8870E47EC1E}"/>
          </ac:spMkLst>
        </pc:spChg>
        <pc:spChg chg="mod">
          <ac:chgData name="Anwarul Patwary" userId="e9f82bcb-ad83-4f66-80e6-a524eca623fa" providerId="ADAL" clId="{87DB8066-30BA-3544-9337-A457DE862CBC}" dt="2022-11-22T23:33:12.914" v="26" actId="1076"/>
          <ac:spMkLst>
            <pc:docMk/>
            <pc:sldMk cId="0" sldId="312"/>
            <ac:spMk id="61442" creationId="{1DCE603B-FD17-172D-E193-8E70737D7C40}"/>
          </ac:spMkLst>
        </pc:spChg>
        <pc:spChg chg="mod">
          <ac:chgData name="Anwarul Patwary" userId="e9f82bcb-ad83-4f66-80e6-a524eca623fa" providerId="ADAL" clId="{87DB8066-30BA-3544-9337-A457DE862CBC}" dt="2022-11-22T23:33:19.585" v="27" actId="1076"/>
          <ac:spMkLst>
            <pc:docMk/>
            <pc:sldMk cId="0" sldId="312"/>
            <ac:spMk id="61443" creationId="{F18F38AE-844D-7AB7-13B8-064885BE6411}"/>
          </ac:spMkLst>
        </pc:spChg>
      </pc:sldChg>
      <pc:sldChg chg="delSp mod">
        <pc:chgData name="Anwarul Patwary" userId="e9f82bcb-ad83-4f66-80e6-a524eca623fa" providerId="ADAL" clId="{87DB8066-30BA-3544-9337-A457DE862CBC}" dt="2022-11-22T23:48:13.484" v="46" actId="478"/>
        <pc:sldMkLst>
          <pc:docMk/>
          <pc:sldMk cId="0" sldId="316"/>
        </pc:sldMkLst>
        <pc:spChg chg="del">
          <ac:chgData name="Anwarul Patwary" userId="e9f82bcb-ad83-4f66-80e6-a524eca623fa" providerId="ADAL" clId="{87DB8066-30BA-3544-9337-A457DE862CBC}" dt="2022-11-22T23:34:47.071" v="38" actId="478"/>
          <ac:spMkLst>
            <pc:docMk/>
            <pc:sldMk cId="0" sldId="316"/>
            <ac:spMk id="2" creationId="{D439F7C1-B6CF-E19D-1AF1-BDEF68A5071D}"/>
          </ac:spMkLst>
        </pc:spChg>
        <pc:spChg chg="del">
          <ac:chgData name="Anwarul Patwary" userId="e9f82bcb-ad83-4f66-80e6-a524eca623fa" providerId="ADAL" clId="{87DB8066-30BA-3544-9337-A457DE862CBC}" dt="2022-11-22T23:48:13.484" v="46" actId="478"/>
          <ac:spMkLst>
            <pc:docMk/>
            <pc:sldMk cId="0" sldId="316"/>
            <ac:spMk id="67621" creationId="{1B472A0E-E481-9945-BB09-5D0CE0DCB82D}"/>
          </ac:spMkLst>
        </pc:spChg>
      </pc:sldChg>
      <pc:sldChg chg="delSp mod">
        <pc:chgData name="Anwarul Patwary" userId="e9f82bcb-ad83-4f66-80e6-a524eca623fa" providerId="ADAL" clId="{87DB8066-30BA-3544-9337-A457DE862CBC}" dt="2022-11-22T23:34:43.450" v="37" actId="478"/>
        <pc:sldMkLst>
          <pc:docMk/>
          <pc:sldMk cId="0" sldId="317"/>
        </pc:sldMkLst>
        <pc:spChg chg="del">
          <ac:chgData name="Anwarul Patwary" userId="e9f82bcb-ad83-4f66-80e6-a524eca623fa" providerId="ADAL" clId="{87DB8066-30BA-3544-9337-A457DE862CBC}" dt="2022-11-22T23:34:43.450" v="37" actId="478"/>
          <ac:spMkLst>
            <pc:docMk/>
            <pc:sldMk cId="0" sldId="317"/>
            <ac:spMk id="2" creationId="{C14ECD09-09A7-4915-B895-0B01F0A6BEE5}"/>
          </ac:spMkLst>
        </pc:spChg>
      </pc:sldChg>
      <pc:sldChg chg="delSp mod">
        <pc:chgData name="Anwarul Patwary" userId="e9f82bcb-ad83-4f66-80e6-a524eca623fa" providerId="ADAL" clId="{87DB8066-30BA-3544-9337-A457DE862CBC}" dt="2022-11-22T23:34:38.040" v="36" actId="478"/>
        <pc:sldMkLst>
          <pc:docMk/>
          <pc:sldMk cId="0" sldId="318"/>
        </pc:sldMkLst>
        <pc:spChg chg="del">
          <ac:chgData name="Anwarul Patwary" userId="e9f82bcb-ad83-4f66-80e6-a524eca623fa" providerId="ADAL" clId="{87DB8066-30BA-3544-9337-A457DE862CBC}" dt="2022-11-22T23:34:38.040" v="36" actId="478"/>
          <ac:spMkLst>
            <pc:docMk/>
            <pc:sldMk cId="0" sldId="318"/>
            <ac:spMk id="2" creationId="{D725762C-9197-AA70-8504-3151FD0FFDD1}"/>
          </ac:spMkLst>
        </pc:spChg>
      </pc:sldChg>
      <pc:sldChg chg="delSp mod">
        <pc:chgData name="Anwarul Patwary" userId="e9f82bcb-ad83-4f66-80e6-a524eca623fa" providerId="ADAL" clId="{87DB8066-30BA-3544-9337-A457DE862CBC}" dt="2022-11-22T23:34:31.663" v="35" actId="478"/>
        <pc:sldMkLst>
          <pc:docMk/>
          <pc:sldMk cId="0" sldId="319"/>
        </pc:sldMkLst>
        <pc:spChg chg="del">
          <ac:chgData name="Anwarul Patwary" userId="e9f82bcb-ad83-4f66-80e6-a524eca623fa" providerId="ADAL" clId="{87DB8066-30BA-3544-9337-A457DE862CBC}" dt="2022-11-22T23:34:31.663" v="35" actId="478"/>
          <ac:spMkLst>
            <pc:docMk/>
            <pc:sldMk cId="0" sldId="319"/>
            <ac:spMk id="2" creationId="{A81EF2E1-CB6A-8D99-2091-1FE255C26D17}"/>
          </ac:spMkLst>
        </pc:spChg>
      </pc:sldChg>
      <pc:sldChg chg="delSp mod">
        <pc:chgData name="Anwarul Patwary" userId="e9f82bcb-ad83-4f66-80e6-a524eca623fa" providerId="ADAL" clId="{87DB8066-30BA-3544-9337-A457DE862CBC}" dt="2022-11-22T23:34:23.443" v="34" actId="478"/>
        <pc:sldMkLst>
          <pc:docMk/>
          <pc:sldMk cId="0" sldId="320"/>
        </pc:sldMkLst>
        <pc:spChg chg="del">
          <ac:chgData name="Anwarul Patwary" userId="e9f82bcb-ad83-4f66-80e6-a524eca623fa" providerId="ADAL" clId="{87DB8066-30BA-3544-9337-A457DE862CBC}" dt="2022-11-22T23:34:23.443" v="34" actId="478"/>
          <ac:spMkLst>
            <pc:docMk/>
            <pc:sldMk cId="0" sldId="320"/>
            <ac:spMk id="2" creationId="{86024EB7-FF76-D1F2-5131-459C4043F23D}"/>
          </ac:spMkLst>
        </pc:spChg>
      </pc:sldChg>
      <pc:sldChg chg="delSp mod">
        <pc:chgData name="Anwarul Patwary" userId="e9f82bcb-ad83-4f66-80e6-a524eca623fa" providerId="ADAL" clId="{87DB8066-30BA-3544-9337-A457DE862CBC}" dt="2022-11-22T23:34:18.133" v="33" actId="478"/>
        <pc:sldMkLst>
          <pc:docMk/>
          <pc:sldMk cId="0" sldId="321"/>
        </pc:sldMkLst>
        <pc:spChg chg="del">
          <ac:chgData name="Anwarul Patwary" userId="e9f82bcb-ad83-4f66-80e6-a524eca623fa" providerId="ADAL" clId="{87DB8066-30BA-3544-9337-A457DE862CBC}" dt="2022-11-22T23:34:18.133" v="33" actId="478"/>
          <ac:spMkLst>
            <pc:docMk/>
            <pc:sldMk cId="0" sldId="321"/>
            <ac:spMk id="2" creationId="{A9A853A2-DF9B-B8A7-6A2A-D103D9DDBFE1}"/>
          </ac:spMkLst>
        </pc:spChg>
      </pc:sldChg>
      <pc:sldChg chg="delSp mod">
        <pc:chgData name="Anwarul Patwary" userId="e9f82bcb-ad83-4f66-80e6-a524eca623fa" providerId="ADAL" clId="{87DB8066-30BA-3544-9337-A457DE862CBC}" dt="2022-11-22T23:34:11.762" v="32" actId="478"/>
        <pc:sldMkLst>
          <pc:docMk/>
          <pc:sldMk cId="0" sldId="322"/>
        </pc:sldMkLst>
        <pc:spChg chg="del">
          <ac:chgData name="Anwarul Patwary" userId="e9f82bcb-ad83-4f66-80e6-a524eca623fa" providerId="ADAL" clId="{87DB8066-30BA-3544-9337-A457DE862CBC}" dt="2022-11-22T23:34:11.762" v="32" actId="478"/>
          <ac:spMkLst>
            <pc:docMk/>
            <pc:sldMk cId="0" sldId="322"/>
            <ac:spMk id="2" creationId="{FF9F20CF-27FE-521E-AAD9-E9828DF8974A}"/>
          </ac:spMkLst>
        </pc:spChg>
      </pc:sldChg>
      <pc:sldChg chg="delSp mod">
        <pc:chgData name="Anwarul Patwary" userId="e9f82bcb-ad83-4f66-80e6-a524eca623fa" providerId="ADAL" clId="{87DB8066-30BA-3544-9337-A457DE862CBC}" dt="2022-11-22T23:34:03.058" v="31" actId="478"/>
        <pc:sldMkLst>
          <pc:docMk/>
          <pc:sldMk cId="0" sldId="323"/>
        </pc:sldMkLst>
        <pc:spChg chg="del">
          <ac:chgData name="Anwarul Patwary" userId="e9f82bcb-ad83-4f66-80e6-a524eca623fa" providerId="ADAL" clId="{87DB8066-30BA-3544-9337-A457DE862CBC}" dt="2022-11-22T23:34:03.058" v="31" actId="478"/>
          <ac:spMkLst>
            <pc:docMk/>
            <pc:sldMk cId="0" sldId="323"/>
            <ac:spMk id="2" creationId="{7AC4EB00-FE4A-B4FB-3E84-2C79E7BF4099}"/>
          </ac:spMkLst>
        </pc:spChg>
      </pc:sldChg>
      <pc:sldChg chg="delSp mod">
        <pc:chgData name="Anwarul Patwary" userId="e9f82bcb-ad83-4f66-80e6-a524eca623fa" providerId="ADAL" clId="{87DB8066-30BA-3544-9337-A457DE862CBC}" dt="2022-11-22T23:33:58.276" v="30" actId="478"/>
        <pc:sldMkLst>
          <pc:docMk/>
          <pc:sldMk cId="0" sldId="324"/>
        </pc:sldMkLst>
        <pc:spChg chg="del">
          <ac:chgData name="Anwarul Patwary" userId="e9f82bcb-ad83-4f66-80e6-a524eca623fa" providerId="ADAL" clId="{87DB8066-30BA-3544-9337-A457DE862CBC}" dt="2022-11-22T23:33:58.276" v="30" actId="478"/>
          <ac:spMkLst>
            <pc:docMk/>
            <pc:sldMk cId="0" sldId="324"/>
            <ac:spMk id="2" creationId="{BC35BA39-0BEF-4CA3-3741-9D90B3195AD8}"/>
          </ac:spMkLst>
        </pc:spChg>
      </pc:sldChg>
      <pc:sldChg chg="delSp mod">
        <pc:chgData name="Anwarul Patwary" userId="e9f82bcb-ad83-4f66-80e6-a524eca623fa" providerId="ADAL" clId="{87DB8066-30BA-3544-9337-A457DE862CBC}" dt="2022-11-22T23:33:45.179" v="29" actId="478"/>
        <pc:sldMkLst>
          <pc:docMk/>
          <pc:sldMk cId="0" sldId="325"/>
        </pc:sldMkLst>
        <pc:spChg chg="del">
          <ac:chgData name="Anwarul Patwary" userId="e9f82bcb-ad83-4f66-80e6-a524eca623fa" providerId="ADAL" clId="{87DB8066-30BA-3544-9337-A457DE862CBC}" dt="2022-11-22T23:33:45.179" v="29" actId="478"/>
          <ac:spMkLst>
            <pc:docMk/>
            <pc:sldMk cId="0" sldId="325"/>
            <ac:spMk id="2" creationId="{B7D9EB55-F1FE-E89E-9546-D90E2249CBCF}"/>
          </ac:spMkLst>
        </pc:spChg>
      </pc:sldChg>
      <pc:sldChg chg="delSp add mod">
        <pc:chgData name="Anwarul Patwary" userId="e9f82bcb-ad83-4f66-80e6-a524eca623fa" providerId="ADAL" clId="{87DB8066-30BA-3544-9337-A457DE862CBC}" dt="2022-11-22T23:32:21.090" v="22" actId="478"/>
        <pc:sldMkLst>
          <pc:docMk/>
          <pc:sldMk cId="0" sldId="326"/>
        </pc:sldMkLst>
        <pc:spChg chg="del">
          <ac:chgData name="Anwarul Patwary" userId="e9f82bcb-ad83-4f66-80e6-a524eca623fa" providerId="ADAL" clId="{87DB8066-30BA-3544-9337-A457DE862CBC}" dt="2022-11-22T14:28:37.700" v="6" actId="478"/>
          <ac:spMkLst>
            <pc:docMk/>
            <pc:sldMk cId="0" sldId="326"/>
            <ac:spMk id="2" creationId="{F4035E18-016A-C5E7-6445-99E12EBDCBF4}"/>
          </ac:spMkLst>
        </pc:spChg>
        <pc:spChg chg="del">
          <ac:chgData name="Anwarul Patwary" userId="e9f82bcb-ad83-4f66-80e6-a524eca623fa" providerId="ADAL" clId="{87DB8066-30BA-3544-9337-A457DE862CBC}" dt="2022-11-22T23:32:21.090" v="22" actId="478"/>
          <ac:spMkLst>
            <pc:docMk/>
            <pc:sldMk cId="0" sldId="326"/>
            <ac:spMk id="77849" creationId="{FC18ADFF-984E-2810-B9CA-E872343DECF5}"/>
          </ac:spMkLst>
        </pc:spChg>
      </pc:sldChg>
      <pc:sldChg chg="delSp add mod">
        <pc:chgData name="Anwarul Patwary" userId="e9f82bcb-ad83-4f66-80e6-a524eca623fa" providerId="ADAL" clId="{87DB8066-30BA-3544-9337-A457DE862CBC}" dt="2022-11-22T14:28:44.312" v="7" actId="478"/>
        <pc:sldMkLst>
          <pc:docMk/>
          <pc:sldMk cId="0" sldId="327"/>
        </pc:sldMkLst>
        <pc:spChg chg="del">
          <ac:chgData name="Anwarul Patwary" userId="e9f82bcb-ad83-4f66-80e6-a524eca623fa" providerId="ADAL" clId="{87DB8066-30BA-3544-9337-A457DE862CBC}" dt="2022-11-22T14:28:44.312" v="7" actId="478"/>
          <ac:spMkLst>
            <pc:docMk/>
            <pc:sldMk cId="0" sldId="327"/>
            <ac:spMk id="2" creationId="{5AA3CE72-AC95-16FF-E584-F669A8FEE9C8}"/>
          </ac:spMkLst>
        </pc:spChg>
      </pc:sldChg>
      <pc:sldChg chg="delSp add mod">
        <pc:chgData name="Anwarul Patwary" userId="e9f82bcb-ad83-4f66-80e6-a524eca623fa" providerId="ADAL" clId="{87DB8066-30BA-3544-9337-A457DE862CBC}" dt="2022-11-22T14:28:49.737" v="8" actId="478"/>
        <pc:sldMkLst>
          <pc:docMk/>
          <pc:sldMk cId="0" sldId="328"/>
        </pc:sldMkLst>
        <pc:spChg chg="del">
          <ac:chgData name="Anwarul Patwary" userId="e9f82bcb-ad83-4f66-80e6-a524eca623fa" providerId="ADAL" clId="{87DB8066-30BA-3544-9337-A457DE862CBC}" dt="2022-11-22T14:28:49.737" v="8" actId="478"/>
          <ac:spMkLst>
            <pc:docMk/>
            <pc:sldMk cId="0" sldId="328"/>
            <ac:spMk id="2" creationId="{9713111E-F22A-573B-72D1-335310E15128}"/>
          </ac:spMkLst>
        </pc:spChg>
      </pc:sldChg>
      <pc:sldChg chg="delSp add mod">
        <pc:chgData name="Anwarul Patwary" userId="e9f82bcb-ad83-4f66-80e6-a524eca623fa" providerId="ADAL" clId="{87DB8066-30BA-3544-9337-A457DE862CBC}" dt="2022-11-22T14:28:55.475" v="9" actId="478"/>
        <pc:sldMkLst>
          <pc:docMk/>
          <pc:sldMk cId="0" sldId="329"/>
        </pc:sldMkLst>
        <pc:spChg chg="del">
          <ac:chgData name="Anwarul Patwary" userId="e9f82bcb-ad83-4f66-80e6-a524eca623fa" providerId="ADAL" clId="{87DB8066-30BA-3544-9337-A457DE862CBC}" dt="2022-11-22T14:28:55.475" v="9" actId="478"/>
          <ac:spMkLst>
            <pc:docMk/>
            <pc:sldMk cId="0" sldId="329"/>
            <ac:spMk id="2" creationId="{DE2EB6D1-40E7-8921-6A6F-F5265A6A29FE}"/>
          </ac:spMkLst>
        </pc:spChg>
      </pc:sldChg>
      <pc:sldChg chg="delSp add mod">
        <pc:chgData name="Anwarul Patwary" userId="e9f82bcb-ad83-4f66-80e6-a524eca623fa" providerId="ADAL" clId="{87DB8066-30BA-3544-9337-A457DE862CBC}" dt="2022-11-22T14:29:00.026" v="10" actId="478"/>
        <pc:sldMkLst>
          <pc:docMk/>
          <pc:sldMk cId="0" sldId="330"/>
        </pc:sldMkLst>
        <pc:spChg chg="del">
          <ac:chgData name="Anwarul Patwary" userId="e9f82bcb-ad83-4f66-80e6-a524eca623fa" providerId="ADAL" clId="{87DB8066-30BA-3544-9337-A457DE862CBC}" dt="2022-11-22T14:29:00.026" v="10" actId="478"/>
          <ac:spMkLst>
            <pc:docMk/>
            <pc:sldMk cId="0" sldId="330"/>
            <ac:spMk id="2" creationId="{2C0D445B-65AD-E728-3AEA-8604F2D59534}"/>
          </ac:spMkLst>
        </pc:spChg>
      </pc:sldChg>
      <pc:sldChg chg="delSp add mod">
        <pc:chgData name="Anwarul Patwary" userId="e9f82bcb-ad83-4f66-80e6-a524eca623fa" providerId="ADAL" clId="{87DB8066-30BA-3544-9337-A457DE862CBC}" dt="2022-11-22T14:29:05.039" v="11" actId="478"/>
        <pc:sldMkLst>
          <pc:docMk/>
          <pc:sldMk cId="0" sldId="331"/>
        </pc:sldMkLst>
        <pc:spChg chg="del">
          <ac:chgData name="Anwarul Patwary" userId="e9f82bcb-ad83-4f66-80e6-a524eca623fa" providerId="ADAL" clId="{87DB8066-30BA-3544-9337-A457DE862CBC}" dt="2022-11-22T14:29:05.039" v="11" actId="478"/>
          <ac:spMkLst>
            <pc:docMk/>
            <pc:sldMk cId="0" sldId="331"/>
            <ac:spMk id="2" creationId="{31E3D190-02D0-6178-2D45-1643AAF404ED}"/>
          </ac:spMkLst>
        </pc:spChg>
      </pc:sldChg>
      <pc:sldChg chg="delSp add mod">
        <pc:chgData name="Anwarul Patwary" userId="e9f82bcb-ad83-4f66-80e6-a524eca623fa" providerId="ADAL" clId="{87DB8066-30BA-3544-9337-A457DE862CBC}" dt="2022-11-22T14:29:18.165" v="12" actId="478"/>
        <pc:sldMkLst>
          <pc:docMk/>
          <pc:sldMk cId="0" sldId="332"/>
        </pc:sldMkLst>
        <pc:spChg chg="del">
          <ac:chgData name="Anwarul Patwary" userId="e9f82bcb-ad83-4f66-80e6-a524eca623fa" providerId="ADAL" clId="{87DB8066-30BA-3544-9337-A457DE862CBC}" dt="2022-11-22T14:29:18.165" v="12" actId="478"/>
          <ac:spMkLst>
            <pc:docMk/>
            <pc:sldMk cId="0" sldId="332"/>
            <ac:spMk id="2" creationId="{C28908A3-ABCA-56F2-13D7-1F51E18CF770}"/>
          </ac:spMkLst>
        </pc:spChg>
      </pc:sldChg>
      <pc:sldChg chg="delSp add mod">
        <pc:chgData name="Anwarul Patwary" userId="e9f82bcb-ad83-4f66-80e6-a524eca623fa" providerId="ADAL" clId="{87DB8066-30BA-3544-9337-A457DE862CBC}" dt="2022-11-22T14:29:27.260" v="13" actId="478"/>
        <pc:sldMkLst>
          <pc:docMk/>
          <pc:sldMk cId="0" sldId="333"/>
        </pc:sldMkLst>
        <pc:spChg chg="del">
          <ac:chgData name="Anwarul Patwary" userId="e9f82bcb-ad83-4f66-80e6-a524eca623fa" providerId="ADAL" clId="{87DB8066-30BA-3544-9337-A457DE862CBC}" dt="2022-11-22T14:29:27.260" v="13" actId="478"/>
          <ac:spMkLst>
            <pc:docMk/>
            <pc:sldMk cId="0" sldId="333"/>
            <ac:spMk id="2" creationId="{25D666B8-3B0E-A835-19DF-A4535F56C768}"/>
          </ac:spMkLst>
        </pc:spChg>
      </pc:sldChg>
      <pc:sldChg chg="delSp add mod">
        <pc:chgData name="Anwarul Patwary" userId="e9f82bcb-ad83-4f66-80e6-a524eca623fa" providerId="ADAL" clId="{87DB8066-30BA-3544-9337-A457DE862CBC}" dt="2022-11-22T14:29:32.445" v="14" actId="478"/>
        <pc:sldMkLst>
          <pc:docMk/>
          <pc:sldMk cId="0" sldId="334"/>
        </pc:sldMkLst>
        <pc:spChg chg="del">
          <ac:chgData name="Anwarul Patwary" userId="e9f82bcb-ad83-4f66-80e6-a524eca623fa" providerId="ADAL" clId="{87DB8066-30BA-3544-9337-A457DE862CBC}" dt="2022-11-22T14:29:32.445" v="14" actId="478"/>
          <ac:spMkLst>
            <pc:docMk/>
            <pc:sldMk cId="0" sldId="334"/>
            <ac:spMk id="2" creationId="{AE120B5A-FF06-85BB-D5F4-7B659EC8D48A}"/>
          </ac:spMkLst>
        </pc:spChg>
      </pc:sldChg>
      <pc:sldChg chg="delSp add mod">
        <pc:chgData name="Anwarul Patwary" userId="e9f82bcb-ad83-4f66-80e6-a524eca623fa" providerId="ADAL" clId="{87DB8066-30BA-3544-9337-A457DE862CBC}" dt="2022-11-22T14:29:36.929" v="15" actId="478"/>
        <pc:sldMkLst>
          <pc:docMk/>
          <pc:sldMk cId="0" sldId="335"/>
        </pc:sldMkLst>
        <pc:spChg chg="del">
          <ac:chgData name="Anwarul Patwary" userId="e9f82bcb-ad83-4f66-80e6-a524eca623fa" providerId="ADAL" clId="{87DB8066-30BA-3544-9337-A457DE862CBC}" dt="2022-11-22T14:29:36.929" v="15" actId="478"/>
          <ac:spMkLst>
            <pc:docMk/>
            <pc:sldMk cId="0" sldId="335"/>
            <ac:spMk id="2" creationId="{6095D362-AB97-4AE4-6BC6-123C0A51B763}"/>
          </ac:spMkLst>
        </pc:spChg>
      </pc:sldChg>
      <pc:sldChg chg="delSp add mod">
        <pc:chgData name="Anwarul Patwary" userId="e9f82bcb-ad83-4f66-80e6-a524eca623fa" providerId="ADAL" clId="{87DB8066-30BA-3544-9337-A457DE862CBC}" dt="2022-11-22T14:29:44.610" v="16" actId="478"/>
        <pc:sldMkLst>
          <pc:docMk/>
          <pc:sldMk cId="0" sldId="336"/>
        </pc:sldMkLst>
        <pc:spChg chg="del">
          <ac:chgData name="Anwarul Patwary" userId="e9f82bcb-ad83-4f66-80e6-a524eca623fa" providerId="ADAL" clId="{87DB8066-30BA-3544-9337-A457DE862CBC}" dt="2022-11-22T14:29:44.610" v="16" actId="478"/>
          <ac:spMkLst>
            <pc:docMk/>
            <pc:sldMk cId="0" sldId="336"/>
            <ac:spMk id="2" creationId="{E00837A4-FC6C-5AE4-FC16-4C45E3F0EC22}"/>
          </ac:spMkLst>
        </pc:spChg>
      </pc:sldChg>
      <pc:sldChg chg="delSp add mod">
        <pc:chgData name="Anwarul Patwary" userId="e9f82bcb-ad83-4f66-80e6-a524eca623fa" providerId="ADAL" clId="{87DB8066-30BA-3544-9337-A457DE862CBC}" dt="2022-11-22T14:29:49.160" v="17" actId="478"/>
        <pc:sldMkLst>
          <pc:docMk/>
          <pc:sldMk cId="0" sldId="337"/>
        </pc:sldMkLst>
        <pc:spChg chg="del">
          <ac:chgData name="Anwarul Patwary" userId="e9f82bcb-ad83-4f66-80e6-a524eca623fa" providerId="ADAL" clId="{87DB8066-30BA-3544-9337-A457DE862CBC}" dt="2022-11-22T14:29:49.160" v="17" actId="478"/>
          <ac:spMkLst>
            <pc:docMk/>
            <pc:sldMk cId="0" sldId="337"/>
            <ac:spMk id="2" creationId="{C05FE773-D22F-2584-F9D0-F2053BE8444E}"/>
          </ac:spMkLst>
        </pc:spChg>
      </pc:sldChg>
      <pc:sldChg chg="delSp add mod">
        <pc:chgData name="Anwarul Patwary" userId="e9f82bcb-ad83-4f66-80e6-a524eca623fa" providerId="ADAL" clId="{87DB8066-30BA-3544-9337-A457DE862CBC}" dt="2022-11-22T14:29:53.406" v="18" actId="478"/>
        <pc:sldMkLst>
          <pc:docMk/>
          <pc:sldMk cId="0" sldId="338"/>
        </pc:sldMkLst>
        <pc:spChg chg="del">
          <ac:chgData name="Anwarul Patwary" userId="e9f82bcb-ad83-4f66-80e6-a524eca623fa" providerId="ADAL" clId="{87DB8066-30BA-3544-9337-A457DE862CBC}" dt="2022-11-22T14:29:53.406" v="18" actId="478"/>
          <ac:spMkLst>
            <pc:docMk/>
            <pc:sldMk cId="0" sldId="338"/>
            <ac:spMk id="2" creationId="{AA711CC1-3AF7-C8D0-E9F3-68CAD6A5D137}"/>
          </ac:spMkLst>
        </pc:spChg>
      </pc:sldChg>
      <pc:sldChg chg="delSp add mod">
        <pc:chgData name="Anwarul Patwary" userId="e9f82bcb-ad83-4f66-80e6-a524eca623fa" providerId="ADAL" clId="{87DB8066-30BA-3544-9337-A457DE862CBC}" dt="2022-11-22T14:29:57.542" v="19" actId="478"/>
        <pc:sldMkLst>
          <pc:docMk/>
          <pc:sldMk cId="0" sldId="339"/>
        </pc:sldMkLst>
        <pc:spChg chg="del">
          <ac:chgData name="Anwarul Patwary" userId="e9f82bcb-ad83-4f66-80e6-a524eca623fa" providerId="ADAL" clId="{87DB8066-30BA-3544-9337-A457DE862CBC}" dt="2022-11-22T14:29:57.542" v="19" actId="478"/>
          <ac:spMkLst>
            <pc:docMk/>
            <pc:sldMk cId="0" sldId="339"/>
            <ac:spMk id="2" creationId="{E0CAC139-EA53-7E23-EA25-A5E1B75F69E7}"/>
          </ac:spMkLst>
        </pc:spChg>
      </pc:sldChg>
      <pc:sldChg chg="delSp add mod">
        <pc:chgData name="Anwarul Patwary" userId="e9f82bcb-ad83-4f66-80e6-a524eca623fa" providerId="ADAL" clId="{87DB8066-30BA-3544-9337-A457DE862CBC}" dt="2022-11-22T14:30:02.424" v="20" actId="478"/>
        <pc:sldMkLst>
          <pc:docMk/>
          <pc:sldMk cId="0" sldId="340"/>
        </pc:sldMkLst>
        <pc:spChg chg="del">
          <ac:chgData name="Anwarul Patwary" userId="e9f82bcb-ad83-4f66-80e6-a524eca623fa" providerId="ADAL" clId="{87DB8066-30BA-3544-9337-A457DE862CBC}" dt="2022-11-22T14:30:02.424" v="20" actId="478"/>
          <ac:spMkLst>
            <pc:docMk/>
            <pc:sldMk cId="0" sldId="340"/>
            <ac:spMk id="2" creationId="{D0CCF76F-C4FA-9BC8-6DB3-0EFD38466990}"/>
          </ac:spMkLst>
        </pc:spChg>
      </pc:sldChg>
      <pc:sldChg chg="delSp add mod">
        <pc:chgData name="Anwarul Patwary" userId="e9f82bcb-ad83-4f66-80e6-a524eca623fa" providerId="ADAL" clId="{87DB8066-30BA-3544-9337-A457DE862CBC}" dt="2022-11-22T14:30:09.134" v="21" actId="478"/>
        <pc:sldMkLst>
          <pc:docMk/>
          <pc:sldMk cId="0" sldId="341"/>
        </pc:sldMkLst>
        <pc:spChg chg="del">
          <ac:chgData name="Anwarul Patwary" userId="e9f82bcb-ad83-4f66-80e6-a524eca623fa" providerId="ADAL" clId="{87DB8066-30BA-3544-9337-A457DE862CBC}" dt="2022-11-22T14:30:09.134" v="21" actId="478"/>
          <ac:spMkLst>
            <pc:docMk/>
            <pc:sldMk cId="0" sldId="341"/>
            <ac:spMk id="2" creationId="{B32F66F2-3509-DE27-3274-C1CD8F2C7961}"/>
          </ac:spMkLst>
        </pc:spChg>
      </pc:sldChg>
      <pc:sldChg chg="delSp modSp add mod">
        <pc:chgData name="Anwarul Patwary" userId="e9f82bcb-ad83-4f66-80e6-a524eca623fa" providerId="ADAL" clId="{87DB8066-30BA-3544-9337-A457DE862CBC}" dt="2022-11-23T01:55:20.436" v="63" actId="478"/>
        <pc:sldMkLst>
          <pc:docMk/>
          <pc:sldMk cId="0" sldId="398"/>
        </pc:sldMkLst>
        <pc:spChg chg="del">
          <ac:chgData name="Anwarul Patwary" userId="e9f82bcb-ad83-4f66-80e6-a524eca623fa" providerId="ADAL" clId="{87DB8066-30BA-3544-9337-A457DE862CBC}" dt="2022-11-23T01:55:14.438" v="61" actId="478"/>
          <ac:spMkLst>
            <pc:docMk/>
            <pc:sldMk cId="0" sldId="398"/>
            <ac:spMk id="2" creationId="{4D2214D5-7EB0-08D2-9D39-66BC55872340}"/>
          </ac:spMkLst>
        </pc:spChg>
        <pc:spChg chg="del mod">
          <ac:chgData name="Anwarul Patwary" userId="e9f82bcb-ad83-4f66-80e6-a524eca623fa" providerId="ADAL" clId="{87DB8066-30BA-3544-9337-A457DE862CBC}" dt="2022-11-23T01:55:20.436" v="63" actId="478"/>
          <ac:spMkLst>
            <pc:docMk/>
            <pc:sldMk cId="0" sldId="398"/>
            <ac:spMk id="3" creationId="{E65640BB-343B-B2D8-5A99-3805851BADB7}"/>
          </ac:spMkLst>
        </pc:spChg>
      </pc:sldChg>
      <pc:sldChg chg="delSp add mod">
        <pc:chgData name="Anwarul Patwary" userId="e9f82bcb-ad83-4f66-80e6-a524eca623fa" providerId="ADAL" clId="{87DB8066-30BA-3544-9337-A457DE862CBC}" dt="2022-11-23T01:55:30.111" v="65" actId="478"/>
        <pc:sldMkLst>
          <pc:docMk/>
          <pc:sldMk cId="0" sldId="400"/>
        </pc:sldMkLst>
        <pc:spChg chg="del">
          <ac:chgData name="Anwarul Patwary" userId="e9f82bcb-ad83-4f66-80e6-a524eca623fa" providerId="ADAL" clId="{87DB8066-30BA-3544-9337-A457DE862CBC}" dt="2022-11-23T01:55:30.111" v="65" actId="478"/>
          <ac:spMkLst>
            <pc:docMk/>
            <pc:sldMk cId="0" sldId="400"/>
            <ac:spMk id="2" creationId="{24B5A39C-ED3B-F7B2-394A-C025EEECA206}"/>
          </ac:spMkLst>
        </pc:spChg>
        <pc:spChg chg="del">
          <ac:chgData name="Anwarul Patwary" userId="e9f82bcb-ad83-4f66-80e6-a524eca623fa" providerId="ADAL" clId="{87DB8066-30BA-3544-9337-A457DE862CBC}" dt="2022-11-23T01:55:26.317" v="64" actId="478"/>
          <ac:spMkLst>
            <pc:docMk/>
            <pc:sldMk cId="0" sldId="400"/>
            <ac:spMk id="3" creationId="{43A33C03-789D-B7DD-EF46-1073C686FA57}"/>
          </ac:spMkLst>
        </pc:spChg>
      </pc:sldChg>
      <pc:sldChg chg="delSp add mod">
        <pc:chgData name="Anwarul Patwary" userId="e9f82bcb-ad83-4f66-80e6-a524eca623fa" providerId="ADAL" clId="{87DB8066-30BA-3544-9337-A457DE862CBC}" dt="2022-11-23T01:55:39.470" v="67" actId="478"/>
        <pc:sldMkLst>
          <pc:docMk/>
          <pc:sldMk cId="0" sldId="401"/>
        </pc:sldMkLst>
        <pc:spChg chg="del">
          <ac:chgData name="Anwarul Patwary" userId="e9f82bcb-ad83-4f66-80e6-a524eca623fa" providerId="ADAL" clId="{87DB8066-30BA-3544-9337-A457DE862CBC}" dt="2022-11-23T01:55:39.470" v="67" actId="478"/>
          <ac:spMkLst>
            <pc:docMk/>
            <pc:sldMk cId="0" sldId="401"/>
            <ac:spMk id="2" creationId="{B124BC42-F6FE-47AB-841A-700D624A8C38}"/>
          </ac:spMkLst>
        </pc:spChg>
        <pc:spChg chg="del">
          <ac:chgData name="Anwarul Patwary" userId="e9f82bcb-ad83-4f66-80e6-a524eca623fa" providerId="ADAL" clId="{87DB8066-30BA-3544-9337-A457DE862CBC}" dt="2022-11-23T01:55:36.201" v="66" actId="478"/>
          <ac:spMkLst>
            <pc:docMk/>
            <pc:sldMk cId="0" sldId="401"/>
            <ac:spMk id="3" creationId="{C9453B56-94FD-7EE9-FE3F-7EEE7C264411}"/>
          </ac:spMkLst>
        </pc:spChg>
      </pc:sldChg>
      <pc:sldChg chg="delSp add mod">
        <pc:chgData name="Anwarul Patwary" userId="e9f82bcb-ad83-4f66-80e6-a524eca623fa" providerId="ADAL" clId="{87DB8066-30BA-3544-9337-A457DE862CBC}" dt="2022-11-23T01:55:52.488" v="69" actId="478"/>
        <pc:sldMkLst>
          <pc:docMk/>
          <pc:sldMk cId="0" sldId="402"/>
        </pc:sldMkLst>
        <pc:spChg chg="del">
          <ac:chgData name="Anwarul Patwary" userId="e9f82bcb-ad83-4f66-80e6-a524eca623fa" providerId="ADAL" clId="{87DB8066-30BA-3544-9337-A457DE862CBC}" dt="2022-11-23T01:55:52.488" v="69" actId="478"/>
          <ac:spMkLst>
            <pc:docMk/>
            <pc:sldMk cId="0" sldId="402"/>
            <ac:spMk id="2" creationId="{AC164955-DD52-EA39-D633-5AA8CCE9CAA0}"/>
          </ac:spMkLst>
        </pc:spChg>
        <pc:spChg chg="del">
          <ac:chgData name="Anwarul Patwary" userId="e9f82bcb-ad83-4f66-80e6-a524eca623fa" providerId="ADAL" clId="{87DB8066-30BA-3544-9337-A457DE862CBC}" dt="2022-11-23T01:55:47.151" v="68" actId="478"/>
          <ac:spMkLst>
            <pc:docMk/>
            <pc:sldMk cId="0" sldId="402"/>
            <ac:spMk id="3" creationId="{797FEB82-3696-2E07-0662-CD6F32150774}"/>
          </ac:spMkLst>
        </pc:spChg>
      </pc:sldChg>
      <pc:sldChg chg="delSp add mod">
        <pc:chgData name="Anwarul Patwary" userId="e9f82bcb-ad83-4f66-80e6-a524eca623fa" providerId="ADAL" clId="{87DB8066-30BA-3544-9337-A457DE862CBC}" dt="2022-11-23T01:55:08.052" v="60" actId="478"/>
        <pc:sldMkLst>
          <pc:docMk/>
          <pc:sldMk cId="0" sldId="403"/>
        </pc:sldMkLst>
        <pc:spChg chg="del">
          <ac:chgData name="Anwarul Patwary" userId="e9f82bcb-ad83-4f66-80e6-a524eca623fa" providerId="ADAL" clId="{87DB8066-30BA-3544-9337-A457DE862CBC}" dt="2022-11-23T01:55:08.052" v="60" actId="478"/>
          <ac:spMkLst>
            <pc:docMk/>
            <pc:sldMk cId="0" sldId="403"/>
            <ac:spMk id="2" creationId="{D1CA6B56-C708-81B4-1944-EB2676AD511A}"/>
          </ac:spMkLst>
        </pc:spChg>
        <pc:spChg chg="del">
          <ac:chgData name="Anwarul Patwary" userId="e9f82bcb-ad83-4f66-80e6-a524eca623fa" providerId="ADAL" clId="{87DB8066-30BA-3544-9337-A457DE862CBC}" dt="2022-11-23T01:55:03.589" v="59" actId="478"/>
          <ac:spMkLst>
            <pc:docMk/>
            <pc:sldMk cId="0" sldId="403"/>
            <ac:spMk id="3" creationId="{96D09484-128F-2114-2757-16DC2A382781}"/>
          </ac:spMkLst>
        </pc:spChg>
      </pc:sldChg>
      <pc:sldChg chg="del">
        <pc:chgData name="Anwarul Patwary" userId="e9f82bcb-ad83-4f66-80e6-a524eca623fa" providerId="ADAL" clId="{87DB8066-30BA-3544-9337-A457DE862CBC}" dt="2022-11-22T14:28:16.037" v="2" actId="2696"/>
        <pc:sldMkLst>
          <pc:docMk/>
          <pc:sldMk cId="3598210380" sldId="469"/>
        </pc:sldMkLst>
      </pc:sldChg>
      <pc:sldChg chg="new del">
        <pc:chgData name="Anwarul Patwary" userId="e9f82bcb-ad83-4f66-80e6-a524eca623fa" providerId="ADAL" clId="{87DB8066-30BA-3544-9337-A457DE862CBC}" dt="2022-11-23T01:56:04.592" v="70" actId="2696"/>
        <pc:sldMkLst>
          <pc:docMk/>
          <pc:sldMk cId="2142188425" sldId="471"/>
        </pc:sldMkLst>
      </pc:sldChg>
      <pc:sldChg chg="add">
        <pc:chgData name="Anwarul Patwary" userId="e9f82bcb-ad83-4f66-80e6-a524eca623fa" providerId="ADAL" clId="{87DB8066-30BA-3544-9337-A457DE862CBC}" dt="2022-11-23T01:47:27.734" v="49"/>
        <pc:sldMkLst>
          <pc:docMk/>
          <pc:sldMk cId="0" sldId="47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924A76-E9F5-F741-B8EE-A2C19A988D19}" type="datetimeFigureOut">
              <a:rPr lang="en-US" smtClean="0"/>
              <a:t>11/22/22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DD0DD1-B686-0D4D-8731-9F07E29C3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263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68D5C3-A6E8-4D51-8861-BD450EA89ED4}" type="slidenum">
              <a:rPr lang="en-US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51D7D8-6E75-4B61-96FC-E89328C15B55}" type="slidenum">
              <a:rPr lang="en-US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3010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  <p:sp>
        <p:nvSpPr>
          <p:cNvPr id="4301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F8400E-6276-44F1-9B88-B7C26F66ACAB}" type="slidenum">
              <a:rPr lang="en-US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42CCA2-2949-4325-A78A-A7C3B63D73CE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71682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  <p:sp>
        <p:nvSpPr>
          <p:cNvPr id="716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72684D-7483-4FCA-AC72-30BEBA1C4010}" type="slidenum">
              <a:rPr lang="en-US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73730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  <p:sp>
        <p:nvSpPr>
          <p:cNvPr id="7373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C11C02-A2A8-4D1B-ABF3-AD213E084F30}" type="slidenum">
              <a:rPr lang="en-US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75778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  <p:sp>
        <p:nvSpPr>
          <p:cNvPr id="7577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0F2A1D-7521-427C-A442-B6582FED9C1B}" type="slidenum">
              <a:rPr lang="en-US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75778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  <p:sp>
        <p:nvSpPr>
          <p:cNvPr id="7577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0F2A1D-7521-427C-A442-B6582FED9C1B}" type="slidenum">
              <a:rPr lang="en-US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42CCA2-2949-4325-A78A-A7C3B63D73CE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75778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  <p:sp>
        <p:nvSpPr>
          <p:cNvPr id="7577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0F2A1D-7521-427C-A442-B6582FED9C1B}" type="slidenum">
              <a:rPr lang="en-US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75778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  <p:sp>
        <p:nvSpPr>
          <p:cNvPr id="7577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0F2A1D-7521-427C-A442-B6582FED9C1B}" type="slidenum">
              <a:rPr lang="en-US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42CCA2-2949-4325-A78A-A7C3B63D73C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87042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dirty="0">
              <a:latin typeface="Arial" charset="0"/>
            </a:endParaRPr>
          </a:p>
        </p:txBody>
      </p:sp>
      <p:sp>
        <p:nvSpPr>
          <p:cNvPr id="8704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2106B1-2138-480F-BF4F-A293A4351B9E}" type="slidenum">
              <a:rPr lang="en-US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0F119B80-0564-8AD4-2BE3-D214B5D8712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88EA6B-259D-0B4C-A016-2E7B0189076A}" type="slidenum">
              <a:rPr lang="en-US" altLang="en-US"/>
              <a:pPr/>
              <a:t>65</a:t>
            </a:fld>
            <a:endParaRPr lang="en-US" altLang="en-US"/>
          </a:p>
        </p:txBody>
      </p:sp>
      <p:sp>
        <p:nvSpPr>
          <p:cNvPr id="104450" name="Rectangle 2">
            <a:extLst>
              <a:ext uri="{FF2B5EF4-FFF2-40B4-BE49-F238E27FC236}">
                <a16:creationId xmlns:a16="http://schemas.microsoft.com/office/drawing/2014/main" id="{62D38A61-3A29-E009-9050-DF3A9901A281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>
            <a:extLst>
              <a:ext uri="{FF2B5EF4-FFF2-40B4-BE49-F238E27FC236}">
                <a16:creationId xmlns:a16="http://schemas.microsoft.com/office/drawing/2014/main" id="{354916B1-6250-8C84-EDF5-C63B826759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32496159-86D9-8781-E2C2-AD178360200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274AF4-F81F-4A42-9A4B-03A376EAFED2}" type="slidenum">
              <a:rPr lang="en-US" altLang="en-US"/>
              <a:pPr/>
              <a:t>66</a:t>
            </a:fld>
            <a:endParaRPr lang="en-US" altLang="en-US"/>
          </a:p>
        </p:txBody>
      </p:sp>
      <p:sp>
        <p:nvSpPr>
          <p:cNvPr id="105474" name="Rectangle 2">
            <a:extLst>
              <a:ext uri="{FF2B5EF4-FFF2-40B4-BE49-F238E27FC236}">
                <a16:creationId xmlns:a16="http://schemas.microsoft.com/office/drawing/2014/main" id="{11A22519-532D-8421-77B3-63B50B7A2AF8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>
            <a:extLst>
              <a:ext uri="{FF2B5EF4-FFF2-40B4-BE49-F238E27FC236}">
                <a16:creationId xmlns:a16="http://schemas.microsoft.com/office/drawing/2014/main" id="{9C4D2C6E-C07D-7F68-7778-E72567D6378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E49AE131-7C11-CEA8-7CCD-BDD94363CFC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E51E85-3C60-4440-A23F-AD9506EBAEFB}" type="slidenum">
              <a:rPr lang="en-US" altLang="en-US"/>
              <a:pPr/>
              <a:t>67</a:t>
            </a:fld>
            <a:endParaRPr lang="en-US" altLang="en-US"/>
          </a:p>
        </p:txBody>
      </p:sp>
      <p:sp>
        <p:nvSpPr>
          <p:cNvPr id="106498" name="Rectangle 2">
            <a:extLst>
              <a:ext uri="{FF2B5EF4-FFF2-40B4-BE49-F238E27FC236}">
                <a16:creationId xmlns:a16="http://schemas.microsoft.com/office/drawing/2014/main" id="{9FB5A932-1154-4462-1DC0-37C44C841A8D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>
            <a:extLst>
              <a:ext uri="{FF2B5EF4-FFF2-40B4-BE49-F238E27FC236}">
                <a16:creationId xmlns:a16="http://schemas.microsoft.com/office/drawing/2014/main" id="{3D6681EC-A147-0057-419D-93BB11BDF54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C50DAE6A-DD3C-204F-CAF5-02913B7E59A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375780-890B-C74C-90AE-8C8225C3DF80}" type="slidenum">
              <a:rPr lang="en-US" altLang="en-US"/>
              <a:pPr/>
              <a:t>68</a:t>
            </a:fld>
            <a:endParaRPr lang="en-US" altLang="en-US"/>
          </a:p>
        </p:txBody>
      </p:sp>
      <p:sp>
        <p:nvSpPr>
          <p:cNvPr id="107522" name="Rectangle 2">
            <a:extLst>
              <a:ext uri="{FF2B5EF4-FFF2-40B4-BE49-F238E27FC236}">
                <a16:creationId xmlns:a16="http://schemas.microsoft.com/office/drawing/2014/main" id="{47A35F3D-7AF3-30C6-E52F-EDBFCCC08F79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>
            <a:extLst>
              <a:ext uri="{FF2B5EF4-FFF2-40B4-BE49-F238E27FC236}">
                <a16:creationId xmlns:a16="http://schemas.microsoft.com/office/drawing/2014/main" id="{12D74AA0-A65E-1AC1-0347-323AFB1FEC3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49156D-3ED5-484D-BD76-634A58480E22}" type="slidenum">
              <a:rPr lang="en-US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158D1B-70C0-49D1-B6E4-1058EF6F4A94}" type="slidenum">
              <a:rPr lang="en-US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0BA229-BED7-4B25-9212-1EB4FC3EEA1F}" type="slidenum">
              <a:rPr lang="en-US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0722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C9D66B-9E13-431A-9A74-1164BD603465}" type="slidenum">
              <a:rPr lang="en-US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6526DA-2619-4DE8-85B9-E97D7BF2AB7E}" type="slidenum">
              <a:rPr lang="en-US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6526DA-2619-4DE8-85B9-E97D7BF2AB7E}" type="slidenum">
              <a:rPr lang="en-US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49156D-3ED5-484D-BD76-634A58480E22}" type="slidenum">
              <a:rPr lang="en-US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DF3C44-639D-38D6-75DC-A8D9A7C533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48B21A-BD16-0535-4B24-B9914C2227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4320C-E4AC-117D-CA97-D482483F4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9EF75-AE83-C847-97E9-6B6CB8199938}" type="datetimeFigureOut">
              <a:rPr lang="en-US" smtClean="0"/>
              <a:t>11/22/22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C7FDF7-6AFD-62EF-82F1-4B56D18F1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A5BB69-2979-0DE2-58EC-956520929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FD3B-2830-2E41-8B54-6C19669CC8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815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CBA95-472C-B562-DB27-84C204235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67F090-DBC5-1A38-CC15-CB2890468B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68D0D7-9A5C-F2D7-5EC8-58898010B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9EF75-AE83-C847-97E9-6B6CB8199938}" type="datetimeFigureOut">
              <a:rPr lang="en-US" smtClean="0"/>
              <a:t>11/22/22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C5F000-ED8A-5366-8ED1-2100C5BED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CFB86E-7942-D6FC-4EED-980A0FB73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FD3B-2830-2E41-8B54-6C19669CC8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689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9A864FF-6109-6EEA-AE2F-49053E37719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C3FBB9-F184-167D-1FD2-4BA16B8C48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E55914-5FF6-E5A0-1EF2-E397C0B582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9EF75-AE83-C847-97E9-6B6CB8199938}" type="datetimeFigureOut">
              <a:rPr lang="en-US" smtClean="0"/>
              <a:t>11/22/22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87A99D-CF30-C50A-9DD5-4D456F8AC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F5A7A7-29B5-2F53-9D55-C96EC342C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FD3B-2830-2E41-8B54-6C19669CC8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789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ED8327-B2D7-1183-05A7-2184939CFD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8DD38F-4A2D-482A-176C-BE60BBC2A4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6F3B5B-F33F-EBC7-B2C3-EE73FEBEBD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9EF75-AE83-C847-97E9-6B6CB8199938}" type="datetimeFigureOut">
              <a:rPr lang="en-US" smtClean="0"/>
              <a:t>11/22/22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7B0847-26F3-B181-68BE-376F8EADE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10ECC0-9E36-7C64-F304-8378E018A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FD3B-2830-2E41-8B54-6C19669CC8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643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5792A-C142-361A-9F0E-9693216BD7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F4136B-86D2-0933-377F-0F52172413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BE9151-4B9F-DC31-DA9A-3F04D2DB6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9EF75-AE83-C847-97E9-6B6CB8199938}" type="datetimeFigureOut">
              <a:rPr lang="en-US" smtClean="0"/>
              <a:t>11/22/22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056527-A472-A099-7875-0D44B96E8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CAABE9-120E-C637-FDBC-6B868EEE5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FD3B-2830-2E41-8B54-6C19669CC8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370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A7EDE-80C8-DBDC-EB42-A0CC6E1447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CDF4C-E417-AB64-B16B-39270EB837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56D771-B392-2CB0-9E4E-1FAC7C7FFE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F80714-DEBA-C6CF-F708-0844758104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9EF75-AE83-C847-97E9-6B6CB8199938}" type="datetimeFigureOut">
              <a:rPr lang="en-US" smtClean="0"/>
              <a:t>11/22/22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271FC4-AE9F-9B57-6A7B-59F378796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4DA098-6EA5-0CEE-822A-02D15E719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FD3B-2830-2E41-8B54-6C19669CC8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318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58E5D4-0A74-4667-D25E-6262C3EC1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6B471D-62F1-C368-6FEF-11086C5CE9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4337E9-FCC1-0164-267E-4C9656F109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B2D966-7952-CDBC-70B0-92CF3E126A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390F8FF-B079-6558-12D7-29FC20AB2B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7E5EC44-64DE-6DBF-70C8-07F9B0CF2F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9EF75-AE83-C847-97E9-6B6CB8199938}" type="datetimeFigureOut">
              <a:rPr lang="en-US" smtClean="0"/>
              <a:t>11/22/22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CEB10B9-FF79-E7A6-BDF9-CC1B72C27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8255DB5-C672-EE41-32DA-70C934303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FD3B-2830-2E41-8B54-6C19669CC8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570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916B27-71AF-F2BD-476D-1C5894A62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DDC0B1-4FB9-93D0-7387-18B3EBEEE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9EF75-AE83-C847-97E9-6B6CB8199938}" type="datetimeFigureOut">
              <a:rPr lang="en-US" smtClean="0"/>
              <a:t>11/22/22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076C6D-6822-7080-E8D5-359AE4A74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576C25-D3D3-212E-5400-A48BA90BA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FD3B-2830-2E41-8B54-6C19669CC8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868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3628937-EB6A-9957-D92C-29F822E469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9EF75-AE83-C847-97E9-6B6CB8199938}" type="datetimeFigureOut">
              <a:rPr lang="en-US" smtClean="0"/>
              <a:t>11/22/22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835DFC-FA1F-AF74-F2F0-E445F19C98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117728-D587-6B22-E806-90397FAAD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FD3B-2830-2E41-8B54-6C19669CC8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153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5F301B-DA8F-ECA6-CA3E-6403A3632B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F1EF35-4503-7FFB-A457-1D5C0D0FF0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D1C4DF-3EB0-0D16-D065-EA6F47C04C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B02F53-E9E9-BBE0-2CF3-2DA38D5D4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9EF75-AE83-C847-97E9-6B6CB8199938}" type="datetimeFigureOut">
              <a:rPr lang="en-US" smtClean="0"/>
              <a:t>11/22/22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5492D9-E16D-7A5C-3DF4-38A246F16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448D6A-816A-9105-F0E3-8ECEA6FEE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FD3B-2830-2E41-8B54-6C19669CC8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945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9CD10-6A74-6AA7-6849-4BA70528F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8D7DE23-5951-4019-B3EA-8822CE9642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04355F-F546-14C9-4C2C-54D40BB1DE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C47393-0AD8-44DE-F832-B3A7C18C2B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9EF75-AE83-C847-97E9-6B6CB8199938}" type="datetimeFigureOut">
              <a:rPr lang="en-US" smtClean="0"/>
              <a:t>11/22/22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31D887-5355-85A9-3868-9A71624BD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59A2D8-E38C-23AF-2D11-BA7A5FFA8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FD3B-2830-2E41-8B54-6C19669CC8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109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7294CEF-E0F1-4EB3-E863-899D804D0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71C0A4-EAC1-C7F5-ED92-8FAA153486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0F67C9-7F71-0DA6-4302-D57083A6D5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B9EF75-AE83-C847-97E9-6B6CB8199938}" type="datetimeFigureOut">
              <a:rPr lang="en-US" smtClean="0"/>
              <a:t>11/22/22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40836F-5F1D-FC9C-2755-6CBC3EA785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226DFD-A5CC-5971-E546-203F20A98A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DFD3B-2830-2E41-8B54-6C19669CC8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657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37.xml"/><Relationship Id="rId13" Type="http://schemas.openxmlformats.org/officeDocument/2006/relationships/tags" Target="../tags/tag42.xml"/><Relationship Id="rId18" Type="http://schemas.openxmlformats.org/officeDocument/2006/relationships/tags" Target="../tags/tag47.xml"/><Relationship Id="rId26" Type="http://schemas.openxmlformats.org/officeDocument/2006/relationships/tags" Target="../tags/tag55.xml"/><Relationship Id="rId3" Type="http://schemas.openxmlformats.org/officeDocument/2006/relationships/tags" Target="../tags/tag32.xml"/><Relationship Id="rId21" Type="http://schemas.openxmlformats.org/officeDocument/2006/relationships/tags" Target="../tags/tag50.xml"/><Relationship Id="rId7" Type="http://schemas.openxmlformats.org/officeDocument/2006/relationships/tags" Target="../tags/tag36.xml"/><Relationship Id="rId12" Type="http://schemas.openxmlformats.org/officeDocument/2006/relationships/tags" Target="../tags/tag41.xml"/><Relationship Id="rId17" Type="http://schemas.openxmlformats.org/officeDocument/2006/relationships/tags" Target="../tags/tag46.xml"/><Relationship Id="rId25" Type="http://schemas.openxmlformats.org/officeDocument/2006/relationships/tags" Target="../tags/tag54.xml"/><Relationship Id="rId2" Type="http://schemas.openxmlformats.org/officeDocument/2006/relationships/tags" Target="../tags/tag31.xml"/><Relationship Id="rId16" Type="http://schemas.openxmlformats.org/officeDocument/2006/relationships/tags" Target="../tags/tag45.xml"/><Relationship Id="rId20" Type="http://schemas.openxmlformats.org/officeDocument/2006/relationships/tags" Target="../tags/tag49.xml"/><Relationship Id="rId29" Type="http://schemas.openxmlformats.org/officeDocument/2006/relationships/tags" Target="../tags/tag58.xml"/><Relationship Id="rId1" Type="http://schemas.openxmlformats.org/officeDocument/2006/relationships/tags" Target="../tags/tag30.xml"/><Relationship Id="rId6" Type="http://schemas.openxmlformats.org/officeDocument/2006/relationships/tags" Target="../tags/tag35.xml"/><Relationship Id="rId11" Type="http://schemas.openxmlformats.org/officeDocument/2006/relationships/tags" Target="../tags/tag40.xml"/><Relationship Id="rId24" Type="http://schemas.openxmlformats.org/officeDocument/2006/relationships/tags" Target="../tags/tag53.xml"/><Relationship Id="rId5" Type="http://schemas.openxmlformats.org/officeDocument/2006/relationships/tags" Target="../tags/tag34.xml"/><Relationship Id="rId15" Type="http://schemas.openxmlformats.org/officeDocument/2006/relationships/tags" Target="../tags/tag44.xml"/><Relationship Id="rId23" Type="http://schemas.openxmlformats.org/officeDocument/2006/relationships/tags" Target="../tags/tag52.xml"/><Relationship Id="rId28" Type="http://schemas.openxmlformats.org/officeDocument/2006/relationships/tags" Target="../tags/tag57.xml"/><Relationship Id="rId10" Type="http://schemas.openxmlformats.org/officeDocument/2006/relationships/tags" Target="../tags/tag39.xml"/><Relationship Id="rId19" Type="http://schemas.openxmlformats.org/officeDocument/2006/relationships/tags" Target="../tags/tag48.xml"/><Relationship Id="rId31" Type="http://schemas.openxmlformats.org/officeDocument/2006/relationships/notesSlide" Target="../notesSlides/notesSlide5.xml"/><Relationship Id="rId4" Type="http://schemas.openxmlformats.org/officeDocument/2006/relationships/tags" Target="../tags/tag33.xml"/><Relationship Id="rId9" Type="http://schemas.openxmlformats.org/officeDocument/2006/relationships/tags" Target="../tags/tag38.xml"/><Relationship Id="rId14" Type="http://schemas.openxmlformats.org/officeDocument/2006/relationships/tags" Target="../tags/tag43.xml"/><Relationship Id="rId22" Type="http://schemas.openxmlformats.org/officeDocument/2006/relationships/tags" Target="../tags/tag51.xml"/><Relationship Id="rId27" Type="http://schemas.openxmlformats.org/officeDocument/2006/relationships/tags" Target="../tags/tag56.xml"/><Relationship Id="rId30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4" Type="http://schemas.openxmlformats.org/officeDocument/2006/relationships/notesSlide" Target="../notesSlides/notesSlide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68.xml"/><Relationship Id="rId13" Type="http://schemas.openxmlformats.org/officeDocument/2006/relationships/tags" Target="../tags/tag73.xml"/><Relationship Id="rId3" Type="http://schemas.openxmlformats.org/officeDocument/2006/relationships/tags" Target="../tags/tag63.xml"/><Relationship Id="rId7" Type="http://schemas.openxmlformats.org/officeDocument/2006/relationships/tags" Target="../tags/tag67.xml"/><Relationship Id="rId12" Type="http://schemas.openxmlformats.org/officeDocument/2006/relationships/tags" Target="../tags/tag72.xml"/><Relationship Id="rId17" Type="http://schemas.openxmlformats.org/officeDocument/2006/relationships/notesSlide" Target="../notesSlides/notesSlide7.xml"/><Relationship Id="rId2" Type="http://schemas.openxmlformats.org/officeDocument/2006/relationships/tags" Target="../tags/tag62.xml"/><Relationship Id="rId16" Type="http://schemas.openxmlformats.org/officeDocument/2006/relationships/slideLayout" Target="../slideLayouts/slideLayout2.xml"/><Relationship Id="rId1" Type="http://schemas.openxmlformats.org/officeDocument/2006/relationships/tags" Target="../tags/tag61.xml"/><Relationship Id="rId6" Type="http://schemas.openxmlformats.org/officeDocument/2006/relationships/tags" Target="../tags/tag66.xml"/><Relationship Id="rId11" Type="http://schemas.openxmlformats.org/officeDocument/2006/relationships/tags" Target="../tags/tag71.xml"/><Relationship Id="rId5" Type="http://schemas.openxmlformats.org/officeDocument/2006/relationships/tags" Target="../tags/tag65.xml"/><Relationship Id="rId15" Type="http://schemas.openxmlformats.org/officeDocument/2006/relationships/tags" Target="../tags/tag75.xml"/><Relationship Id="rId10" Type="http://schemas.openxmlformats.org/officeDocument/2006/relationships/tags" Target="../tags/tag70.xml"/><Relationship Id="rId4" Type="http://schemas.openxmlformats.org/officeDocument/2006/relationships/tags" Target="../tags/tag64.xml"/><Relationship Id="rId9" Type="http://schemas.openxmlformats.org/officeDocument/2006/relationships/tags" Target="../tags/tag69.xml"/><Relationship Id="rId14" Type="http://schemas.openxmlformats.org/officeDocument/2006/relationships/tags" Target="../tags/tag7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83.xml"/><Relationship Id="rId13" Type="http://schemas.openxmlformats.org/officeDocument/2006/relationships/tags" Target="../tags/tag88.xml"/><Relationship Id="rId3" Type="http://schemas.openxmlformats.org/officeDocument/2006/relationships/tags" Target="../tags/tag78.xml"/><Relationship Id="rId7" Type="http://schemas.openxmlformats.org/officeDocument/2006/relationships/tags" Target="../tags/tag82.xml"/><Relationship Id="rId12" Type="http://schemas.openxmlformats.org/officeDocument/2006/relationships/tags" Target="../tags/tag87.xml"/><Relationship Id="rId2" Type="http://schemas.openxmlformats.org/officeDocument/2006/relationships/tags" Target="../tags/tag77.xml"/><Relationship Id="rId16" Type="http://schemas.openxmlformats.org/officeDocument/2006/relationships/notesSlide" Target="../notesSlides/notesSlide8.xml"/><Relationship Id="rId1" Type="http://schemas.openxmlformats.org/officeDocument/2006/relationships/tags" Target="../tags/tag76.xml"/><Relationship Id="rId6" Type="http://schemas.openxmlformats.org/officeDocument/2006/relationships/tags" Target="../tags/tag81.xml"/><Relationship Id="rId11" Type="http://schemas.openxmlformats.org/officeDocument/2006/relationships/tags" Target="../tags/tag86.xml"/><Relationship Id="rId5" Type="http://schemas.openxmlformats.org/officeDocument/2006/relationships/tags" Target="../tags/tag80.xml"/><Relationship Id="rId15" Type="http://schemas.openxmlformats.org/officeDocument/2006/relationships/slideLayout" Target="../slideLayouts/slideLayout2.xml"/><Relationship Id="rId10" Type="http://schemas.openxmlformats.org/officeDocument/2006/relationships/tags" Target="../tags/tag85.xml"/><Relationship Id="rId4" Type="http://schemas.openxmlformats.org/officeDocument/2006/relationships/tags" Target="../tags/tag79.xml"/><Relationship Id="rId9" Type="http://schemas.openxmlformats.org/officeDocument/2006/relationships/tags" Target="../tags/tag84.xml"/><Relationship Id="rId14" Type="http://schemas.openxmlformats.org/officeDocument/2006/relationships/tags" Target="../tags/tag8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1.xml"/><Relationship Id="rId1" Type="http://schemas.openxmlformats.org/officeDocument/2006/relationships/tags" Target="../tags/tag90.xml"/><Relationship Id="rId4" Type="http://schemas.openxmlformats.org/officeDocument/2006/relationships/notesSlide" Target="../notesSlides/notesSlide9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99.xml"/><Relationship Id="rId13" Type="http://schemas.openxmlformats.org/officeDocument/2006/relationships/tags" Target="../tags/tag104.xml"/><Relationship Id="rId18" Type="http://schemas.openxmlformats.org/officeDocument/2006/relationships/tags" Target="../tags/tag109.xml"/><Relationship Id="rId26" Type="http://schemas.openxmlformats.org/officeDocument/2006/relationships/notesSlide" Target="../notesSlides/notesSlide10.xml"/><Relationship Id="rId3" Type="http://schemas.openxmlformats.org/officeDocument/2006/relationships/tags" Target="../tags/tag94.xml"/><Relationship Id="rId21" Type="http://schemas.openxmlformats.org/officeDocument/2006/relationships/tags" Target="../tags/tag112.xml"/><Relationship Id="rId7" Type="http://schemas.openxmlformats.org/officeDocument/2006/relationships/tags" Target="../tags/tag98.xml"/><Relationship Id="rId12" Type="http://schemas.openxmlformats.org/officeDocument/2006/relationships/tags" Target="../tags/tag103.xml"/><Relationship Id="rId17" Type="http://schemas.openxmlformats.org/officeDocument/2006/relationships/tags" Target="../tags/tag108.xml"/><Relationship Id="rId25" Type="http://schemas.openxmlformats.org/officeDocument/2006/relationships/slideLayout" Target="../slideLayouts/slideLayout2.xml"/><Relationship Id="rId2" Type="http://schemas.openxmlformats.org/officeDocument/2006/relationships/tags" Target="../tags/tag93.xml"/><Relationship Id="rId16" Type="http://schemas.openxmlformats.org/officeDocument/2006/relationships/tags" Target="../tags/tag107.xml"/><Relationship Id="rId20" Type="http://schemas.openxmlformats.org/officeDocument/2006/relationships/tags" Target="../tags/tag111.xml"/><Relationship Id="rId1" Type="http://schemas.openxmlformats.org/officeDocument/2006/relationships/tags" Target="../tags/tag92.xml"/><Relationship Id="rId6" Type="http://schemas.openxmlformats.org/officeDocument/2006/relationships/tags" Target="../tags/tag97.xml"/><Relationship Id="rId11" Type="http://schemas.openxmlformats.org/officeDocument/2006/relationships/tags" Target="../tags/tag102.xml"/><Relationship Id="rId24" Type="http://schemas.openxmlformats.org/officeDocument/2006/relationships/tags" Target="../tags/tag115.xml"/><Relationship Id="rId5" Type="http://schemas.openxmlformats.org/officeDocument/2006/relationships/tags" Target="../tags/tag96.xml"/><Relationship Id="rId15" Type="http://schemas.openxmlformats.org/officeDocument/2006/relationships/tags" Target="../tags/tag106.xml"/><Relationship Id="rId23" Type="http://schemas.openxmlformats.org/officeDocument/2006/relationships/tags" Target="../tags/tag114.xml"/><Relationship Id="rId10" Type="http://schemas.openxmlformats.org/officeDocument/2006/relationships/tags" Target="../tags/tag101.xml"/><Relationship Id="rId19" Type="http://schemas.openxmlformats.org/officeDocument/2006/relationships/tags" Target="../tags/tag110.xml"/><Relationship Id="rId4" Type="http://schemas.openxmlformats.org/officeDocument/2006/relationships/tags" Target="../tags/tag95.xml"/><Relationship Id="rId9" Type="http://schemas.openxmlformats.org/officeDocument/2006/relationships/tags" Target="../tags/tag100.xml"/><Relationship Id="rId14" Type="http://schemas.openxmlformats.org/officeDocument/2006/relationships/tags" Target="../tags/tag105.xml"/><Relationship Id="rId22" Type="http://schemas.openxmlformats.org/officeDocument/2006/relationships/tags" Target="../tags/tag11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123.xml"/><Relationship Id="rId13" Type="http://schemas.openxmlformats.org/officeDocument/2006/relationships/tags" Target="../tags/tag128.xml"/><Relationship Id="rId18" Type="http://schemas.openxmlformats.org/officeDocument/2006/relationships/tags" Target="../tags/tag133.xml"/><Relationship Id="rId3" Type="http://schemas.openxmlformats.org/officeDocument/2006/relationships/tags" Target="../tags/tag118.xml"/><Relationship Id="rId21" Type="http://schemas.openxmlformats.org/officeDocument/2006/relationships/tags" Target="../tags/tag136.xml"/><Relationship Id="rId7" Type="http://schemas.openxmlformats.org/officeDocument/2006/relationships/tags" Target="../tags/tag122.xml"/><Relationship Id="rId12" Type="http://schemas.openxmlformats.org/officeDocument/2006/relationships/tags" Target="../tags/tag127.xml"/><Relationship Id="rId17" Type="http://schemas.openxmlformats.org/officeDocument/2006/relationships/tags" Target="../tags/tag132.xml"/><Relationship Id="rId2" Type="http://schemas.openxmlformats.org/officeDocument/2006/relationships/tags" Target="../tags/tag117.xml"/><Relationship Id="rId16" Type="http://schemas.openxmlformats.org/officeDocument/2006/relationships/tags" Target="../tags/tag131.xml"/><Relationship Id="rId20" Type="http://schemas.openxmlformats.org/officeDocument/2006/relationships/tags" Target="../tags/tag135.xml"/><Relationship Id="rId1" Type="http://schemas.openxmlformats.org/officeDocument/2006/relationships/tags" Target="../tags/tag116.xml"/><Relationship Id="rId6" Type="http://schemas.openxmlformats.org/officeDocument/2006/relationships/tags" Target="../tags/tag121.xml"/><Relationship Id="rId11" Type="http://schemas.openxmlformats.org/officeDocument/2006/relationships/tags" Target="../tags/tag126.xml"/><Relationship Id="rId24" Type="http://schemas.openxmlformats.org/officeDocument/2006/relationships/notesSlide" Target="../notesSlides/notesSlide11.xml"/><Relationship Id="rId5" Type="http://schemas.openxmlformats.org/officeDocument/2006/relationships/tags" Target="../tags/tag120.xml"/><Relationship Id="rId15" Type="http://schemas.openxmlformats.org/officeDocument/2006/relationships/tags" Target="../tags/tag130.xml"/><Relationship Id="rId23" Type="http://schemas.openxmlformats.org/officeDocument/2006/relationships/slideLayout" Target="../slideLayouts/slideLayout2.xml"/><Relationship Id="rId10" Type="http://schemas.openxmlformats.org/officeDocument/2006/relationships/tags" Target="../tags/tag125.xml"/><Relationship Id="rId19" Type="http://schemas.openxmlformats.org/officeDocument/2006/relationships/tags" Target="../tags/tag134.xml"/><Relationship Id="rId4" Type="http://schemas.openxmlformats.org/officeDocument/2006/relationships/tags" Target="../tags/tag119.xml"/><Relationship Id="rId9" Type="http://schemas.openxmlformats.org/officeDocument/2006/relationships/tags" Target="../tags/tag124.xml"/><Relationship Id="rId14" Type="http://schemas.openxmlformats.org/officeDocument/2006/relationships/tags" Target="../tags/tag129.xml"/><Relationship Id="rId22" Type="http://schemas.openxmlformats.org/officeDocument/2006/relationships/tags" Target="../tags/tag13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145.xml"/><Relationship Id="rId13" Type="http://schemas.openxmlformats.org/officeDocument/2006/relationships/tags" Target="../tags/tag150.xml"/><Relationship Id="rId18" Type="http://schemas.openxmlformats.org/officeDocument/2006/relationships/tags" Target="../tags/tag155.xml"/><Relationship Id="rId26" Type="http://schemas.openxmlformats.org/officeDocument/2006/relationships/tags" Target="../tags/tag163.xml"/><Relationship Id="rId3" Type="http://schemas.openxmlformats.org/officeDocument/2006/relationships/tags" Target="../tags/tag140.xml"/><Relationship Id="rId21" Type="http://schemas.openxmlformats.org/officeDocument/2006/relationships/tags" Target="../tags/tag158.xml"/><Relationship Id="rId7" Type="http://schemas.openxmlformats.org/officeDocument/2006/relationships/tags" Target="../tags/tag144.xml"/><Relationship Id="rId12" Type="http://schemas.openxmlformats.org/officeDocument/2006/relationships/tags" Target="../tags/tag149.xml"/><Relationship Id="rId17" Type="http://schemas.openxmlformats.org/officeDocument/2006/relationships/tags" Target="../tags/tag154.xml"/><Relationship Id="rId25" Type="http://schemas.openxmlformats.org/officeDocument/2006/relationships/tags" Target="../tags/tag162.xml"/><Relationship Id="rId2" Type="http://schemas.openxmlformats.org/officeDocument/2006/relationships/tags" Target="../tags/tag139.xml"/><Relationship Id="rId16" Type="http://schemas.openxmlformats.org/officeDocument/2006/relationships/tags" Target="../tags/tag153.xml"/><Relationship Id="rId20" Type="http://schemas.openxmlformats.org/officeDocument/2006/relationships/tags" Target="../tags/tag157.xml"/><Relationship Id="rId29" Type="http://schemas.openxmlformats.org/officeDocument/2006/relationships/notesSlide" Target="../notesSlides/notesSlide12.xml"/><Relationship Id="rId1" Type="http://schemas.openxmlformats.org/officeDocument/2006/relationships/tags" Target="../tags/tag138.xml"/><Relationship Id="rId6" Type="http://schemas.openxmlformats.org/officeDocument/2006/relationships/tags" Target="../tags/tag143.xml"/><Relationship Id="rId11" Type="http://schemas.openxmlformats.org/officeDocument/2006/relationships/tags" Target="../tags/tag148.xml"/><Relationship Id="rId24" Type="http://schemas.openxmlformats.org/officeDocument/2006/relationships/tags" Target="../tags/tag161.xml"/><Relationship Id="rId5" Type="http://schemas.openxmlformats.org/officeDocument/2006/relationships/tags" Target="../tags/tag142.xml"/><Relationship Id="rId15" Type="http://schemas.openxmlformats.org/officeDocument/2006/relationships/tags" Target="../tags/tag152.xml"/><Relationship Id="rId23" Type="http://schemas.openxmlformats.org/officeDocument/2006/relationships/tags" Target="../tags/tag160.xml"/><Relationship Id="rId28" Type="http://schemas.openxmlformats.org/officeDocument/2006/relationships/slideLayout" Target="../slideLayouts/slideLayout2.xml"/><Relationship Id="rId10" Type="http://schemas.openxmlformats.org/officeDocument/2006/relationships/tags" Target="../tags/tag147.xml"/><Relationship Id="rId19" Type="http://schemas.openxmlformats.org/officeDocument/2006/relationships/tags" Target="../tags/tag156.xml"/><Relationship Id="rId4" Type="http://schemas.openxmlformats.org/officeDocument/2006/relationships/tags" Target="../tags/tag141.xml"/><Relationship Id="rId9" Type="http://schemas.openxmlformats.org/officeDocument/2006/relationships/tags" Target="../tags/tag146.xml"/><Relationship Id="rId14" Type="http://schemas.openxmlformats.org/officeDocument/2006/relationships/tags" Target="../tags/tag151.xml"/><Relationship Id="rId22" Type="http://schemas.openxmlformats.org/officeDocument/2006/relationships/tags" Target="../tags/tag159.xml"/><Relationship Id="rId27" Type="http://schemas.openxmlformats.org/officeDocument/2006/relationships/tags" Target="../tags/tag16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173.xml"/><Relationship Id="rId13" Type="http://schemas.openxmlformats.org/officeDocument/2006/relationships/tags" Target="../tags/tag178.xml"/><Relationship Id="rId3" Type="http://schemas.openxmlformats.org/officeDocument/2006/relationships/tags" Target="../tags/tag168.xml"/><Relationship Id="rId7" Type="http://schemas.openxmlformats.org/officeDocument/2006/relationships/tags" Target="../tags/tag172.xml"/><Relationship Id="rId12" Type="http://schemas.openxmlformats.org/officeDocument/2006/relationships/tags" Target="../tags/tag177.xml"/><Relationship Id="rId2" Type="http://schemas.openxmlformats.org/officeDocument/2006/relationships/tags" Target="../tags/tag167.xml"/><Relationship Id="rId16" Type="http://schemas.openxmlformats.org/officeDocument/2006/relationships/notesSlide" Target="../notesSlides/notesSlide14.xml"/><Relationship Id="rId1" Type="http://schemas.openxmlformats.org/officeDocument/2006/relationships/tags" Target="../tags/tag166.xml"/><Relationship Id="rId6" Type="http://schemas.openxmlformats.org/officeDocument/2006/relationships/tags" Target="../tags/tag171.xml"/><Relationship Id="rId11" Type="http://schemas.openxmlformats.org/officeDocument/2006/relationships/tags" Target="../tags/tag176.xml"/><Relationship Id="rId5" Type="http://schemas.openxmlformats.org/officeDocument/2006/relationships/tags" Target="../tags/tag170.xml"/><Relationship Id="rId15" Type="http://schemas.openxmlformats.org/officeDocument/2006/relationships/slideLayout" Target="../slideLayouts/slideLayout2.xml"/><Relationship Id="rId10" Type="http://schemas.openxmlformats.org/officeDocument/2006/relationships/tags" Target="../tags/tag175.xml"/><Relationship Id="rId4" Type="http://schemas.openxmlformats.org/officeDocument/2006/relationships/tags" Target="../tags/tag169.xml"/><Relationship Id="rId9" Type="http://schemas.openxmlformats.org/officeDocument/2006/relationships/tags" Target="../tags/tag174.xml"/><Relationship Id="rId14" Type="http://schemas.openxmlformats.org/officeDocument/2006/relationships/tags" Target="../tags/tag17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81.xml"/><Relationship Id="rId1" Type="http://schemas.openxmlformats.org/officeDocument/2006/relationships/tags" Target="../tags/tag180.xml"/><Relationship Id="rId4" Type="http://schemas.openxmlformats.org/officeDocument/2006/relationships/notesSlide" Target="../notesSlides/notesSlide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83.xml"/><Relationship Id="rId1" Type="http://schemas.openxmlformats.org/officeDocument/2006/relationships/tags" Target="../tags/tag182.xml"/><Relationship Id="rId4" Type="http://schemas.openxmlformats.org/officeDocument/2006/relationships/notesSlide" Target="../notesSlides/notesSlide1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85.xml"/><Relationship Id="rId1" Type="http://schemas.openxmlformats.org/officeDocument/2006/relationships/tags" Target="../tags/tag18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87.xml"/><Relationship Id="rId1" Type="http://schemas.openxmlformats.org/officeDocument/2006/relationships/tags" Target="../tags/tag186.xml"/></Relationships>
</file>

<file path=ppt/slides/_rels/slide25.xml.rels><?xml version="1.0" encoding="UTF-8" standalone="yes"?>
<Relationships xmlns="http://schemas.openxmlformats.org/package/2006/relationships"><Relationship Id="rId13" Type="http://schemas.openxmlformats.org/officeDocument/2006/relationships/tags" Target="../tags/tag200.xml"/><Relationship Id="rId18" Type="http://schemas.openxmlformats.org/officeDocument/2006/relationships/tags" Target="../tags/tag205.xml"/><Relationship Id="rId26" Type="http://schemas.openxmlformats.org/officeDocument/2006/relationships/tags" Target="../tags/tag213.xml"/><Relationship Id="rId39" Type="http://schemas.openxmlformats.org/officeDocument/2006/relationships/notesSlide" Target="../notesSlides/notesSlide17.xml"/><Relationship Id="rId21" Type="http://schemas.openxmlformats.org/officeDocument/2006/relationships/tags" Target="../tags/tag208.xml"/><Relationship Id="rId34" Type="http://schemas.openxmlformats.org/officeDocument/2006/relationships/tags" Target="../tags/tag221.xml"/><Relationship Id="rId7" Type="http://schemas.openxmlformats.org/officeDocument/2006/relationships/tags" Target="../tags/tag194.xml"/><Relationship Id="rId12" Type="http://schemas.openxmlformats.org/officeDocument/2006/relationships/tags" Target="../tags/tag199.xml"/><Relationship Id="rId17" Type="http://schemas.openxmlformats.org/officeDocument/2006/relationships/tags" Target="../tags/tag204.xml"/><Relationship Id="rId25" Type="http://schemas.openxmlformats.org/officeDocument/2006/relationships/tags" Target="../tags/tag212.xml"/><Relationship Id="rId33" Type="http://schemas.openxmlformats.org/officeDocument/2006/relationships/tags" Target="../tags/tag220.xml"/><Relationship Id="rId38" Type="http://schemas.openxmlformats.org/officeDocument/2006/relationships/slideLayout" Target="../slideLayouts/slideLayout2.xml"/><Relationship Id="rId2" Type="http://schemas.openxmlformats.org/officeDocument/2006/relationships/tags" Target="../tags/tag189.xml"/><Relationship Id="rId16" Type="http://schemas.openxmlformats.org/officeDocument/2006/relationships/tags" Target="../tags/tag203.xml"/><Relationship Id="rId20" Type="http://schemas.openxmlformats.org/officeDocument/2006/relationships/tags" Target="../tags/tag207.xml"/><Relationship Id="rId29" Type="http://schemas.openxmlformats.org/officeDocument/2006/relationships/tags" Target="../tags/tag216.xml"/><Relationship Id="rId1" Type="http://schemas.openxmlformats.org/officeDocument/2006/relationships/tags" Target="../tags/tag188.xml"/><Relationship Id="rId6" Type="http://schemas.openxmlformats.org/officeDocument/2006/relationships/tags" Target="../tags/tag193.xml"/><Relationship Id="rId11" Type="http://schemas.openxmlformats.org/officeDocument/2006/relationships/tags" Target="../tags/tag198.xml"/><Relationship Id="rId24" Type="http://schemas.openxmlformats.org/officeDocument/2006/relationships/tags" Target="../tags/tag211.xml"/><Relationship Id="rId32" Type="http://schemas.openxmlformats.org/officeDocument/2006/relationships/tags" Target="../tags/tag219.xml"/><Relationship Id="rId37" Type="http://schemas.openxmlformats.org/officeDocument/2006/relationships/tags" Target="../tags/tag224.xml"/><Relationship Id="rId5" Type="http://schemas.openxmlformats.org/officeDocument/2006/relationships/tags" Target="../tags/tag192.xml"/><Relationship Id="rId15" Type="http://schemas.openxmlformats.org/officeDocument/2006/relationships/tags" Target="../tags/tag202.xml"/><Relationship Id="rId23" Type="http://schemas.openxmlformats.org/officeDocument/2006/relationships/tags" Target="../tags/tag210.xml"/><Relationship Id="rId28" Type="http://schemas.openxmlformats.org/officeDocument/2006/relationships/tags" Target="../tags/tag215.xml"/><Relationship Id="rId36" Type="http://schemas.openxmlformats.org/officeDocument/2006/relationships/tags" Target="../tags/tag223.xml"/><Relationship Id="rId10" Type="http://schemas.openxmlformats.org/officeDocument/2006/relationships/tags" Target="../tags/tag197.xml"/><Relationship Id="rId19" Type="http://schemas.openxmlformats.org/officeDocument/2006/relationships/tags" Target="../tags/tag206.xml"/><Relationship Id="rId31" Type="http://schemas.openxmlformats.org/officeDocument/2006/relationships/tags" Target="../tags/tag218.xml"/><Relationship Id="rId4" Type="http://schemas.openxmlformats.org/officeDocument/2006/relationships/tags" Target="../tags/tag191.xml"/><Relationship Id="rId9" Type="http://schemas.openxmlformats.org/officeDocument/2006/relationships/tags" Target="../tags/tag196.xml"/><Relationship Id="rId14" Type="http://schemas.openxmlformats.org/officeDocument/2006/relationships/tags" Target="../tags/tag201.xml"/><Relationship Id="rId22" Type="http://schemas.openxmlformats.org/officeDocument/2006/relationships/tags" Target="../tags/tag209.xml"/><Relationship Id="rId27" Type="http://schemas.openxmlformats.org/officeDocument/2006/relationships/tags" Target="../tags/tag214.xml"/><Relationship Id="rId30" Type="http://schemas.openxmlformats.org/officeDocument/2006/relationships/tags" Target="../tags/tag217.xml"/><Relationship Id="rId35" Type="http://schemas.openxmlformats.org/officeDocument/2006/relationships/tags" Target="../tags/tag222.xml"/><Relationship Id="rId8" Type="http://schemas.openxmlformats.org/officeDocument/2006/relationships/tags" Target="../tags/tag195.xml"/><Relationship Id="rId3" Type="http://schemas.openxmlformats.org/officeDocument/2006/relationships/tags" Target="../tags/tag190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tags" Target="../tags/tag232.xml"/><Relationship Id="rId13" Type="http://schemas.openxmlformats.org/officeDocument/2006/relationships/tags" Target="../tags/tag237.xml"/><Relationship Id="rId18" Type="http://schemas.openxmlformats.org/officeDocument/2006/relationships/tags" Target="../tags/tag242.xml"/><Relationship Id="rId26" Type="http://schemas.openxmlformats.org/officeDocument/2006/relationships/tags" Target="../tags/tag250.xml"/><Relationship Id="rId3" Type="http://schemas.openxmlformats.org/officeDocument/2006/relationships/tags" Target="../tags/tag227.xml"/><Relationship Id="rId21" Type="http://schemas.openxmlformats.org/officeDocument/2006/relationships/tags" Target="../tags/tag245.xml"/><Relationship Id="rId7" Type="http://schemas.openxmlformats.org/officeDocument/2006/relationships/tags" Target="../tags/tag231.xml"/><Relationship Id="rId12" Type="http://schemas.openxmlformats.org/officeDocument/2006/relationships/tags" Target="../tags/tag236.xml"/><Relationship Id="rId17" Type="http://schemas.openxmlformats.org/officeDocument/2006/relationships/tags" Target="../tags/tag241.xml"/><Relationship Id="rId25" Type="http://schemas.openxmlformats.org/officeDocument/2006/relationships/tags" Target="../tags/tag249.xml"/><Relationship Id="rId2" Type="http://schemas.openxmlformats.org/officeDocument/2006/relationships/tags" Target="../tags/tag226.xml"/><Relationship Id="rId16" Type="http://schemas.openxmlformats.org/officeDocument/2006/relationships/tags" Target="../tags/tag240.xml"/><Relationship Id="rId20" Type="http://schemas.openxmlformats.org/officeDocument/2006/relationships/tags" Target="../tags/tag244.xml"/><Relationship Id="rId1" Type="http://schemas.openxmlformats.org/officeDocument/2006/relationships/tags" Target="../tags/tag225.xml"/><Relationship Id="rId6" Type="http://schemas.openxmlformats.org/officeDocument/2006/relationships/tags" Target="../tags/tag230.xml"/><Relationship Id="rId11" Type="http://schemas.openxmlformats.org/officeDocument/2006/relationships/tags" Target="../tags/tag235.xml"/><Relationship Id="rId24" Type="http://schemas.openxmlformats.org/officeDocument/2006/relationships/tags" Target="../tags/tag248.xml"/><Relationship Id="rId5" Type="http://schemas.openxmlformats.org/officeDocument/2006/relationships/tags" Target="../tags/tag229.xml"/><Relationship Id="rId15" Type="http://schemas.openxmlformats.org/officeDocument/2006/relationships/tags" Target="../tags/tag239.xml"/><Relationship Id="rId23" Type="http://schemas.openxmlformats.org/officeDocument/2006/relationships/tags" Target="../tags/tag247.xml"/><Relationship Id="rId28" Type="http://schemas.openxmlformats.org/officeDocument/2006/relationships/notesSlide" Target="../notesSlides/notesSlide18.xml"/><Relationship Id="rId10" Type="http://schemas.openxmlformats.org/officeDocument/2006/relationships/tags" Target="../tags/tag234.xml"/><Relationship Id="rId19" Type="http://schemas.openxmlformats.org/officeDocument/2006/relationships/tags" Target="../tags/tag243.xml"/><Relationship Id="rId4" Type="http://schemas.openxmlformats.org/officeDocument/2006/relationships/tags" Target="../tags/tag228.xml"/><Relationship Id="rId9" Type="http://schemas.openxmlformats.org/officeDocument/2006/relationships/tags" Target="../tags/tag233.xml"/><Relationship Id="rId14" Type="http://schemas.openxmlformats.org/officeDocument/2006/relationships/tags" Target="../tags/tag238.xml"/><Relationship Id="rId22" Type="http://schemas.openxmlformats.org/officeDocument/2006/relationships/tags" Target="../tags/tag246.xml"/><Relationship Id="rId27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52.xml"/><Relationship Id="rId1" Type="http://schemas.openxmlformats.org/officeDocument/2006/relationships/tags" Target="../tags/tag251.xml"/><Relationship Id="rId4" Type="http://schemas.openxmlformats.org/officeDocument/2006/relationships/notesSlide" Target="../notesSlides/notesSlide19.xml"/></Relationships>
</file>

<file path=ppt/slides/_rels/slide28.xml.rels><?xml version="1.0" encoding="UTF-8" standalone="yes"?>
<Relationships xmlns="http://schemas.openxmlformats.org/package/2006/relationships"><Relationship Id="rId13" Type="http://schemas.openxmlformats.org/officeDocument/2006/relationships/tags" Target="../tags/tag265.xml"/><Relationship Id="rId18" Type="http://schemas.openxmlformats.org/officeDocument/2006/relationships/tags" Target="../tags/tag270.xml"/><Relationship Id="rId26" Type="http://schemas.openxmlformats.org/officeDocument/2006/relationships/tags" Target="../tags/tag278.xml"/><Relationship Id="rId39" Type="http://schemas.openxmlformats.org/officeDocument/2006/relationships/tags" Target="../tags/tag291.xml"/><Relationship Id="rId21" Type="http://schemas.openxmlformats.org/officeDocument/2006/relationships/tags" Target="../tags/tag273.xml"/><Relationship Id="rId34" Type="http://schemas.openxmlformats.org/officeDocument/2006/relationships/tags" Target="../tags/tag286.xml"/><Relationship Id="rId42" Type="http://schemas.openxmlformats.org/officeDocument/2006/relationships/tags" Target="../tags/tag294.xml"/><Relationship Id="rId47" Type="http://schemas.openxmlformats.org/officeDocument/2006/relationships/slideLayout" Target="../slideLayouts/slideLayout2.xml"/><Relationship Id="rId7" Type="http://schemas.openxmlformats.org/officeDocument/2006/relationships/tags" Target="../tags/tag259.xml"/><Relationship Id="rId2" Type="http://schemas.openxmlformats.org/officeDocument/2006/relationships/tags" Target="../tags/tag254.xml"/><Relationship Id="rId16" Type="http://schemas.openxmlformats.org/officeDocument/2006/relationships/tags" Target="../tags/tag268.xml"/><Relationship Id="rId29" Type="http://schemas.openxmlformats.org/officeDocument/2006/relationships/tags" Target="../tags/tag281.xml"/><Relationship Id="rId1" Type="http://schemas.openxmlformats.org/officeDocument/2006/relationships/tags" Target="../tags/tag253.xml"/><Relationship Id="rId6" Type="http://schemas.openxmlformats.org/officeDocument/2006/relationships/tags" Target="../tags/tag258.xml"/><Relationship Id="rId11" Type="http://schemas.openxmlformats.org/officeDocument/2006/relationships/tags" Target="../tags/tag263.xml"/><Relationship Id="rId24" Type="http://schemas.openxmlformats.org/officeDocument/2006/relationships/tags" Target="../tags/tag276.xml"/><Relationship Id="rId32" Type="http://schemas.openxmlformats.org/officeDocument/2006/relationships/tags" Target="../tags/tag284.xml"/><Relationship Id="rId37" Type="http://schemas.openxmlformats.org/officeDocument/2006/relationships/tags" Target="../tags/tag289.xml"/><Relationship Id="rId40" Type="http://schemas.openxmlformats.org/officeDocument/2006/relationships/tags" Target="../tags/tag292.xml"/><Relationship Id="rId45" Type="http://schemas.openxmlformats.org/officeDocument/2006/relationships/tags" Target="../tags/tag297.xml"/><Relationship Id="rId5" Type="http://schemas.openxmlformats.org/officeDocument/2006/relationships/tags" Target="../tags/tag257.xml"/><Relationship Id="rId15" Type="http://schemas.openxmlformats.org/officeDocument/2006/relationships/tags" Target="../tags/tag267.xml"/><Relationship Id="rId23" Type="http://schemas.openxmlformats.org/officeDocument/2006/relationships/tags" Target="../tags/tag275.xml"/><Relationship Id="rId28" Type="http://schemas.openxmlformats.org/officeDocument/2006/relationships/tags" Target="../tags/tag280.xml"/><Relationship Id="rId36" Type="http://schemas.openxmlformats.org/officeDocument/2006/relationships/tags" Target="../tags/tag288.xml"/><Relationship Id="rId10" Type="http://schemas.openxmlformats.org/officeDocument/2006/relationships/tags" Target="../tags/tag262.xml"/><Relationship Id="rId19" Type="http://schemas.openxmlformats.org/officeDocument/2006/relationships/tags" Target="../tags/tag271.xml"/><Relationship Id="rId31" Type="http://schemas.openxmlformats.org/officeDocument/2006/relationships/tags" Target="../tags/tag283.xml"/><Relationship Id="rId44" Type="http://schemas.openxmlformats.org/officeDocument/2006/relationships/tags" Target="../tags/tag296.xml"/><Relationship Id="rId4" Type="http://schemas.openxmlformats.org/officeDocument/2006/relationships/tags" Target="../tags/tag256.xml"/><Relationship Id="rId9" Type="http://schemas.openxmlformats.org/officeDocument/2006/relationships/tags" Target="../tags/tag261.xml"/><Relationship Id="rId14" Type="http://schemas.openxmlformats.org/officeDocument/2006/relationships/tags" Target="../tags/tag266.xml"/><Relationship Id="rId22" Type="http://schemas.openxmlformats.org/officeDocument/2006/relationships/tags" Target="../tags/tag274.xml"/><Relationship Id="rId27" Type="http://schemas.openxmlformats.org/officeDocument/2006/relationships/tags" Target="../tags/tag279.xml"/><Relationship Id="rId30" Type="http://schemas.openxmlformats.org/officeDocument/2006/relationships/tags" Target="../tags/tag282.xml"/><Relationship Id="rId35" Type="http://schemas.openxmlformats.org/officeDocument/2006/relationships/tags" Target="../tags/tag287.xml"/><Relationship Id="rId43" Type="http://schemas.openxmlformats.org/officeDocument/2006/relationships/tags" Target="../tags/tag295.xml"/><Relationship Id="rId48" Type="http://schemas.openxmlformats.org/officeDocument/2006/relationships/notesSlide" Target="../notesSlides/notesSlide20.xml"/><Relationship Id="rId8" Type="http://schemas.openxmlformats.org/officeDocument/2006/relationships/tags" Target="../tags/tag260.xml"/><Relationship Id="rId3" Type="http://schemas.openxmlformats.org/officeDocument/2006/relationships/tags" Target="../tags/tag255.xml"/><Relationship Id="rId12" Type="http://schemas.openxmlformats.org/officeDocument/2006/relationships/tags" Target="../tags/tag264.xml"/><Relationship Id="rId17" Type="http://schemas.openxmlformats.org/officeDocument/2006/relationships/tags" Target="../tags/tag269.xml"/><Relationship Id="rId25" Type="http://schemas.openxmlformats.org/officeDocument/2006/relationships/tags" Target="../tags/tag277.xml"/><Relationship Id="rId33" Type="http://schemas.openxmlformats.org/officeDocument/2006/relationships/tags" Target="../tags/tag285.xml"/><Relationship Id="rId38" Type="http://schemas.openxmlformats.org/officeDocument/2006/relationships/tags" Target="../tags/tag290.xml"/><Relationship Id="rId46" Type="http://schemas.openxmlformats.org/officeDocument/2006/relationships/tags" Target="../tags/tag298.xml"/><Relationship Id="rId20" Type="http://schemas.openxmlformats.org/officeDocument/2006/relationships/tags" Target="../tags/tag272.xml"/><Relationship Id="rId41" Type="http://schemas.openxmlformats.org/officeDocument/2006/relationships/tags" Target="../tags/tag29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slideLayout" Target="../slideLayouts/slideLayout2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notesSlide" Target="../notesSlides/notesSlide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4" Type="http://schemas.openxmlformats.org/officeDocument/2006/relationships/notesSlide" Target="../notesSlides/notesSlide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22.xml"/><Relationship Id="rId13" Type="http://schemas.openxmlformats.org/officeDocument/2006/relationships/tags" Target="../tags/tag27.xml"/><Relationship Id="rId3" Type="http://schemas.openxmlformats.org/officeDocument/2006/relationships/tags" Target="../tags/tag17.xml"/><Relationship Id="rId7" Type="http://schemas.openxmlformats.org/officeDocument/2006/relationships/tags" Target="../tags/tag21.xml"/><Relationship Id="rId12" Type="http://schemas.openxmlformats.org/officeDocument/2006/relationships/tags" Target="../tags/tag26.xml"/><Relationship Id="rId17" Type="http://schemas.openxmlformats.org/officeDocument/2006/relationships/notesSlide" Target="../notesSlides/notesSlide4.xml"/><Relationship Id="rId2" Type="http://schemas.openxmlformats.org/officeDocument/2006/relationships/tags" Target="../tags/tag16.xml"/><Relationship Id="rId16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6" Type="http://schemas.openxmlformats.org/officeDocument/2006/relationships/tags" Target="../tags/tag20.xml"/><Relationship Id="rId11" Type="http://schemas.openxmlformats.org/officeDocument/2006/relationships/tags" Target="../tags/tag25.xml"/><Relationship Id="rId5" Type="http://schemas.openxmlformats.org/officeDocument/2006/relationships/tags" Target="../tags/tag19.xml"/><Relationship Id="rId15" Type="http://schemas.openxmlformats.org/officeDocument/2006/relationships/tags" Target="../tags/tag29.xml"/><Relationship Id="rId10" Type="http://schemas.openxmlformats.org/officeDocument/2006/relationships/tags" Target="../tags/tag24.xml"/><Relationship Id="rId4" Type="http://schemas.openxmlformats.org/officeDocument/2006/relationships/tags" Target="../tags/tag18.xml"/><Relationship Id="rId9" Type="http://schemas.openxmlformats.org/officeDocument/2006/relationships/tags" Target="../tags/tag23.xml"/><Relationship Id="rId14" Type="http://schemas.openxmlformats.org/officeDocument/2006/relationships/tags" Target="../tags/tag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8DC9D-9F8C-AC7F-05D8-A887B6C1F4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Graphs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A4D4C9-0BF7-5B18-55AF-C0A77FA4AD6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Dr </a:t>
            </a:r>
            <a:r>
              <a:rPr lang="en-US" dirty="0" err="1"/>
              <a:t>Anwarul</a:t>
            </a:r>
            <a:r>
              <a:rPr lang="en-US" dirty="0"/>
              <a:t> </a:t>
            </a:r>
            <a:r>
              <a:rPr lang="en-US" dirty="0" err="1"/>
              <a:t>Patwary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82409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38200" y="-136023"/>
            <a:ext cx="10515600" cy="1325563"/>
          </a:xfrm>
        </p:spPr>
        <p:txBody>
          <a:bodyPr/>
          <a:lstStyle/>
          <a:p>
            <a:r>
              <a:rPr lang="en-US" dirty="0"/>
              <a:t>Directed Graphs</a:t>
            </a:r>
          </a:p>
        </p:txBody>
      </p:sp>
      <p:sp>
        <p:nvSpPr>
          <p:cNvPr id="27650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031641" y="869950"/>
            <a:ext cx="8672995" cy="5486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In </a:t>
            </a:r>
            <a:r>
              <a:rPr lang="en-US" sz="2400" dirty="0">
                <a:solidFill>
                  <a:schemeClr val="accent2"/>
                </a:solidFill>
              </a:rPr>
              <a:t>directed graphs </a:t>
            </a:r>
            <a:r>
              <a:rPr lang="en-US" sz="2400" dirty="0"/>
              <a:t>(or </a:t>
            </a:r>
            <a:r>
              <a:rPr lang="en-US" sz="2400" dirty="0">
                <a:solidFill>
                  <a:schemeClr val="accent2"/>
                </a:solidFill>
              </a:rPr>
              <a:t>digraphs</a:t>
            </a:r>
            <a:r>
              <a:rPr lang="en-US" sz="2400" dirty="0"/>
              <a:t>), edges have direction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Thus, </a:t>
            </a:r>
            <a:r>
              <a:rPr lang="en-US" sz="2400" dirty="0">
                <a:latin typeface="Cambria Math" pitchFamily="18" charset="0"/>
                <a:ea typeface="Cambria Math" pitchFamily="18" charset="0"/>
              </a:rPr>
              <a:t>(u, v) ∊</a:t>
            </a:r>
            <a:r>
              <a:rPr lang="en-US" sz="2400" dirty="0">
                <a:latin typeface="Cambria Math" pitchFamily="18" charset="0"/>
                <a:ea typeface="Cambria Math" pitchFamily="18" charset="0"/>
                <a:sym typeface="Symbol" pitchFamily="18" charset="2"/>
              </a:rPr>
              <a:t> E </a:t>
            </a:r>
            <a:r>
              <a:rPr lang="en-US" sz="2400" dirty="0">
                <a:sym typeface="Symbol" pitchFamily="18" charset="2"/>
              </a:rPr>
              <a:t>does not imply </a:t>
            </a:r>
            <a:r>
              <a:rPr lang="en-US" sz="2400" dirty="0">
                <a:latin typeface="Cambria Math" pitchFamily="18" charset="0"/>
                <a:ea typeface="Cambria Math" pitchFamily="18" charset="0"/>
              </a:rPr>
              <a:t>(v, u) ∊</a:t>
            </a:r>
            <a:r>
              <a:rPr lang="en-US" sz="2400" dirty="0">
                <a:latin typeface="Cambria Math" pitchFamily="18" charset="0"/>
                <a:ea typeface="Cambria Math" pitchFamily="18" charset="0"/>
                <a:sym typeface="Symbol" pitchFamily="18" charset="2"/>
              </a:rPr>
              <a:t> E</a:t>
            </a:r>
            <a:r>
              <a:rPr lang="en-US" sz="2400" dirty="0">
                <a:sym typeface="Symbol" pitchFamily="18" charset="2"/>
              </a:rPr>
              <a:t>. </a:t>
            </a:r>
          </a:p>
          <a:p>
            <a:pPr marL="0" indent="0">
              <a:buNone/>
            </a:pPr>
            <a:endParaRPr lang="en-US" sz="1000" dirty="0">
              <a:sym typeface="Symbol" pitchFamily="18" charset="2"/>
            </a:endParaRPr>
          </a:p>
          <a:p>
            <a:pPr marL="0" indent="0">
              <a:buNone/>
            </a:pPr>
            <a:r>
              <a:rPr lang="en-US" sz="2400" dirty="0">
                <a:sym typeface="Symbol" pitchFamily="18" charset="2"/>
              </a:rPr>
              <a:t>Let </a:t>
            </a:r>
            <a:r>
              <a:rPr lang="en-US" sz="2400" dirty="0">
                <a:latin typeface="Cambria Math" pitchFamily="18" charset="0"/>
                <a:ea typeface="Cambria Math" pitchFamily="18" charset="0"/>
              </a:rPr>
              <a:t>(u, v) </a:t>
            </a:r>
            <a:r>
              <a:rPr lang="en-US" sz="2400" dirty="0">
                <a:latin typeface="Cambria Math" pitchFamily="18" charset="0"/>
                <a:ea typeface="Cambria Math" pitchFamily="18" charset="0"/>
                <a:sym typeface="Symbol" pitchFamily="18" charset="2"/>
              </a:rPr>
              <a:t> E </a:t>
            </a:r>
            <a:r>
              <a:rPr lang="en-US" sz="2400" dirty="0">
                <a:sym typeface="Symbol" pitchFamily="18" charset="2"/>
              </a:rPr>
              <a:t>mean </a:t>
            </a:r>
            <a:r>
              <a:rPr lang="en-US" sz="2400" dirty="0">
                <a:latin typeface="Cambria Math" pitchFamily="18" charset="0"/>
                <a:ea typeface="Cambria Math" pitchFamily="18" charset="0"/>
                <a:sym typeface="Symbol" pitchFamily="18" charset="2"/>
              </a:rPr>
              <a:t>u → v </a:t>
            </a:r>
          </a:p>
          <a:p>
            <a:r>
              <a:rPr lang="en-US" sz="2400" dirty="0">
                <a:sym typeface="Symbol" pitchFamily="18" charset="2"/>
              </a:rPr>
              <a:t>Call </a:t>
            </a:r>
            <a:r>
              <a:rPr lang="en-US" sz="2400" dirty="0">
                <a:latin typeface="Cambria Math" pitchFamily="18" charset="0"/>
                <a:ea typeface="Cambria Math" pitchFamily="18" charset="0"/>
                <a:sym typeface="Symbol" pitchFamily="18" charset="2"/>
              </a:rPr>
              <a:t>u</a:t>
            </a:r>
            <a:r>
              <a:rPr lang="en-US" sz="2400" dirty="0">
                <a:sym typeface="Symbol" pitchFamily="18" charset="2"/>
              </a:rPr>
              <a:t> the </a:t>
            </a:r>
            <a:r>
              <a:rPr lang="en-US" sz="2400" dirty="0">
                <a:solidFill>
                  <a:schemeClr val="accent2"/>
                </a:solidFill>
                <a:sym typeface="Symbol" pitchFamily="18" charset="2"/>
              </a:rPr>
              <a:t>source</a:t>
            </a:r>
            <a:r>
              <a:rPr lang="en-US" sz="2400" dirty="0">
                <a:sym typeface="Symbol" pitchFamily="18" charset="2"/>
              </a:rPr>
              <a:t> and </a:t>
            </a:r>
            <a:r>
              <a:rPr lang="en-US" sz="2400" dirty="0">
                <a:latin typeface="Cambria Math" pitchFamily="18" charset="0"/>
                <a:ea typeface="Cambria Math" pitchFamily="18" charset="0"/>
                <a:sym typeface="Symbol" pitchFamily="18" charset="2"/>
              </a:rPr>
              <a:t>v</a:t>
            </a:r>
            <a:r>
              <a:rPr lang="en-US" sz="2400" dirty="0">
                <a:sym typeface="Symbol" pitchFamily="18" charset="2"/>
              </a:rPr>
              <a:t> the </a:t>
            </a:r>
            <a:r>
              <a:rPr lang="en-US" sz="2400" dirty="0">
                <a:solidFill>
                  <a:schemeClr val="accent2"/>
                </a:solidFill>
                <a:sym typeface="Symbol" pitchFamily="18" charset="2"/>
              </a:rPr>
              <a:t>destination</a:t>
            </a:r>
          </a:p>
          <a:p>
            <a:r>
              <a:rPr lang="en-US" sz="2400" dirty="0">
                <a:solidFill>
                  <a:schemeClr val="accent2"/>
                </a:solidFill>
                <a:sym typeface="Symbol" pitchFamily="18" charset="2"/>
              </a:rPr>
              <a:t>In-Degree</a:t>
            </a:r>
            <a:r>
              <a:rPr lang="en-US" sz="2400" dirty="0">
                <a:sym typeface="Symbol" pitchFamily="18" charset="2"/>
              </a:rPr>
              <a:t> of a vertex: number of in-bound edges (edges where the vertex is the destination)</a:t>
            </a:r>
          </a:p>
          <a:p>
            <a:r>
              <a:rPr lang="en-US" sz="2400" dirty="0">
                <a:solidFill>
                  <a:schemeClr val="accent2"/>
                </a:solidFill>
                <a:sym typeface="Symbol" pitchFamily="18" charset="2"/>
              </a:rPr>
              <a:t>Out-Degree</a:t>
            </a:r>
            <a:r>
              <a:rPr lang="en-US" sz="2400" dirty="0">
                <a:sym typeface="Symbol" pitchFamily="18" charset="2"/>
              </a:rPr>
              <a:t> of a vertex: number of out-bound edges (edges where the vertex is the source)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1ADA0-3BB4-460A-B7EB-C1A8DEAFE2E2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2190867" y="1289768"/>
            <a:ext cx="7513769" cy="1528382"/>
            <a:chOff x="533400" y="1341743"/>
            <a:chExt cx="7513769" cy="1528382"/>
          </a:xfrm>
        </p:grpSpPr>
        <p:sp>
          <p:nvSpPr>
            <p:cNvPr id="27654" name="Text Box 4"/>
            <p:cNvSpPr txBox="1"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3825081" y="1889043"/>
              <a:ext cx="40908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dirty="0"/>
                <a:t>or</a:t>
              </a:r>
            </a:p>
          </p:txBody>
        </p:sp>
        <p:grpSp>
          <p:nvGrpSpPr>
            <p:cNvPr id="23" name="Group 22"/>
            <p:cNvGrpSpPr/>
            <p:nvPr>
              <p:custDataLst>
                <p:tags r:id="rId4"/>
              </p:custDataLst>
            </p:nvPr>
          </p:nvGrpSpPr>
          <p:grpSpPr>
            <a:xfrm>
              <a:off x="533400" y="1471901"/>
              <a:ext cx="2919847" cy="1268067"/>
              <a:chOff x="533400" y="1415934"/>
              <a:chExt cx="2919847" cy="1268067"/>
            </a:xfrm>
          </p:grpSpPr>
          <p:sp>
            <p:nvSpPr>
              <p:cNvPr id="27668" name="Oval 8"/>
              <p:cNvSpPr>
                <a:spLocks noChangeAspect="1" noChangeArrowheads="1"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882270" y="1967934"/>
                <a:ext cx="288058" cy="2760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2000"/>
              </a:p>
            </p:txBody>
          </p:sp>
          <p:sp>
            <p:nvSpPr>
              <p:cNvPr id="27669" name="Text Box 9"/>
              <p:cNvSpPr txBox="1">
                <a:spLocks noChangeArrowheads="1"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533400" y="1673534"/>
                <a:ext cx="33374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000">
                    <a:solidFill>
                      <a:srgbClr val="FF0000"/>
                    </a:solidFill>
                  </a:rPr>
                  <a:t>A</a:t>
                </a:r>
                <a:endParaRPr lang="en-US" sz="2000"/>
              </a:p>
            </p:txBody>
          </p:sp>
          <p:sp>
            <p:nvSpPr>
              <p:cNvPr id="27670" name="Oval 10"/>
              <p:cNvSpPr>
                <a:spLocks noChangeAspect="1" noChangeArrowheads="1"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2028102" y="2408001"/>
                <a:ext cx="288058" cy="2760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2000"/>
              </a:p>
            </p:txBody>
          </p:sp>
          <p:sp>
            <p:nvSpPr>
              <p:cNvPr id="27671" name="Text Box 11"/>
              <p:cNvSpPr txBox="1">
                <a:spLocks noChangeArrowheads="1"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2287354" y="1967934"/>
                <a:ext cx="324128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000" dirty="0">
                    <a:solidFill>
                      <a:srgbClr val="008000"/>
                    </a:solidFill>
                  </a:rPr>
                  <a:t>B</a:t>
                </a:r>
                <a:endParaRPr lang="en-US" sz="2000" dirty="0"/>
              </a:p>
            </p:txBody>
          </p:sp>
          <p:sp>
            <p:nvSpPr>
              <p:cNvPr id="27672" name="Oval 12"/>
              <p:cNvSpPr>
                <a:spLocks noChangeAspect="1" noChangeArrowheads="1"/>
              </p:cNvSpPr>
              <p:nvPr>
                <p:custDataLst>
                  <p:tags r:id="rId22"/>
                </p:custDataLst>
              </p:nvPr>
            </p:nvSpPr>
            <p:spPr bwMode="auto">
              <a:xfrm>
                <a:off x="2892276" y="1747134"/>
                <a:ext cx="288058" cy="2760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 sz="2000"/>
              </a:p>
            </p:txBody>
          </p:sp>
          <p:sp>
            <p:nvSpPr>
              <p:cNvPr id="27673" name="Text Box 13"/>
              <p:cNvSpPr txBox="1">
                <a:spLocks noChangeArrowheads="1"/>
              </p:cNvSpPr>
              <p:nvPr>
                <p:custDataLst>
                  <p:tags r:id="rId23"/>
                </p:custDataLst>
              </p:nvPr>
            </p:nvSpPr>
            <p:spPr bwMode="auto">
              <a:xfrm>
                <a:off x="3132325" y="1820734"/>
                <a:ext cx="320922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000">
                    <a:solidFill>
                      <a:srgbClr val="0000FF"/>
                    </a:solidFill>
                  </a:rPr>
                  <a:t>C</a:t>
                </a:r>
                <a:endParaRPr lang="en-US" sz="2000"/>
              </a:p>
            </p:txBody>
          </p:sp>
          <p:cxnSp>
            <p:nvCxnSpPr>
              <p:cNvPr id="27674" name="AutoShape 14"/>
              <p:cNvCxnSpPr>
                <a:cxnSpLocks noChangeShapeType="1"/>
                <a:stCxn id="27672" idx="4"/>
                <a:endCxn id="27670" idx="6"/>
              </p:cNvCxnSpPr>
              <p:nvPr>
                <p:custDataLst>
                  <p:tags r:id="rId24"/>
                </p:custDataLst>
              </p:nvPr>
            </p:nvCxnSpPr>
            <p:spPr bwMode="auto">
              <a:xfrm rot="5400000">
                <a:off x="2426567" y="1934696"/>
                <a:ext cx="512133" cy="708943"/>
              </a:xfrm>
              <a:prstGeom prst="curvedConnector2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27675" name="AutoShape 15"/>
              <p:cNvCxnSpPr>
                <a:cxnSpLocks noChangeShapeType="1"/>
                <a:stCxn id="27670" idx="2"/>
                <a:endCxn id="27668" idx="4"/>
              </p:cNvCxnSpPr>
              <p:nvPr>
                <p:custDataLst>
                  <p:tags r:id="rId25"/>
                </p:custDataLst>
              </p:nvPr>
            </p:nvCxnSpPr>
            <p:spPr bwMode="auto">
              <a:xfrm rot="10800000">
                <a:off x="1026300" y="2253134"/>
                <a:ext cx="992200" cy="292867"/>
              </a:xfrm>
              <a:prstGeom prst="curvedConnector2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27676" name="AutoShape 16"/>
              <p:cNvCxnSpPr>
                <a:cxnSpLocks noChangeShapeType="1"/>
                <a:stCxn id="27668" idx="6"/>
                <a:endCxn id="27670" idx="0"/>
              </p:cNvCxnSpPr>
              <p:nvPr>
                <p:custDataLst>
                  <p:tags r:id="rId26"/>
                </p:custDataLst>
              </p:nvPr>
            </p:nvCxnSpPr>
            <p:spPr bwMode="auto">
              <a:xfrm>
                <a:off x="1179931" y="2105934"/>
                <a:ext cx="992200" cy="292867"/>
              </a:xfrm>
              <a:prstGeom prst="curvedConnector2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</p:cxnSp>
          <p:sp>
            <p:nvSpPr>
              <p:cNvPr id="27677" name="Oval 17"/>
              <p:cNvSpPr>
                <a:spLocks noChangeAspect="1" noChangeArrowheads="1"/>
              </p:cNvSpPr>
              <p:nvPr>
                <p:custDataLst>
                  <p:tags r:id="rId27"/>
                </p:custDataLst>
              </p:nvPr>
            </p:nvSpPr>
            <p:spPr bwMode="auto">
              <a:xfrm>
                <a:off x="1826461" y="1452734"/>
                <a:ext cx="288058" cy="2760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 sz="2000"/>
              </a:p>
            </p:txBody>
          </p:sp>
          <p:cxnSp>
            <p:nvCxnSpPr>
              <p:cNvPr id="27678" name="AutoShape 18"/>
              <p:cNvCxnSpPr>
                <a:cxnSpLocks noChangeShapeType="1"/>
                <a:stCxn id="27672" idx="1"/>
              </p:cNvCxnSpPr>
              <p:nvPr>
                <p:custDataLst>
                  <p:tags r:id="rId28"/>
                </p:custDataLst>
              </p:nvPr>
            </p:nvCxnSpPr>
            <p:spPr bwMode="auto">
              <a:xfrm rot="5400000" flipH="1">
                <a:off x="2444837" y="1285720"/>
                <a:ext cx="176333" cy="800162"/>
              </a:xfrm>
              <a:prstGeom prst="curvedConnector2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</p:cxnSp>
          <p:sp>
            <p:nvSpPr>
              <p:cNvPr id="27679" name="Text Box 19"/>
              <p:cNvSpPr txBox="1">
                <a:spLocks noChangeArrowheads="1"/>
              </p:cNvSpPr>
              <p:nvPr>
                <p:custDataLst>
                  <p:tags r:id="rId29"/>
                </p:custDataLst>
              </p:nvPr>
            </p:nvSpPr>
            <p:spPr bwMode="auto">
              <a:xfrm>
                <a:off x="1423180" y="1415934"/>
                <a:ext cx="341760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000" dirty="0">
                    <a:solidFill>
                      <a:srgbClr val="FF00FF"/>
                    </a:solidFill>
                  </a:rPr>
                  <a:t>D</a:t>
                </a: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4572000" y="1341743"/>
              <a:ext cx="3475169" cy="1528382"/>
              <a:chOff x="6554004" y="2005393"/>
              <a:chExt cx="3475169" cy="1528382"/>
            </a:xfrm>
          </p:grpSpPr>
          <p:sp>
            <p:nvSpPr>
              <p:cNvPr id="27655" name="Text Box 5"/>
              <p:cNvSpPr txBox="1">
                <a:spLocks noChangeArrowheads="1"/>
              </p:cNvSpPr>
              <p:nvPr>
                <p:custDataLst>
                  <p:tags r:id="rId5"/>
                </p:custDataLst>
              </p:nvPr>
            </p:nvSpPr>
            <p:spPr bwMode="auto">
              <a:xfrm>
                <a:off x="6554004" y="3133665"/>
                <a:ext cx="2076334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2000" dirty="0">
                    <a:solidFill>
                      <a:schemeClr val="accent2"/>
                    </a:solidFill>
                  </a:rPr>
                  <a:t>2 edges here</a:t>
                </a:r>
              </a:p>
            </p:txBody>
          </p:sp>
          <p:sp>
            <p:nvSpPr>
              <p:cNvPr id="27656" name="Line 6"/>
              <p:cNvSpPr>
                <a:spLocks noChangeShapeType="1"/>
              </p:cNvSpPr>
              <p:nvPr>
                <p:custDataLst>
                  <p:tags r:id="rId6"/>
                </p:custDataLst>
              </p:nvPr>
            </p:nvSpPr>
            <p:spPr bwMode="auto">
              <a:xfrm flipV="1">
                <a:off x="8031851" y="3047537"/>
                <a:ext cx="76200" cy="15240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658" name="Oval 20"/>
              <p:cNvSpPr>
                <a:spLocks noChangeAspect="1" noChangeArrowheads="1"/>
              </p:cNvSpPr>
              <p:nvPr>
                <p:custDataLst>
                  <p:tags r:id="rId7"/>
                </p:custDataLst>
              </p:nvPr>
            </p:nvSpPr>
            <p:spPr bwMode="auto">
              <a:xfrm>
                <a:off x="7476226" y="2590337"/>
                <a:ext cx="285750" cy="28575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2000"/>
              </a:p>
            </p:txBody>
          </p:sp>
          <p:sp>
            <p:nvSpPr>
              <p:cNvPr id="27659" name="Text Box 21"/>
              <p:cNvSpPr txBox="1">
                <a:spLocks noChangeArrowheads="1"/>
              </p:cNvSpPr>
              <p:nvPr>
                <p:custDataLst>
                  <p:tags r:id="rId8"/>
                </p:custDataLst>
              </p:nvPr>
            </p:nvSpPr>
            <p:spPr bwMode="auto">
              <a:xfrm>
                <a:off x="7130151" y="2285537"/>
                <a:ext cx="33374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000" dirty="0">
                    <a:solidFill>
                      <a:srgbClr val="FF0000"/>
                    </a:solidFill>
                  </a:rPr>
                  <a:t>A</a:t>
                </a:r>
                <a:endParaRPr lang="en-US" sz="2000" dirty="0"/>
              </a:p>
            </p:txBody>
          </p:sp>
          <p:sp>
            <p:nvSpPr>
              <p:cNvPr id="27660" name="Oval 22"/>
              <p:cNvSpPr>
                <a:spLocks noChangeAspect="1" noChangeArrowheads="1"/>
              </p:cNvSpPr>
              <p:nvPr>
                <p:custDataLst>
                  <p:tags r:id="rId9"/>
                </p:custDataLst>
              </p:nvPr>
            </p:nvSpPr>
            <p:spPr bwMode="auto">
              <a:xfrm>
                <a:off x="8612876" y="3045950"/>
                <a:ext cx="285750" cy="28575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2000"/>
              </a:p>
            </p:txBody>
          </p:sp>
          <p:sp>
            <p:nvSpPr>
              <p:cNvPr id="27661" name="Text Box 23"/>
              <p:cNvSpPr txBox="1">
                <a:spLocks noChangeArrowheads="1"/>
              </p:cNvSpPr>
              <p:nvPr>
                <p:custDataLst>
                  <p:tags r:id="rId10"/>
                </p:custDataLst>
              </p:nvPr>
            </p:nvSpPr>
            <p:spPr bwMode="auto">
              <a:xfrm>
                <a:off x="8779811" y="2613908"/>
                <a:ext cx="324128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000" dirty="0">
                    <a:solidFill>
                      <a:srgbClr val="008000"/>
                    </a:solidFill>
                  </a:rPr>
                  <a:t>B</a:t>
                </a:r>
                <a:endParaRPr lang="en-US" sz="2000" dirty="0"/>
              </a:p>
            </p:txBody>
          </p:sp>
          <p:sp>
            <p:nvSpPr>
              <p:cNvPr id="27662" name="Oval 24"/>
              <p:cNvSpPr>
                <a:spLocks noChangeAspect="1" noChangeArrowheads="1"/>
              </p:cNvSpPr>
              <p:nvPr>
                <p:custDataLst>
                  <p:tags r:id="rId11"/>
                </p:custDataLst>
              </p:nvPr>
            </p:nvSpPr>
            <p:spPr bwMode="auto">
              <a:xfrm>
                <a:off x="9470126" y="2361737"/>
                <a:ext cx="285750" cy="28575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 sz="2000"/>
              </a:p>
            </p:txBody>
          </p:sp>
          <p:sp>
            <p:nvSpPr>
              <p:cNvPr id="27663" name="Text Box 25"/>
              <p:cNvSpPr txBox="1">
                <a:spLocks noChangeArrowheads="1"/>
              </p:cNvSpPr>
              <p:nvPr>
                <p:custDataLst>
                  <p:tags r:id="rId12"/>
                </p:custDataLst>
              </p:nvPr>
            </p:nvSpPr>
            <p:spPr bwMode="auto">
              <a:xfrm>
                <a:off x="9708251" y="2437937"/>
                <a:ext cx="320922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000">
                    <a:solidFill>
                      <a:srgbClr val="0000FF"/>
                    </a:solidFill>
                  </a:rPr>
                  <a:t>C</a:t>
                </a:r>
                <a:endParaRPr lang="en-US" sz="2000"/>
              </a:p>
            </p:txBody>
          </p:sp>
          <p:cxnSp>
            <p:nvCxnSpPr>
              <p:cNvPr id="27664" name="AutoShape 26"/>
              <p:cNvCxnSpPr>
                <a:cxnSpLocks noChangeShapeType="1"/>
                <a:stCxn id="27662" idx="4"/>
                <a:endCxn id="27660" idx="6"/>
              </p:cNvCxnSpPr>
              <p:nvPr>
                <p:custDataLst>
                  <p:tags r:id="rId13"/>
                </p:custDataLst>
              </p:nvPr>
            </p:nvCxnSpPr>
            <p:spPr bwMode="auto">
              <a:xfrm rot="5400000">
                <a:off x="8996257" y="2572081"/>
                <a:ext cx="530225" cy="703263"/>
              </a:xfrm>
              <a:prstGeom prst="curvedConnector2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</p:cxnSp>
          <p:cxnSp>
            <p:nvCxnSpPr>
              <p:cNvPr id="27665" name="AutoShape 27"/>
              <p:cNvCxnSpPr>
                <a:cxnSpLocks noChangeShapeType="1"/>
                <a:stCxn id="27660" idx="2"/>
                <a:endCxn id="27658" idx="5"/>
              </p:cNvCxnSpPr>
              <p:nvPr>
                <p:custDataLst>
                  <p:tags r:id="rId14"/>
                </p:custDataLst>
              </p:nvPr>
            </p:nvCxnSpPr>
            <p:spPr bwMode="auto">
              <a:xfrm flipH="1" flipV="1">
                <a:off x="7720129" y="2834240"/>
                <a:ext cx="892747" cy="354585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</p:cxnSp>
          <p:sp>
            <p:nvSpPr>
              <p:cNvPr id="27666" name="Oval 28"/>
              <p:cNvSpPr>
                <a:spLocks noChangeAspect="1" noChangeArrowheads="1"/>
              </p:cNvSpPr>
              <p:nvPr>
                <p:custDataLst>
                  <p:tags r:id="rId15"/>
                </p:custDataLst>
              </p:nvPr>
            </p:nvSpPr>
            <p:spPr bwMode="auto">
              <a:xfrm>
                <a:off x="8412851" y="2056937"/>
                <a:ext cx="285750" cy="28575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 sz="2000"/>
              </a:p>
            </p:txBody>
          </p:sp>
          <p:cxnSp>
            <p:nvCxnSpPr>
              <p:cNvPr id="27667" name="AutoShape 29"/>
              <p:cNvCxnSpPr>
                <a:cxnSpLocks noChangeShapeType="1"/>
                <a:stCxn id="27662" idx="1"/>
              </p:cNvCxnSpPr>
              <p:nvPr>
                <p:custDataLst>
                  <p:tags r:id="rId16"/>
                </p:custDataLst>
              </p:nvPr>
            </p:nvCxnSpPr>
            <p:spPr bwMode="auto">
              <a:xfrm rot="5400000" flipH="1">
                <a:off x="9023244" y="1900569"/>
                <a:ext cx="182563" cy="793750"/>
              </a:xfrm>
              <a:prstGeom prst="curvedConnector2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</p:cxnSp>
          <p:sp>
            <p:nvSpPr>
              <p:cNvPr id="50" name="Text Box 19"/>
              <p:cNvSpPr txBox="1">
                <a:spLocks noChangeArrowheads="1"/>
              </p:cNvSpPr>
              <p:nvPr>
                <p:custDataLst>
                  <p:tags r:id="rId17"/>
                </p:custDataLst>
              </p:nvPr>
            </p:nvSpPr>
            <p:spPr bwMode="auto">
              <a:xfrm>
                <a:off x="7980864" y="2005393"/>
                <a:ext cx="341760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000" dirty="0">
                    <a:solidFill>
                      <a:srgbClr val="FF00FF"/>
                    </a:solidFill>
                  </a:rPr>
                  <a:t>D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630378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/>
              <a:t>Self-Edges, Connectedness</a:t>
            </a:r>
            <a:endParaRPr lang="en-US" dirty="0"/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838200" y="1567931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600" dirty="0"/>
              <a:t>A </a:t>
            </a:r>
            <a:r>
              <a:rPr lang="en-US" sz="2600" dirty="0">
                <a:solidFill>
                  <a:schemeClr val="accent2"/>
                </a:solidFill>
              </a:rPr>
              <a:t>self-edge</a:t>
            </a:r>
            <a:r>
              <a:rPr lang="en-US" sz="2600" dirty="0"/>
              <a:t> a.k.a. a </a:t>
            </a:r>
            <a:r>
              <a:rPr lang="en-US" sz="2600" dirty="0">
                <a:solidFill>
                  <a:schemeClr val="accent2"/>
                </a:solidFill>
              </a:rPr>
              <a:t>loop</a:t>
            </a:r>
            <a:r>
              <a:rPr lang="en-US" sz="2600" dirty="0"/>
              <a:t> edge is of the form </a:t>
            </a:r>
            <a:r>
              <a:rPr lang="en-US" sz="2600" dirty="0">
                <a:latin typeface="Cambria Math" pitchFamily="18" charset="0"/>
                <a:ea typeface="Cambria Math" pitchFamily="18" charset="0"/>
              </a:rPr>
              <a:t>(u, u)</a:t>
            </a:r>
          </a:p>
          <a:p>
            <a:r>
              <a:rPr lang="en-US" sz="2400" dirty="0"/>
              <a:t>The use/algorithm usually dictates if a graph has:</a:t>
            </a:r>
          </a:p>
          <a:p>
            <a:pPr lvl="1"/>
            <a:r>
              <a:rPr lang="en-US" sz="2200" dirty="0"/>
              <a:t>No self edges</a:t>
            </a:r>
          </a:p>
          <a:p>
            <a:pPr lvl="1"/>
            <a:r>
              <a:rPr lang="en-US" sz="2200" dirty="0"/>
              <a:t>Some self edges</a:t>
            </a:r>
          </a:p>
          <a:p>
            <a:pPr lvl="1"/>
            <a:r>
              <a:rPr lang="en-US" sz="2200" dirty="0"/>
              <a:t>All self edges</a:t>
            </a:r>
          </a:p>
          <a:p>
            <a:pPr marL="0" indent="0">
              <a:buNone/>
            </a:pPr>
            <a:endParaRPr lang="en-US" sz="1000" dirty="0"/>
          </a:p>
          <a:p>
            <a:pPr marL="0" indent="0">
              <a:buNone/>
            </a:pPr>
            <a:r>
              <a:rPr lang="en-US" sz="2600" dirty="0"/>
              <a:t>A node can have a(n) degree / in-degree / out-degree of </a:t>
            </a:r>
            <a:r>
              <a:rPr lang="en-US" sz="2600" dirty="0">
                <a:solidFill>
                  <a:schemeClr val="accent2"/>
                </a:solidFill>
              </a:rPr>
              <a:t>zero</a:t>
            </a:r>
          </a:p>
          <a:p>
            <a:pPr marL="0" indent="0">
              <a:buNone/>
            </a:pPr>
            <a:endParaRPr lang="en-US" sz="1000" dirty="0"/>
          </a:p>
          <a:p>
            <a:pPr marL="0" indent="0">
              <a:buNone/>
            </a:pPr>
            <a:r>
              <a:rPr lang="en-US" sz="2600" dirty="0"/>
              <a:t>A graph does not have to be </a:t>
            </a:r>
            <a:r>
              <a:rPr lang="en-US" sz="2600" dirty="0">
                <a:solidFill>
                  <a:schemeClr val="accent2"/>
                </a:solidFill>
              </a:rPr>
              <a:t>connected</a:t>
            </a:r>
            <a:r>
              <a:rPr lang="en-US" sz="2600" dirty="0"/>
              <a:t> </a:t>
            </a:r>
          </a:p>
          <a:p>
            <a:r>
              <a:rPr lang="en-US" sz="2600" dirty="0"/>
              <a:t>Even if every node has non-zero degree</a:t>
            </a:r>
          </a:p>
          <a:p>
            <a:r>
              <a:rPr lang="en-US" sz="2600" dirty="0"/>
              <a:t>More discussion of this to come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1ADA0-3BB4-460A-B7EB-C1A8DEAFE2E2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6723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/>
              <a:t>More Notation</a:t>
            </a:r>
            <a:endParaRPr lang="en-US" dirty="0"/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For a graph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G = (V, E):</a:t>
            </a:r>
          </a:p>
          <a:p>
            <a:r>
              <a:rPr lang="en-US" dirty="0">
                <a:latin typeface="Cambria Math" pitchFamily="18" charset="0"/>
                <a:ea typeface="Cambria Math" pitchFamily="18" charset="0"/>
              </a:rPr>
              <a:t>|V| </a:t>
            </a:r>
            <a:r>
              <a:rPr lang="en-US" dirty="0"/>
              <a:t>is the number of vertices</a:t>
            </a:r>
          </a:p>
          <a:p>
            <a:r>
              <a:rPr lang="en-US" dirty="0">
                <a:latin typeface="Cambria Math" pitchFamily="18" charset="0"/>
                <a:ea typeface="Cambria Math" pitchFamily="18" charset="0"/>
              </a:rPr>
              <a:t>|E| </a:t>
            </a:r>
            <a:r>
              <a:rPr lang="en-US" dirty="0"/>
              <a:t>is the number of edges</a:t>
            </a:r>
          </a:p>
          <a:p>
            <a:pPr lvl="1"/>
            <a:r>
              <a:rPr lang="en-US" dirty="0"/>
              <a:t>Minimum?</a:t>
            </a:r>
          </a:p>
          <a:p>
            <a:pPr lvl="1"/>
            <a:r>
              <a:rPr lang="en-US" dirty="0"/>
              <a:t>Maximum for undirected?</a:t>
            </a:r>
          </a:p>
          <a:p>
            <a:pPr lvl="1"/>
            <a:r>
              <a:rPr lang="en-US" dirty="0"/>
              <a:t>Maximum for directed?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dirty="0"/>
              <a:t>If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(u, v) </a:t>
            </a:r>
            <a:r>
              <a:rPr lang="en-US" dirty="0">
                <a:latin typeface="Cambria Math" pitchFamily="18" charset="0"/>
                <a:ea typeface="Cambria Math" pitchFamily="18" charset="0"/>
                <a:sym typeface="Symbol" pitchFamily="18" charset="2"/>
              </a:rPr>
              <a:t>∊ E , t</a:t>
            </a:r>
            <a:r>
              <a:rPr lang="en-US" dirty="0"/>
              <a:t>hen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v</a:t>
            </a:r>
            <a:r>
              <a:rPr lang="en-US" dirty="0"/>
              <a:t> is a </a:t>
            </a:r>
            <a:r>
              <a:rPr lang="en-US" dirty="0">
                <a:solidFill>
                  <a:schemeClr val="accent2"/>
                </a:solidFill>
              </a:rPr>
              <a:t>neighbor</a:t>
            </a:r>
            <a:r>
              <a:rPr lang="en-US" dirty="0"/>
              <a:t> of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u</a:t>
            </a:r>
            <a:r>
              <a:rPr lang="en-US" dirty="0"/>
              <a:t> (i.e.,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v</a:t>
            </a:r>
            <a:r>
              <a:rPr lang="en-US" dirty="0"/>
              <a:t> is </a:t>
            </a:r>
            <a:r>
              <a:rPr lang="en-US" dirty="0">
                <a:solidFill>
                  <a:schemeClr val="accent2"/>
                </a:solidFill>
              </a:rPr>
              <a:t>adjacent</a:t>
            </a:r>
            <a:r>
              <a:rPr lang="en-US" dirty="0"/>
              <a:t> to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u</a:t>
            </a:r>
            <a:r>
              <a:rPr lang="en-US" dirty="0"/>
              <a:t>)</a:t>
            </a:r>
          </a:p>
          <a:p>
            <a:r>
              <a:rPr lang="en-US" dirty="0"/>
              <a:t>Order matters for directed edges:</a:t>
            </a:r>
            <a:br>
              <a:rPr lang="en-US" dirty="0"/>
            </a:br>
            <a:r>
              <a:rPr lang="en-US" dirty="0">
                <a:latin typeface="Cambria Math" pitchFamily="18" charset="0"/>
                <a:ea typeface="Cambria Math" pitchFamily="18" charset="0"/>
              </a:rPr>
              <a:t>u</a:t>
            </a:r>
            <a:r>
              <a:rPr lang="en-US" dirty="0"/>
              <a:t> is not adjacent to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v</a:t>
            </a:r>
            <a:r>
              <a:rPr lang="en-US" dirty="0"/>
              <a:t> unless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(v, u) </a:t>
            </a:r>
            <a:r>
              <a:rPr lang="en-US" dirty="0">
                <a:latin typeface="Cambria Math" pitchFamily="18" charset="0"/>
                <a:ea typeface="Cambria Math" pitchFamily="18" charset="0"/>
                <a:sym typeface="Symbol" pitchFamily="18" charset="2"/>
              </a:rPr>
              <a:t> E</a:t>
            </a:r>
            <a:endParaRPr lang="en-US" dirty="0">
              <a:latin typeface="Cambria Math" pitchFamily="18" charset="0"/>
              <a:ea typeface="Cambria Math" pitchFamily="18" charset="0"/>
            </a:endParaRP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1ADA0-3BB4-460A-B7EB-C1A8DEAFE2E2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7620000" y="381000"/>
            <a:ext cx="2899022" cy="3088938"/>
            <a:chOff x="5691188" y="381000"/>
            <a:chExt cx="2899022" cy="3088938"/>
          </a:xfrm>
        </p:grpSpPr>
        <p:sp>
          <p:nvSpPr>
            <p:cNvPr id="31749" name="Oval 15"/>
            <p:cNvSpPr>
              <a:spLocks noChangeAspect="1"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6037263" y="1235075"/>
              <a:ext cx="285750" cy="28575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2000"/>
            </a:p>
          </p:txBody>
        </p:sp>
        <p:sp>
          <p:nvSpPr>
            <p:cNvPr id="31750" name="Text Box 16"/>
            <p:cNvSpPr txBox="1"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5691188" y="930275"/>
              <a:ext cx="33374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rgbClr val="FF0000"/>
                  </a:solidFill>
                </a:rPr>
                <a:t>A</a:t>
              </a:r>
              <a:endParaRPr lang="en-US" sz="2000"/>
            </a:p>
          </p:txBody>
        </p:sp>
        <p:sp>
          <p:nvSpPr>
            <p:cNvPr id="31751" name="Oval 17"/>
            <p:cNvSpPr>
              <a:spLocks noChangeAspect="1"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7173913" y="1690688"/>
              <a:ext cx="285750" cy="28575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2000"/>
            </a:p>
          </p:txBody>
        </p:sp>
        <p:sp>
          <p:nvSpPr>
            <p:cNvPr id="31752" name="Text Box 18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7431088" y="1798638"/>
              <a:ext cx="32412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rgbClr val="008000"/>
                  </a:solidFill>
                </a:rPr>
                <a:t>B</a:t>
              </a:r>
              <a:endParaRPr lang="en-US" sz="2000"/>
            </a:p>
          </p:txBody>
        </p:sp>
        <p:sp>
          <p:nvSpPr>
            <p:cNvPr id="31753" name="Oval 19"/>
            <p:cNvSpPr>
              <a:spLocks noChangeAspect="1"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8031163" y="1006475"/>
              <a:ext cx="285750" cy="28575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000"/>
            </a:p>
          </p:txBody>
        </p:sp>
        <p:sp>
          <p:nvSpPr>
            <p:cNvPr id="31754" name="Text Box 20"/>
            <p:cNvSpPr txBox="1"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8269288" y="1082675"/>
              <a:ext cx="32092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rgbClr val="0000FF"/>
                  </a:solidFill>
                </a:rPr>
                <a:t>C</a:t>
              </a:r>
              <a:endParaRPr lang="en-US" sz="2000"/>
            </a:p>
          </p:txBody>
        </p:sp>
        <p:cxnSp>
          <p:nvCxnSpPr>
            <p:cNvPr id="31755" name="AutoShape 21"/>
            <p:cNvCxnSpPr>
              <a:cxnSpLocks noChangeShapeType="1"/>
              <a:stCxn id="31753" idx="4"/>
              <a:endCxn id="31751" idx="6"/>
            </p:cNvCxnSpPr>
            <p:nvPr>
              <p:custDataLst>
                <p:tags r:id="rId9"/>
              </p:custDataLst>
            </p:nvPr>
          </p:nvCxnSpPr>
          <p:spPr bwMode="auto">
            <a:xfrm rot="5400000">
              <a:off x="7557294" y="1216819"/>
              <a:ext cx="530225" cy="703263"/>
            </a:xfrm>
            <a:prstGeom prst="curvedConnector2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31756" name="AutoShape 22"/>
            <p:cNvCxnSpPr>
              <a:cxnSpLocks noChangeShapeType="1"/>
              <a:stCxn id="31751" idx="2"/>
              <a:endCxn id="31749" idx="4"/>
            </p:cNvCxnSpPr>
            <p:nvPr>
              <p:custDataLst>
                <p:tags r:id="rId10"/>
              </p:custDataLst>
            </p:nvPr>
          </p:nvCxnSpPr>
          <p:spPr bwMode="auto">
            <a:xfrm rot="10800000">
              <a:off x="6180138" y="1530350"/>
              <a:ext cx="984250" cy="303213"/>
            </a:xfrm>
            <a:prstGeom prst="curvedConnector2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31757" name="AutoShape 23"/>
            <p:cNvCxnSpPr>
              <a:cxnSpLocks noChangeShapeType="1"/>
              <a:stCxn id="31749" idx="6"/>
              <a:endCxn id="31751" idx="0"/>
            </p:cNvCxnSpPr>
            <p:nvPr>
              <p:custDataLst>
                <p:tags r:id="rId11"/>
              </p:custDataLst>
            </p:nvPr>
          </p:nvCxnSpPr>
          <p:spPr bwMode="auto">
            <a:xfrm>
              <a:off x="6332538" y="1377950"/>
              <a:ext cx="984250" cy="303213"/>
            </a:xfrm>
            <a:prstGeom prst="curvedConnector2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31758" name="Text Box 24"/>
            <p:cNvSpPr txBox="1"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6116637" y="2454275"/>
              <a:ext cx="2337593" cy="1015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tabLst>
                  <a:tab pos="569913" algn="l"/>
                </a:tabLst>
              </a:pPr>
              <a:r>
                <a:rPr lang="en-US" sz="2000" dirty="0">
                  <a:latin typeface="Cambria Math" pitchFamily="18" charset="0"/>
                  <a:ea typeface="Cambria Math" pitchFamily="18" charset="0"/>
                </a:rPr>
                <a:t>V = {	</a:t>
              </a:r>
              <a:r>
                <a:rPr lang="en-US" sz="2000" dirty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</a:rPr>
                <a:t>A</a:t>
              </a:r>
              <a:r>
                <a:rPr lang="en-US" sz="2000" dirty="0">
                  <a:latin typeface="Cambria Math" pitchFamily="18" charset="0"/>
                  <a:ea typeface="Cambria Math" pitchFamily="18" charset="0"/>
                </a:rPr>
                <a:t>, </a:t>
              </a:r>
              <a:r>
                <a:rPr lang="en-US" sz="2000" dirty="0">
                  <a:solidFill>
                    <a:srgbClr val="008000"/>
                  </a:solidFill>
                  <a:latin typeface="Cambria Math" pitchFamily="18" charset="0"/>
                  <a:ea typeface="Cambria Math" pitchFamily="18" charset="0"/>
                </a:rPr>
                <a:t>B</a:t>
              </a:r>
              <a:r>
                <a:rPr lang="en-US" sz="2000" dirty="0">
                  <a:latin typeface="Cambria Math" pitchFamily="18" charset="0"/>
                  <a:ea typeface="Cambria Math" pitchFamily="18" charset="0"/>
                </a:rPr>
                <a:t>, </a:t>
              </a:r>
              <a:r>
                <a:rPr lang="en-US" sz="2000" dirty="0">
                  <a:solidFill>
                    <a:srgbClr val="0000FF"/>
                  </a:solidFill>
                  <a:latin typeface="Cambria Math" pitchFamily="18" charset="0"/>
                  <a:ea typeface="Cambria Math" pitchFamily="18" charset="0"/>
                </a:rPr>
                <a:t>C</a:t>
              </a:r>
              <a:r>
                <a:rPr lang="en-US" sz="2000" dirty="0">
                  <a:latin typeface="Cambria Math" pitchFamily="18" charset="0"/>
                  <a:ea typeface="Cambria Math" pitchFamily="18" charset="0"/>
                </a:rPr>
                <a:t>,</a:t>
              </a:r>
              <a:r>
                <a:rPr lang="en-US" sz="2000" dirty="0">
                  <a:solidFill>
                    <a:srgbClr val="0000FF"/>
                  </a:solidFill>
                  <a:latin typeface="Cambria Math" pitchFamily="18" charset="0"/>
                  <a:ea typeface="Cambria Math" pitchFamily="18" charset="0"/>
                </a:rPr>
                <a:t> </a:t>
              </a:r>
              <a:r>
                <a:rPr lang="en-US" sz="2000" dirty="0">
                  <a:solidFill>
                    <a:srgbClr val="FF00FF"/>
                  </a:solidFill>
                  <a:latin typeface="Cambria Math" pitchFamily="18" charset="0"/>
                  <a:ea typeface="Cambria Math" pitchFamily="18" charset="0"/>
                </a:rPr>
                <a:t>D</a:t>
              </a:r>
              <a:r>
                <a:rPr lang="en-US" sz="2000" dirty="0">
                  <a:latin typeface="Cambria Math" pitchFamily="18" charset="0"/>
                  <a:ea typeface="Cambria Math" pitchFamily="18" charset="0"/>
                </a:rPr>
                <a:t>}</a:t>
              </a:r>
            </a:p>
            <a:p>
              <a:pPr>
                <a:tabLst>
                  <a:tab pos="569913" algn="l"/>
                </a:tabLst>
              </a:pPr>
              <a:r>
                <a:rPr lang="en-US" sz="2000" dirty="0">
                  <a:latin typeface="Cambria Math" pitchFamily="18" charset="0"/>
                  <a:ea typeface="Cambria Math" pitchFamily="18" charset="0"/>
                </a:rPr>
                <a:t>E = {	(</a:t>
              </a:r>
              <a:r>
                <a:rPr lang="en-US" sz="2000" dirty="0">
                  <a:solidFill>
                    <a:srgbClr val="0000FF"/>
                  </a:solidFill>
                  <a:latin typeface="Cambria Math" pitchFamily="18" charset="0"/>
                  <a:ea typeface="Cambria Math" pitchFamily="18" charset="0"/>
                </a:rPr>
                <a:t>C</a:t>
              </a:r>
              <a:r>
                <a:rPr lang="en-US" sz="2000" dirty="0">
                  <a:latin typeface="Cambria Math" pitchFamily="18" charset="0"/>
                  <a:ea typeface="Cambria Math" pitchFamily="18" charset="0"/>
                </a:rPr>
                <a:t>, </a:t>
              </a:r>
              <a:r>
                <a:rPr lang="en-US" sz="2000" dirty="0">
                  <a:solidFill>
                    <a:srgbClr val="008000"/>
                  </a:solidFill>
                  <a:latin typeface="Cambria Math" pitchFamily="18" charset="0"/>
                  <a:ea typeface="Cambria Math" pitchFamily="18" charset="0"/>
                </a:rPr>
                <a:t>B</a:t>
              </a:r>
              <a:r>
                <a:rPr lang="en-US" sz="2000" dirty="0">
                  <a:latin typeface="Cambria Math" pitchFamily="18" charset="0"/>
                  <a:ea typeface="Cambria Math" pitchFamily="18" charset="0"/>
                </a:rPr>
                <a:t>), (</a:t>
              </a:r>
              <a:r>
                <a:rPr lang="en-US" sz="2000" dirty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</a:rPr>
                <a:t>A</a:t>
              </a:r>
              <a:r>
                <a:rPr lang="en-US" sz="2000" dirty="0">
                  <a:latin typeface="Cambria Math" pitchFamily="18" charset="0"/>
                  <a:ea typeface="Cambria Math" pitchFamily="18" charset="0"/>
                </a:rPr>
                <a:t>, </a:t>
              </a:r>
              <a:r>
                <a:rPr lang="en-US" sz="2000" dirty="0">
                  <a:solidFill>
                    <a:srgbClr val="008000"/>
                  </a:solidFill>
                  <a:latin typeface="Cambria Math" pitchFamily="18" charset="0"/>
                  <a:ea typeface="Cambria Math" pitchFamily="18" charset="0"/>
                </a:rPr>
                <a:t>B</a:t>
              </a:r>
              <a:r>
                <a:rPr lang="en-US" sz="2000" dirty="0">
                  <a:latin typeface="Cambria Math" pitchFamily="18" charset="0"/>
                  <a:ea typeface="Cambria Math" pitchFamily="18" charset="0"/>
                </a:rPr>
                <a:t>), 	(</a:t>
              </a:r>
              <a:r>
                <a:rPr lang="en-US" sz="2000" dirty="0">
                  <a:solidFill>
                    <a:srgbClr val="008000"/>
                  </a:solidFill>
                  <a:latin typeface="Cambria Math" pitchFamily="18" charset="0"/>
                  <a:ea typeface="Cambria Math" pitchFamily="18" charset="0"/>
                </a:rPr>
                <a:t>B</a:t>
              </a:r>
              <a:r>
                <a:rPr lang="en-US" sz="2000" dirty="0">
                  <a:latin typeface="Cambria Math" pitchFamily="18" charset="0"/>
                  <a:ea typeface="Cambria Math" pitchFamily="18" charset="0"/>
                </a:rPr>
                <a:t>, </a:t>
              </a:r>
              <a:r>
                <a:rPr lang="en-US" sz="2000" dirty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</a:rPr>
                <a:t>A</a:t>
              </a:r>
              <a:r>
                <a:rPr lang="en-US" sz="2000" dirty="0">
                  <a:latin typeface="Cambria Math" pitchFamily="18" charset="0"/>
                  <a:ea typeface="Cambria Math" pitchFamily="18" charset="0"/>
                </a:rPr>
                <a:t>), (</a:t>
              </a:r>
              <a:r>
                <a:rPr lang="en-US" sz="2000" dirty="0">
                  <a:solidFill>
                    <a:srgbClr val="0000FF"/>
                  </a:solidFill>
                  <a:latin typeface="Cambria Math" pitchFamily="18" charset="0"/>
                  <a:ea typeface="Cambria Math" pitchFamily="18" charset="0"/>
                </a:rPr>
                <a:t>C</a:t>
              </a:r>
              <a:r>
                <a:rPr lang="en-US" sz="2000" dirty="0">
                  <a:latin typeface="Cambria Math" pitchFamily="18" charset="0"/>
                  <a:ea typeface="Cambria Math" pitchFamily="18" charset="0"/>
                </a:rPr>
                <a:t>, </a:t>
              </a:r>
              <a:r>
                <a:rPr lang="en-US" sz="2000" dirty="0">
                  <a:solidFill>
                    <a:srgbClr val="FF00FF"/>
                  </a:solidFill>
                  <a:latin typeface="Cambria Math" pitchFamily="18" charset="0"/>
                  <a:ea typeface="Cambria Math" pitchFamily="18" charset="0"/>
                </a:rPr>
                <a:t>D</a:t>
              </a:r>
              <a:r>
                <a:rPr lang="en-US" sz="2000" dirty="0">
                  <a:latin typeface="Cambria Math" pitchFamily="18" charset="0"/>
                  <a:ea typeface="Cambria Math" pitchFamily="18" charset="0"/>
                </a:rPr>
                <a:t>)}</a:t>
              </a:r>
            </a:p>
          </p:txBody>
        </p:sp>
        <p:sp>
          <p:nvSpPr>
            <p:cNvPr id="31759" name="Oval 25"/>
            <p:cNvSpPr>
              <a:spLocks noChangeAspect="1"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6973888" y="701675"/>
              <a:ext cx="285750" cy="28575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000"/>
            </a:p>
          </p:txBody>
        </p:sp>
        <p:cxnSp>
          <p:nvCxnSpPr>
            <p:cNvPr id="31760" name="AutoShape 26"/>
            <p:cNvCxnSpPr>
              <a:cxnSpLocks noChangeShapeType="1"/>
              <a:stCxn id="31753" idx="1"/>
            </p:cNvCxnSpPr>
            <p:nvPr>
              <p:custDataLst>
                <p:tags r:id="rId14"/>
              </p:custDataLst>
            </p:nvPr>
          </p:nvCxnSpPr>
          <p:spPr bwMode="auto">
            <a:xfrm rot="5400000" flipH="1">
              <a:off x="7584281" y="545307"/>
              <a:ext cx="182563" cy="793750"/>
            </a:xfrm>
            <a:prstGeom prst="curvedConnector2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31761" name="Text Box 27"/>
            <p:cNvSpPr txBox="1"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7126288" y="381000"/>
              <a:ext cx="34176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rgbClr val="FF00FF"/>
                  </a:solidFill>
                </a:rPr>
                <a:t>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235469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/>
              <a:t>More Notation</a:t>
            </a:r>
            <a:endParaRPr lang="en-US" dirty="0"/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  <a:tabLst>
                <a:tab pos="4916488" algn="l"/>
              </a:tabLst>
            </a:pPr>
            <a:r>
              <a:rPr lang="en-US" dirty="0"/>
              <a:t>For a graph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G = (V, E):</a:t>
            </a:r>
          </a:p>
          <a:p>
            <a:pPr>
              <a:tabLst>
                <a:tab pos="4916488" algn="l"/>
              </a:tabLst>
            </a:pPr>
            <a:r>
              <a:rPr lang="en-US" dirty="0">
                <a:latin typeface="Cambria Math" pitchFamily="18" charset="0"/>
                <a:ea typeface="Cambria Math" pitchFamily="18" charset="0"/>
              </a:rPr>
              <a:t>|V| </a:t>
            </a:r>
            <a:r>
              <a:rPr lang="en-US" dirty="0"/>
              <a:t>is the number of vertices</a:t>
            </a:r>
          </a:p>
          <a:p>
            <a:pPr>
              <a:tabLst>
                <a:tab pos="4916488" algn="l"/>
              </a:tabLst>
            </a:pPr>
            <a:r>
              <a:rPr lang="en-US" dirty="0">
                <a:latin typeface="Cambria Math" pitchFamily="18" charset="0"/>
                <a:ea typeface="Cambria Math" pitchFamily="18" charset="0"/>
              </a:rPr>
              <a:t>|E| </a:t>
            </a:r>
            <a:r>
              <a:rPr lang="en-US" dirty="0"/>
              <a:t>is the number of edges</a:t>
            </a:r>
          </a:p>
          <a:p>
            <a:pPr lvl="1">
              <a:tabLst>
                <a:tab pos="4916488" algn="l"/>
              </a:tabLst>
            </a:pPr>
            <a:r>
              <a:rPr lang="en-US" dirty="0"/>
              <a:t>Minimum?	</a:t>
            </a:r>
            <a:r>
              <a:rPr lang="en-US" dirty="0">
                <a:solidFill>
                  <a:schemeClr val="tx2">
                    <a:lumMod val="50000"/>
                    <a:lumOff val="50000"/>
                  </a:schemeClr>
                </a:solidFill>
                <a:latin typeface="Cambria Math" pitchFamily="18" charset="0"/>
                <a:ea typeface="Cambria Math" pitchFamily="18" charset="0"/>
              </a:rPr>
              <a:t>0</a:t>
            </a:r>
          </a:p>
          <a:p>
            <a:pPr lvl="1">
              <a:tabLst>
                <a:tab pos="4916488" algn="l"/>
              </a:tabLst>
            </a:pPr>
            <a:r>
              <a:rPr lang="en-US" dirty="0"/>
              <a:t>Maximum for undirected?	</a:t>
            </a:r>
            <a:r>
              <a:rPr lang="en-US" dirty="0">
                <a:solidFill>
                  <a:schemeClr val="tx2">
                    <a:lumMod val="50000"/>
                    <a:lumOff val="50000"/>
                  </a:schemeClr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|V||V+1|/2 </a:t>
            </a:r>
            <a:r>
              <a:rPr lang="en-US" dirty="0">
                <a:solidFill>
                  <a:schemeClr val="tx2">
                    <a:lumMod val="50000"/>
                    <a:lumOff val="50000"/>
                  </a:schemeClr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  <a:sym typeface="Symbol" pitchFamily="18" charset="2"/>
              </a:rPr>
              <a:t> O(|V|</a:t>
            </a:r>
            <a:r>
              <a:rPr lang="en-US" baseline="30000" dirty="0">
                <a:solidFill>
                  <a:schemeClr val="tx2">
                    <a:lumMod val="50000"/>
                    <a:lumOff val="50000"/>
                  </a:schemeClr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  <a:sym typeface="Symbol" pitchFamily="18" charset="2"/>
              </a:rPr>
              <a:t>2</a:t>
            </a:r>
            <a:r>
              <a:rPr lang="en-US" dirty="0">
                <a:solidFill>
                  <a:schemeClr val="tx2">
                    <a:lumMod val="50000"/>
                    <a:lumOff val="50000"/>
                  </a:schemeClr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  <a:sym typeface="Symbol" pitchFamily="18" charset="2"/>
              </a:rPr>
              <a:t>)</a:t>
            </a:r>
            <a:endParaRPr lang="en-US" dirty="0">
              <a:solidFill>
                <a:schemeClr val="tx2">
                  <a:lumMod val="50000"/>
                  <a:lumOff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 lvl="1">
              <a:tabLst>
                <a:tab pos="4916488" algn="l"/>
              </a:tabLst>
            </a:pPr>
            <a:r>
              <a:rPr lang="en-US" dirty="0"/>
              <a:t>Maximum for directed?	</a:t>
            </a:r>
            <a:r>
              <a:rPr lang="en-US" dirty="0">
                <a:solidFill>
                  <a:schemeClr val="tx2">
                    <a:lumMod val="50000"/>
                    <a:lumOff val="50000"/>
                  </a:schemeClr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|V|</a:t>
            </a:r>
            <a:r>
              <a:rPr lang="en-US" baseline="30000" dirty="0">
                <a:solidFill>
                  <a:schemeClr val="tx2">
                    <a:lumMod val="50000"/>
                    <a:lumOff val="50000"/>
                  </a:schemeClr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2</a:t>
            </a:r>
            <a:r>
              <a:rPr lang="en-US" dirty="0">
                <a:solidFill>
                  <a:schemeClr val="tx2">
                    <a:lumMod val="50000"/>
                    <a:lumOff val="50000"/>
                  </a:schemeClr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</a:rPr>
              <a:t> </a:t>
            </a:r>
            <a:r>
              <a:rPr lang="en-US" dirty="0">
                <a:solidFill>
                  <a:schemeClr val="tx2">
                    <a:lumMod val="50000"/>
                    <a:lumOff val="50000"/>
                  </a:schemeClr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  <a:sym typeface="Symbol" pitchFamily="18" charset="2"/>
              </a:rPr>
              <a:t> </a:t>
            </a:r>
            <a:r>
              <a:rPr lang="en-US" i="1" dirty="0">
                <a:solidFill>
                  <a:schemeClr val="tx2">
                    <a:lumMod val="50000"/>
                    <a:lumOff val="50000"/>
                  </a:schemeClr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  <a:sym typeface="Symbol" pitchFamily="18" charset="2"/>
              </a:rPr>
              <a:t>O</a:t>
            </a:r>
            <a:r>
              <a:rPr lang="en-US" dirty="0">
                <a:solidFill>
                  <a:schemeClr val="tx2">
                    <a:lumMod val="50000"/>
                    <a:lumOff val="50000"/>
                  </a:schemeClr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  <a:sym typeface="Symbol" pitchFamily="18" charset="2"/>
              </a:rPr>
              <a:t>(|V|</a:t>
            </a:r>
            <a:r>
              <a:rPr lang="en-US" baseline="30000" dirty="0">
                <a:solidFill>
                  <a:schemeClr val="tx2">
                    <a:lumMod val="50000"/>
                    <a:lumOff val="50000"/>
                  </a:schemeClr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  <a:sym typeface="Symbol" pitchFamily="18" charset="2"/>
              </a:rPr>
              <a:t>2</a:t>
            </a:r>
            <a:r>
              <a:rPr lang="en-US" dirty="0">
                <a:solidFill>
                  <a:schemeClr val="tx2">
                    <a:lumMod val="50000"/>
                    <a:lumOff val="50000"/>
                  </a:schemeClr>
                </a:solidFill>
                <a:latin typeface="Cambria Math" pitchFamily="18" charset="0"/>
                <a:ea typeface="Cambria Math" pitchFamily="18" charset="0"/>
                <a:cs typeface="Courier New" pitchFamily="49" charset="0"/>
                <a:sym typeface="Symbol" pitchFamily="18" charset="2"/>
              </a:rPr>
              <a:t>)</a:t>
            </a:r>
            <a:endParaRPr lang="en-US" dirty="0">
              <a:solidFill>
                <a:schemeClr val="tx2">
                  <a:lumMod val="50000"/>
                  <a:lumOff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  <a:p>
            <a:pPr lvl="1">
              <a:tabLst>
                <a:tab pos="4916488" algn="l"/>
              </a:tabLst>
            </a:pPr>
            <a:endParaRPr lang="en-US" dirty="0"/>
          </a:p>
          <a:p>
            <a:pPr marL="0" indent="0">
              <a:buNone/>
              <a:tabLst>
                <a:tab pos="4916488" algn="l"/>
              </a:tabLst>
            </a:pPr>
            <a:r>
              <a:rPr lang="en-US" dirty="0"/>
              <a:t>If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(u, v) </a:t>
            </a:r>
            <a:r>
              <a:rPr lang="en-US" dirty="0">
                <a:latin typeface="Cambria Math" pitchFamily="18" charset="0"/>
                <a:ea typeface="Cambria Math" pitchFamily="18" charset="0"/>
                <a:sym typeface="Symbol" pitchFamily="18" charset="2"/>
              </a:rPr>
              <a:t>∊ E , t</a:t>
            </a:r>
            <a:r>
              <a:rPr lang="en-US" dirty="0"/>
              <a:t>hen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v</a:t>
            </a:r>
            <a:r>
              <a:rPr lang="en-US" dirty="0"/>
              <a:t> is a </a:t>
            </a:r>
            <a:r>
              <a:rPr lang="en-US" dirty="0">
                <a:solidFill>
                  <a:schemeClr val="accent2"/>
                </a:solidFill>
              </a:rPr>
              <a:t>neighbor</a:t>
            </a:r>
            <a:r>
              <a:rPr lang="en-US" dirty="0"/>
              <a:t> of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u</a:t>
            </a:r>
            <a:r>
              <a:rPr lang="en-US" dirty="0"/>
              <a:t> (i.e.,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v</a:t>
            </a:r>
            <a:r>
              <a:rPr lang="en-US" dirty="0"/>
              <a:t> is </a:t>
            </a:r>
            <a:r>
              <a:rPr lang="en-US" dirty="0">
                <a:solidFill>
                  <a:schemeClr val="accent2"/>
                </a:solidFill>
              </a:rPr>
              <a:t>adjacent</a:t>
            </a:r>
            <a:r>
              <a:rPr lang="en-US" dirty="0"/>
              <a:t> to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u</a:t>
            </a:r>
            <a:r>
              <a:rPr lang="en-US" dirty="0"/>
              <a:t>)</a:t>
            </a:r>
          </a:p>
          <a:p>
            <a:pPr>
              <a:tabLst>
                <a:tab pos="4916488" algn="l"/>
              </a:tabLst>
            </a:pPr>
            <a:r>
              <a:rPr lang="en-US" dirty="0"/>
              <a:t>Order matters for directed edges:</a:t>
            </a:r>
            <a:br>
              <a:rPr lang="en-US" dirty="0"/>
            </a:br>
            <a:r>
              <a:rPr lang="en-US" dirty="0">
                <a:latin typeface="Cambria Math" pitchFamily="18" charset="0"/>
                <a:ea typeface="Cambria Math" pitchFamily="18" charset="0"/>
              </a:rPr>
              <a:t>u</a:t>
            </a:r>
            <a:r>
              <a:rPr lang="en-US" dirty="0"/>
              <a:t> is not adjacent to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v</a:t>
            </a:r>
            <a:r>
              <a:rPr lang="en-US" dirty="0"/>
              <a:t> unless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(v, u) </a:t>
            </a:r>
            <a:r>
              <a:rPr lang="en-US" dirty="0">
                <a:latin typeface="Cambria Math" pitchFamily="18" charset="0"/>
                <a:ea typeface="Cambria Math" pitchFamily="18" charset="0"/>
                <a:sym typeface="Symbol" pitchFamily="18" charset="2"/>
              </a:rPr>
              <a:t> E</a:t>
            </a:r>
            <a:endParaRPr lang="en-US" dirty="0">
              <a:latin typeface="Cambria Math" pitchFamily="18" charset="0"/>
              <a:ea typeface="Cambria Math" pitchFamily="18" charset="0"/>
            </a:endParaRPr>
          </a:p>
          <a:p>
            <a:pPr lvl="1">
              <a:tabLst>
                <a:tab pos="4916488" algn="l"/>
              </a:tabLst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1ADA0-3BB4-460A-B7EB-C1A8DEAFE2E2}" type="slidenum">
              <a:rPr lang="en-US" smtClean="0"/>
              <a:pPr/>
              <a:t>13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7620000" y="381000"/>
            <a:ext cx="2899022" cy="1817748"/>
            <a:chOff x="5691188" y="381000"/>
            <a:chExt cx="2899022" cy="1817748"/>
          </a:xfrm>
        </p:grpSpPr>
        <p:sp>
          <p:nvSpPr>
            <p:cNvPr id="31749" name="Oval 15"/>
            <p:cNvSpPr>
              <a:spLocks noChangeAspect="1"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6037263" y="1235075"/>
              <a:ext cx="285750" cy="28575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2000"/>
            </a:p>
          </p:txBody>
        </p:sp>
        <p:sp>
          <p:nvSpPr>
            <p:cNvPr id="31750" name="Text Box 16"/>
            <p:cNvSpPr txBox="1"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5691188" y="930275"/>
              <a:ext cx="33374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rgbClr val="FF0000"/>
                  </a:solidFill>
                </a:rPr>
                <a:t>A</a:t>
              </a:r>
              <a:endParaRPr lang="en-US" sz="2000"/>
            </a:p>
          </p:txBody>
        </p:sp>
        <p:sp>
          <p:nvSpPr>
            <p:cNvPr id="31751" name="Oval 17"/>
            <p:cNvSpPr>
              <a:spLocks noChangeAspect="1"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7173913" y="1690688"/>
              <a:ext cx="285750" cy="28575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2000"/>
            </a:p>
          </p:txBody>
        </p:sp>
        <p:sp>
          <p:nvSpPr>
            <p:cNvPr id="31752" name="Text Box 18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7431088" y="1798638"/>
              <a:ext cx="32412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rgbClr val="008000"/>
                  </a:solidFill>
                </a:rPr>
                <a:t>B</a:t>
              </a:r>
              <a:endParaRPr lang="en-US" sz="2000"/>
            </a:p>
          </p:txBody>
        </p:sp>
        <p:sp>
          <p:nvSpPr>
            <p:cNvPr id="31753" name="Oval 19"/>
            <p:cNvSpPr>
              <a:spLocks noChangeAspect="1"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8031163" y="1006475"/>
              <a:ext cx="285750" cy="28575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000"/>
            </a:p>
          </p:txBody>
        </p:sp>
        <p:sp>
          <p:nvSpPr>
            <p:cNvPr id="31754" name="Text Box 20"/>
            <p:cNvSpPr txBox="1"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8269288" y="1082675"/>
              <a:ext cx="32092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rgbClr val="0000FF"/>
                  </a:solidFill>
                </a:rPr>
                <a:t>C</a:t>
              </a:r>
              <a:endParaRPr lang="en-US" sz="2000"/>
            </a:p>
          </p:txBody>
        </p:sp>
        <p:cxnSp>
          <p:nvCxnSpPr>
            <p:cNvPr id="31755" name="AutoShape 21"/>
            <p:cNvCxnSpPr>
              <a:cxnSpLocks noChangeShapeType="1"/>
              <a:stCxn id="31753" idx="4"/>
              <a:endCxn id="31751" idx="6"/>
            </p:cNvCxnSpPr>
            <p:nvPr>
              <p:custDataLst>
                <p:tags r:id="rId9"/>
              </p:custDataLst>
            </p:nvPr>
          </p:nvCxnSpPr>
          <p:spPr bwMode="auto">
            <a:xfrm rot="5400000">
              <a:off x="7557294" y="1216819"/>
              <a:ext cx="530225" cy="703263"/>
            </a:xfrm>
            <a:prstGeom prst="curvedConnector2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31756" name="AutoShape 22"/>
            <p:cNvCxnSpPr>
              <a:cxnSpLocks noChangeShapeType="1"/>
              <a:stCxn id="31751" idx="2"/>
              <a:endCxn id="31749" idx="4"/>
            </p:cNvCxnSpPr>
            <p:nvPr>
              <p:custDataLst>
                <p:tags r:id="rId10"/>
              </p:custDataLst>
            </p:nvPr>
          </p:nvCxnSpPr>
          <p:spPr bwMode="auto">
            <a:xfrm rot="10800000">
              <a:off x="6180138" y="1530350"/>
              <a:ext cx="984250" cy="303213"/>
            </a:xfrm>
            <a:prstGeom prst="curvedConnector2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31757" name="AutoShape 23"/>
            <p:cNvCxnSpPr>
              <a:cxnSpLocks noChangeShapeType="1"/>
              <a:stCxn id="31749" idx="6"/>
              <a:endCxn id="31751" idx="0"/>
            </p:cNvCxnSpPr>
            <p:nvPr>
              <p:custDataLst>
                <p:tags r:id="rId11"/>
              </p:custDataLst>
            </p:nvPr>
          </p:nvCxnSpPr>
          <p:spPr bwMode="auto">
            <a:xfrm>
              <a:off x="6332538" y="1377950"/>
              <a:ext cx="984250" cy="303213"/>
            </a:xfrm>
            <a:prstGeom prst="curvedConnector2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31759" name="Oval 25"/>
            <p:cNvSpPr>
              <a:spLocks noChangeAspect="1"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6973888" y="701675"/>
              <a:ext cx="285750" cy="28575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000"/>
            </a:p>
          </p:txBody>
        </p:sp>
        <p:cxnSp>
          <p:nvCxnSpPr>
            <p:cNvPr id="31760" name="AutoShape 26"/>
            <p:cNvCxnSpPr>
              <a:cxnSpLocks noChangeShapeType="1"/>
              <a:stCxn id="31753" idx="1"/>
            </p:cNvCxnSpPr>
            <p:nvPr>
              <p:custDataLst>
                <p:tags r:id="rId13"/>
              </p:custDataLst>
            </p:nvPr>
          </p:nvCxnSpPr>
          <p:spPr bwMode="auto">
            <a:xfrm rot="5400000" flipH="1">
              <a:off x="7584281" y="545307"/>
              <a:ext cx="182563" cy="793750"/>
            </a:xfrm>
            <a:prstGeom prst="curvedConnector2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31761" name="Text Box 27"/>
            <p:cNvSpPr txBox="1"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>
              <a:off x="7126288" y="381000"/>
              <a:ext cx="34176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rgbClr val="FF00FF"/>
                  </a:solidFill>
                </a:rPr>
                <a:t>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704581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55812" y="0"/>
            <a:ext cx="10062882" cy="1116806"/>
          </a:xfrm>
        </p:spPr>
        <p:txBody>
          <a:bodyPr/>
          <a:lstStyle/>
          <a:p>
            <a:r>
              <a:rPr lang="en-US" dirty="0"/>
              <a:t>Examples Again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730135" y="983087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600" dirty="0"/>
              <a:t>Which would use </a:t>
            </a:r>
            <a:r>
              <a:rPr lang="en-US" sz="26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directed edges</a:t>
            </a:r>
            <a:r>
              <a:rPr lang="en-US" sz="2600" dirty="0"/>
              <a:t>? </a:t>
            </a:r>
          </a:p>
          <a:p>
            <a:pPr marL="0" indent="0">
              <a:buNone/>
            </a:pPr>
            <a:r>
              <a:rPr lang="en-US" sz="2600" dirty="0"/>
              <a:t>Which would have </a:t>
            </a:r>
            <a:r>
              <a:rPr lang="en-US" sz="26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self-edges</a:t>
            </a:r>
            <a:r>
              <a:rPr lang="en-US" sz="2600" dirty="0"/>
              <a:t>? </a:t>
            </a:r>
          </a:p>
          <a:p>
            <a:pPr marL="0" indent="0">
              <a:buNone/>
            </a:pPr>
            <a:r>
              <a:rPr lang="en-US" sz="2600" dirty="0"/>
              <a:t>Which could have </a:t>
            </a:r>
            <a:r>
              <a:rPr lang="en-US" sz="26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0-degree nodes</a:t>
            </a:r>
            <a:r>
              <a:rPr lang="en-US" sz="2600" dirty="0"/>
              <a:t>?</a:t>
            </a:r>
          </a:p>
          <a:p>
            <a:pPr marL="0" indent="0">
              <a:buNone/>
            </a:pPr>
            <a:endParaRPr lang="en-US" sz="1050" dirty="0"/>
          </a:p>
          <a:p>
            <a:r>
              <a:rPr lang="en-US" sz="2600" dirty="0"/>
              <a:t>Web pages with links</a:t>
            </a:r>
          </a:p>
          <a:p>
            <a:r>
              <a:rPr lang="en-US" sz="2600" dirty="0"/>
              <a:t>Facebook friends</a:t>
            </a:r>
          </a:p>
          <a:p>
            <a:r>
              <a:rPr lang="en-US" sz="2600" dirty="0"/>
              <a:t>"Input data" for the Kevin Bacon game</a:t>
            </a:r>
          </a:p>
          <a:p>
            <a:r>
              <a:rPr lang="en-US" sz="2600" dirty="0"/>
              <a:t>Methods in a program that call each other</a:t>
            </a:r>
          </a:p>
          <a:p>
            <a:r>
              <a:rPr lang="en-US" sz="2600" dirty="0"/>
              <a:t>Road maps</a:t>
            </a:r>
          </a:p>
          <a:p>
            <a:r>
              <a:rPr lang="en-US" sz="2600" dirty="0"/>
              <a:t>Airline routes</a:t>
            </a:r>
          </a:p>
          <a:p>
            <a:r>
              <a:rPr lang="en-US" sz="2600" dirty="0"/>
              <a:t>Family trees</a:t>
            </a:r>
          </a:p>
          <a:p>
            <a:r>
              <a:rPr lang="en-US" sz="2600" dirty="0"/>
              <a:t>Course pre-requisites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1ADA0-3BB4-460A-B7EB-C1A8DEAFE2E2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9994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38200" y="-163048"/>
            <a:ext cx="10515600" cy="1325563"/>
          </a:xfrm>
        </p:spPr>
        <p:txBody>
          <a:bodyPr/>
          <a:lstStyle/>
          <a:p>
            <a:r>
              <a:rPr lang="en-US" dirty="0"/>
              <a:t>Weighted Graphs</a:t>
            </a:r>
          </a:p>
        </p:txBody>
      </p:sp>
      <p:sp>
        <p:nvSpPr>
          <p:cNvPr id="37890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838200" y="919162"/>
            <a:ext cx="10515600" cy="58023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In a weighted graph, each edge has a </a:t>
            </a:r>
            <a:r>
              <a:rPr lang="en-US" sz="2400" dirty="0">
                <a:solidFill>
                  <a:schemeClr val="accent2"/>
                </a:solidFill>
              </a:rPr>
              <a:t>weight</a:t>
            </a:r>
            <a:r>
              <a:rPr lang="en-US" sz="2400" dirty="0"/>
              <a:t> or </a:t>
            </a:r>
            <a:r>
              <a:rPr lang="en-US" sz="2400" dirty="0">
                <a:solidFill>
                  <a:schemeClr val="accent2"/>
                </a:solidFill>
              </a:rPr>
              <a:t>cost</a:t>
            </a:r>
          </a:p>
          <a:p>
            <a:r>
              <a:rPr lang="en-US" sz="2400" dirty="0"/>
              <a:t>Typically numeric (</a:t>
            </a:r>
            <a:r>
              <a:rPr lang="en-US" sz="2400" dirty="0" err="1"/>
              <a:t>ints</a:t>
            </a:r>
            <a:r>
              <a:rPr lang="en-US" sz="2400" dirty="0"/>
              <a:t>, decimals, doubles, etc.)</a:t>
            </a:r>
          </a:p>
          <a:p>
            <a:r>
              <a:rPr lang="en-US" sz="2400" dirty="0"/>
              <a:t>Orthogonal to whether graph is directed</a:t>
            </a:r>
          </a:p>
          <a:p>
            <a:r>
              <a:rPr lang="en-US" sz="2400" dirty="0"/>
              <a:t>Some graphs allow negative weights; many do not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1ADA0-3BB4-460A-B7EB-C1A8DEAFE2E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Oval 3"/>
          <p:cNvSpPr>
            <a:spLocks noChangeAspect="1" noChangeArrowheads="1"/>
          </p:cNvSpPr>
          <p:nvPr>
            <p:custDataLst>
              <p:tags r:id="rId3"/>
            </p:custDataLst>
          </p:nvPr>
        </p:nvSpPr>
        <p:spPr bwMode="auto">
          <a:xfrm>
            <a:off x="7261225" y="4743450"/>
            <a:ext cx="381000" cy="3810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2000">
              <a:latin typeface="+mj-lt"/>
            </a:endParaRPr>
          </a:p>
        </p:txBody>
      </p:sp>
      <p:sp>
        <p:nvSpPr>
          <p:cNvPr id="8" name="Oval 4"/>
          <p:cNvSpPr>
            <a:spLocks noChangeAspect="1" noChangeArrowheads="1"/>
          </p:cNvSpPr>
          <p:nvPr>
            <p:custDataLst>
              <p:tags r:id="rId4"/>
            </p:custDataLst>
          </p:nvPr>
        </p:nvSpPr>
        <p:spPr bwMode="auto">
          <a:xfrm>
            <a:off x="7032625" y="3890962"/>
            <a:ext cx="381000" cy="3810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2000">
              <a:latin typeface="+mj-lt"/>
            </a:endParaRPr>
          </a:p>
        </p:txBody>
      </p:sp>
      <p:sp>
        <p:nvSpPr>
          <p:cNvPr id="9" name="Oval 5"/>
          <p:cNvSpPr>
            <a:spLocks noChangeAspect="1" noChangeArrowheads="1"/>
          </p:cNvSpPr>
          <p:nvPr>
            <p:custDataLst>
              <p:tags r:id="rId5"/>
            </p:custDataLst>
          </p:nvPr>
        </p:nvSpPr>
        <p:spPr bwMode="auto">
          <a:xfrm>
            <a:off x="7108825" y="3049587"/>
            <a:ext cx="381000" cy="3810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000">
              <a:latin typeface="+mj-lt"/>
            </a:endParaRPr>
          </a:p>
        </p:txBody>
      </p:sp>
      <p:sp>
        <p:nvSpPr>
          <p:cNvPr id="10" name="Oval 6"/>
          <p:cNvSpPr>
            <a:spLocks noChangeAspect="1" noChangeArrowheads="1"/>
          </p:cNvSpPr>
          <p:nvPr>
            <p:custDataLst>
              <p:tags r:id="rId6"/>
            </p:custDataLst>
          </p:nvPr>
        </p:nvSpPr>
        <p:spPr bwMode="auto">
          <a:xfrm>
            <a:off x="5584825" y="4673600"/>
            <a:ext cx="381000" cy="3810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2000">
              <a:latin typeface="+mj-lt"/>
            </a:endParaRPr>
          </a:p>
        </p:txBody>
      </p:sp>
      <p:sp>
        <p:nvSpPr>
          <p:cNvPr id="11" name="Oval 7"/>
          <p:cNvSpPr>
            <a:spLocks noChangeAspect="1" noChangeArrowheads="1"/>
          </p:cNvSpPr>
          <p:nvPr>
            <p:custDataLst>
              <p:tags r:id="rId7"/>
            </p:custDataLst>
          </p:nvPr>
        </p:nvSpPr>
        <p:spPr bwMode="auto">
          <a:xfrm>
            <a:off x="5661025" y="3806825"/>
            <a:ext cx="381000" cy="3810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2000">
              <a:latin typeface="+mj-lt"/>
            </a:endParaRPr>
          </a:p>
        </p:txBody>
      </p:sp>
      <p:sp>
        <p:nvSpPr>
          <p:cNvPr id="12" name="Oval 8"/>
          <p:cNvSpPr>
            <a:spLocks noChangeAspect="1" noChangeArrowheads="1"/>
          </p:cNvSpPr>
          <p:nvPr>
            <p:custDataLst>
              <p:tags r:id="rId8"/>
            </p:custDataLst>
          </p:nvPr>
        </p:nvSpPr>
        <p:spPr bwMode="auto">
          <a:xfrm>
            <a:off x="6042025" y="2724150"/>
            <a:ext cx="381000" cy="3810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000">
              <a:latin typeface="+mj-lt"/>
            </a:endParaRPr>
          </a:p>
        </p:txBody>
      </p:sp>
      <p:sp>
        <p:nvSpPr>
          <p:cNvPr id="13" name="Oval 9"/>
          <p:cNvSpPr>
            <a:spLocks noChangeAspect="1" noChangeArrowheads="1"/>
          </p:cNvSpPr>
          <p:nvPr>
            <p:custDataLst>
              <p:tags r:id="rId9"/>
            </p:custDataLst>
          </p:nvPr>
        </p:nvSpPr>
        <p:spPr bwMode="auto">
          <a:xfrm>
            <a:off x="4594225" y="5748337"/>
            <a:ext cx="381000" cy="3810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2000">
              <a:latin typeface="+mj-lt"/>
            </a:endParaRPr>
          </a:p>
        </p:txBody>
      </p:sp>
      <p:cxnSp>
        <p:nvCxnSpPr>
          <p:cNvPr id="37900" name="AutoShape 10"/>
          <p:cNvCxnSpPr>
            <a:cxnSpLocks noChangeShapeType="1"/>
            <a:stCxn id="9" idx="2"/>
            <a:endCxn id="12" idx="6"/>
          </p:cNvCxnSpPr>
          <p:nvPr>
            <p:custDataLst>
              <p:tags r:id="rId10"/>
            </p:custDataLst>
          </p:nvPr>
        </p:nvCxnSpPr>
        <p:spPr bwMode="auto">
          <a:xfrm flipH="1" flipV="1">
            <a:off x="6437314" y="2914651"/>
            <a:ext cx="657225" cy="3254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7901" name="AutoShape 11"/>
          <p:cNvCxnSpPr>
            <a:cxnSpLocks noChangeShapeType="1"/>
            <a:stCxn id="8" idx="2"/>
            <a:endCxn id="11" idx="6"/>
          </p:cNvCxnSpPr>
          <p:nvPr>
            <p:custDataLst>
              <p:tags r:id="rId11"/>
            </p:custDataLst>
          </p:nvPr>
        </p:nvCxnSpPr>
        <p:spPr bwMode="auto">
          <a:xfrm flipH="1" flipV="1">
            <a:off x="6056314" y="3997326"/>
            <a:ext cx="962025" cy="841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7902" name="AutoShape 12"/>
          <p:cNvCxnSpPr>
            <a:cxnSpLocks noChangeShapeType="1"/>
            <a:stCxn id="7" idx="2"/>
            <a:endCxn id="10" idx="6"/>
          </p:cNvCxnSpPr>
          <p:nvPr>
            <p:custDataLst>
              <p:tags r:id="rId12"/>
            </p:custDataLst>
          </p:nvPr>
        </p:nvCxnSpPr>
        <p:spPr bwMode="auto">
          <a:xfrm flipH="1" flipV="1">
            <a:off x="5980114" y="4864100"/>
            <a:ext cx="1266825" cy="698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7903" name="AutoShape 13"/>
          <p:cNvCxnSpPr>
            <a:cxnSpLocks noChangeShapeType="1"/>
            <a:stCxn id="7" idx="2"/>
            <a:endCxn id="13" idx="6"/>
          </p:cNvCxnSpPr>
          <p:nvPr>
            <p:custDataLst>
              <p:tags r:id="rId13"/>
            </p:custDataLst>
          </p:nvPr>
        </p:nvCxnSpPr>
        <p:spPr bwMode="auto">
          <a:xfrm flipH="1">
            <a:off x="4989514" y="4933951"/>
            <a:ext cx="2257425" cy="10048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18" name="Text Box 14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6575425" y="2667000"/>
            <a:ext cx="4443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>
                <a:latin typeface="+mj-lt"/>
              </a:rPr>
              <a:t>20</a:t>
            </a:r>
          </a:p>
        </p:txBody>
      </p:sp>
      <p:sp>
        <p:nvSpPr>
          <p:cNvPr id="19" name="Text Box 15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6442075" y="3733800"/>
            <a:ext cx="4443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>
                <a:latin typeface="+mj-lt"/>
              </a:rPr>
              <a:t>30</a:t>
            </a:r>
          </a:p>
        </p:txBody>
      </p:sp>
      <p:sp>
        <p:nvSpPr>
          <p:cNvPr id="20" name="Text Box 16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6442075" y="4572000"/>
            <a:ext cx="4443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>
                <a:latin typeface="+mj-lt"/>
              </a:rPr>
              <a:t>35</a:t>
            </a:r>
          </a:p>
        </p:txBody>
      </p:sp>
      <p:sp>
        <p:nvSpPr>
          <p:cNvPr id="21" name="Text Box 17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5508625" y="5257800"/>
            <a:ext cx="4443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>
                <a:latin typeface="+mj-lt"/>
              </a:rPr>
              <a:t>60</a:t>
            </a:r>
          </a:p>
        </p:txBody>
      </p:sp>
      <p:sp>
        <p:nvSpPr>
          <p:cNvPr id="22" name="Text Box 18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7550150" y="3009900"/>
            <a:ext cx="108882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i="1">
                <a:solidFill>
                  <a:srgbClr val="0000FF"/>
                </a:solidFill>
                <a:latin typeface="+mj-lt"/>
              </a:rPr>
              <a:t>Mukilteo</a:t>
            </a:r>
          </a:p>
        </p:txBody>
      </p:sp>
      <p:sp>
        <p:nvSpPr>
          <p:cNvPr id="23" name="Text Box 19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7434264" y="3851275"/>
            <a:ext cx="11244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i="1">
                <a:solidFill>
                  <a:srgbClr val="0000FF"/>
                </a:solidFill>
                <a:latin typeface="+mj-lt"/>
              </a:rPr>
              <a:t>Edmonds</a:t>
            </a:r>
          </a:p>
        </p:txBody>
      </p:sp>
      <p:sp>
        <p:nvSpPr>
          <p:cNvPr id="24" name="Text Box 20"/>
          <p:cNvSpPr txBox="1"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7718425" y="4741862"/>
            <a:ext cx="89229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i="1">
                <a:solidFill>
                  <a:srgbClr val="0000FF"/>
                </a:solidFill>
                <a:latin typeface="+mj-lt"/>
              </a:rPr>
              <a:t>Seattle</a:t>
            </a:r>
          </a:p>
        </p:txBody>
      </p:sp>
      <p:sp>
        <p:nvSpPr>
          <p:cNvPr id="25" name="Text Box 21"/>
          <p:cNvSpPr txBox="1"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3070226" y="5708650"/>
            <a:ext cx="127797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i="1">
                <a:solidFill>
                  <a:srgbClr val="0000FF"/>
                </a:solidFill>
                <a:latin typeface="+mj-lt"/>
              </a:rPr>
              <a:t>Bremerton</a:t>
            </a:r>
          </a:p>
        </p:txBody>
      </p:sp>
      <p:sp>
        <p:nvSpPr>
          <p:cNvPr id="26" name="Text Box 22"/>
          <p:cNvSpPr txBox="1"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3984625" y="4633912"/>
            <a:ext cx="12907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i="1">
                <a:solidFill>
                  <a:srgbClr val="0000FF"/>
                </a:solidFill>
                <a:latin typeface="+mj-lt"/>
              </a:rPr>
              <a:t>Bainbridge</a:t>
            </a:r>
          </a:p>
        </p:txBody>
      </p:sp>
      <p:sp>
        <p:nvSpPr>
          <p:cNvPr id="27" name="Text Box 23"/>
          <p:cNvSpPr txBox="1"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4300539" y="3767137"/>
            <a:ext cx="106804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i="1">
                <a:solidFill>
                  <a:srgbClr val="0000FF"/>
                </a:solidFill>
                <a:latin typeface="+mj-lt"/>
              </a:rPr>
              <a:t>Kingston</a:t>
            </a:r>
          </a:p>
        </p:txBody>
      </p:sp>
      <p:sp>
        <p:nvSpPr>
          <p:cNvPr id="28" name="Text Box 24"/>
          <p:cNvSpPr txBox="1"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4868864" y="2684462"/>
            <a:ext cx="9003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i="1">
                <a:solidFill>
                  <a:srgbClr val="0000FF"/>
                </a:solidFill>
                <a:latin typeface="+mj-lt"/>
              </a:rPr>
              <a:t>Clinton</a:t>
            </a:r>
          </a:p>
        </p:txBody>
      </p:sp>
    </p:spTree>
    <p:extLst>
      <p:ext uri="{BB962C8B-B14F-4D97-AF65-F5344CB8AC3E}">
        <p14:creationId xmlns:p14="http://schemas.microsoft.com/office/powerpoint/2010/main" val="10654011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38200" y="96983"/>
            <a:ext cx="10515600" cy="1325563"/>
          </a:xfrm>
        </p:spPr>
        <p:txBody>
          <a:bodyPr/>
          <a:lstStyle/>
          <a:p>
            <a:r>
              <a:rPr lang="en-US" dirty="0"/>
              <a:t>Paths and Cycles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838200" y="1398494"/>
            <a:ext cx="10515600" cy="47784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dirty="0">
                <a:sym typeface="Symbol"/>
              </a:rPr>
              <a:t>We say "a </a:t>
            </a:r>
            <a:r>
              <a:rPr lang="en-US" sz="2600" dirty="0">
                <a:solidFill>
                  <a:schemeClr val="accent2"/>
                </a:solidFill>
                <a:sym typeface="Symbol"/>
              </a:rPr>
              <a:t>path</a:t>
            </a:r>
            <a:r>
              <a:rPr lang="en-US" sz="2600" dirty="0">
                <a:sym typeface="Symbol"/>
              </a:rPr>
              <a:t> exists from </a:t>
            </a:r>
            <a:r>
              <a:rPr lang="en-US" sz="2600" dirty="0"/>
              <a:t>v</a:t>
            </a:r>
            <a:r>
              <a:rPr lang="en-US" sz="2600" baseline="-25000" dirty="0"/>
              <a:t>0</a:t>
            </a:r>
            <a:r>
              <a:rPr lang="en-US" sz="2600" dirty="0"/>
              <a:t> </a:t>
            </a:r>
            <a:r>
              <a:rPr lang="en-US" sz="2600" dirty="0">
                <a:sym typeface="Symbol"/>
              </a:rPr>
              <a:t>to </a:t>
            </a:r>
            <a:r>
              <a:rPr lang="en-US" sz="2600" dirty="0" err="1"/>
              <a:t>v</a:t>
            </a:r>
            <a:r>
              <a:rPr lang="en-US" sz="2600" baseline="-25000" dirty="0" err="1"/>
              <a:t>n</a:t>
            </a:r>
            <a:r>
              <a:rPr lang="en-US" sz="2600" dirty="0">
                <a:sym typeface="Symbol"/>
              </a:rPr>
              <a:t>" if there </a:t>
            </a:r>
            <a:r>
              <a:rPr lang="en-US" sz="2600" dirty="0"/>
              <a:t>is a list of vertices </a:t>
            </a:r>
            <a:r>
              <a:rPr lang="en-US" sz="2600" dirty="0">
                <a:latin typeface="Cambria Math" pitchFamily="18" charset="0"/>
                <a:ea typeface="Cambria Math" pitchFamily="18" charset="0"/>
              </a:rPr>
              <a:t>[v</a:t>
            </a:r>
            <a:r>
              <a:rPr lang="en-US" sz="2600" baseline="-25000" dirty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sz="2600" dirty="0">
                <a:latin typeface="Cambria Math" pitchFamily="18" charset="0"/>
                <a:ea typeface="Cambria Math" pitchFamily="18" charset="0"/>
              </a:rPr>
              <a:t>, v</a:t>
            </a:r>
            <a:r>
              <a:rPr lang="en-US" sz="2600" baseline="-25000" dirty="0">
                <a:latin typeface="Cambria Math" pitchFamily="18" charset="0"/>
                <a:ea typeface="Cambria Math" pitchFamily="18" charset="0"/>
              </a:rPr>
              <a:t>1</a:t>
            </a:r>
            <a:r>
              <a:rPr lang="en-US" sz="2600" dirty="0">
                <a:latin typeface="Cambria Math" pitchFamily="18" charset="0"/>
                <a:ea typeface="Cambria Math" pitchFamily="18" charset="0"/>
              </a:rPr>
              <a:t>, …, </a:t>
            </a:r>
            <a:r>
              <a:rPr lang="en-US" sz="2600" dirty="0" err="1">
                <a:latin typeface="Cambria Math" pitchFamily="18" charset="0"/>
                <a:ea typeface="Cambria Math" pitchFamily="18" charset="0"/>
              </a:rPr>
              <a:t>v</a:t>
            </a:r>
            <a:r>
              <a:rPr lang="en-US" sz="2600" baseline="-25000" dirty="0" err="1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sz="2600" dirty="0">
                <a:latin typeface="Cambria Math" pitchFamily="18" charset="0"/>
                <a:ea typeface="Cambria Math" pitchFamily="18" charset="0"/>
              </a:rPr>
              <a:t>] </a:t>
            </a:r>
            <a:r>
              <a:rPr lang="en-US" sz="2600" dirty="0"/>
              <a:t>such that </a:t>
            </a:r>
            <a:r>
              <a:rPr lang="en-US" sz="2600" dirty="0">
                <a:latin typeface="Cambria Math" pitchFamily="18" charset="0"/>
                <a:ea typeface="Cambria Math" pitchFamily="18" charset="0"/>
              </a:rPr>
              <a:t>(v</a:t>
            </a:r>
            <a:r>
              <a:rPr lang="en-US" sz="2600" baseline="-25000" dirty="0">
                <a:latin typeface="Cambria Math" pitchFamily="18" charset="0"/>
                <a:ea typeface="Cambria Math" pitchFamily="18" charset="0"/>
              </a:rPr>
              <a:t>i</a:t>
            </a:r>
            <a:r>
              <a:rPr lang="en-US" sz="2600" dirty="0">
                <a:latin typeface="Cambria Math" pitchFamily="18" charset="0"/>
                <a:ea typeface="Cambria Math" pitchFamily="18" charset="0"/>
              </a:rPr>
              <a:t>,v</a:t>
            </a:r>
            <a:r>
              <a:rPr lang="en-US" sz="2600" baseline="-25000" dirty="0">
                <a:latin typeface="Cambria Math" pitchFamily="18" charset="0"/>
                <a:ea typeface="Cambria Math" pitchFamily="18" charset="0"/>
              </a:rPr>
              <a:t>i+1</a:t>
            </a:r>
            <a:r>
              <a:rPr lang="en-US" sz="2600" dirty="0">
                <a:latin typeface="Cambria Math" pitchFamily="18" charset="0"/>
                <a:ea typeface="Cambria Math" pitchFamily="18" charset="0"/>
              </a:rPr>
              <a:t>) </a:t>
            </a:r>
            <a:r>
              <a:rPr lang="en-US" sz="2600" dirty="0">
                <a:latin typeface="Cambria Math" pitchFamily="18" charset="0"/>
                <a:ea typeface="Cambria Math" pitchFamily="18" charset="0"/>
                <a:sym typeface="Symbol" pitchFamily="18" charset="2"/>
              </a:rPr>
              <a:t>∊ E </a:t>
            </a:r>
            <a:r>
              <a:rPr lang="en-US" sz="2600" dirty="0"/>
              <a:t>for all </a:t>
            </a:r>
            <a:r>
              <a:rPr lang="en-US" sz="2600" dirty="0">
                <a:latin typeface="Cambria Math" pitchFamily="18" charset="0"/>
                <a:ea typeface="Cambria Math" pitchFamily="18" charset="0"/>
              </a:rPr>
              <a:t>0 </a:t>
            </a:r>
            <a:r>
              <a:rPr lang="en-US" sz="2600" dirty="0">
                <a:latin typeface="Cambria Math" pitchFamily="18" charset="0"/>
                <a:ea typeface="Cambria Math" pitchFamily="18" charset="0"/>
                <a:sym typeface="Symbol"/>
              </a:rPr>
              <a:t> </a:t>
            </a:r>
            <a:r>
              <a:rPr lang="en-US" sz="2600" dirty="0" err="1">
                <a:latin typeface="Cambria Math" pitchFamily="18" charset="0"/>
                <a:ea typeface="Cambria Math" pitchFamily="18" charset="0"/>
                <a:sym typeface="Symbol"/>
              </a:rPr>
              <a:t>i</a:t>
            </a:r>
            <a:r>
              <a:rPr lang="en-US" sz="2600" dirty="0">
                <a:latin typeface="Cambria Math" pitchFamily="18" charset="0"/>
                <a:ea typeface="Cambria Math" pitchFamily="18" charset="0"/>
                <a:sym typeface="Symbol"/>
              </a:rPr>
              <a:t>&lt;n</a:t>
            </a:r>
            <a:r>
              <a:rPr lang="en-US" sz="2600" dirty="0">
                <a:sym typeface="Symbol"/>
              </a:rPr>
              <a:t>. </a:t>
            </a:r>
            <a:br>
              <a:rPr lang="en-US" sz="2600" dirty="0">
                <a:sym typeface="Symbol"/>
              </a:rPr>
            </a:br>
            <a:endParaRPr lang="en-US" sz="1200" dirty="0">
              <a:sym typeface="Symbol"/>
            </a:endParaRPr>
          </a:p>
          <a:p>
            <a:pPr marL="0" indent="0">
              <a:buNone/>
            </a:pPr>
            <a:r>
              <a:rPr lang="en-US" sz="2600" dirty="0">
                <a:sym typeface="Symbol"/>
              </a:rPr>
              <a:t>A </a:t>
            </a:r>
            <a:r>
              <a:rPr lang="en-US" sz="2600" dirty="0">
                <a:solidFill>
                  <a:schemeClr val="accent2"/>
                </a:solidFill>
                <a:sym typeface="Symbol"/>
              </a:rPr>
              <a:t>cycle</a:t>
            </a:r>
            <a:r>
              <a:rPr lang="en-US" sz="2600" dirty="0">
                <a:sym typeface="Symbol"/>
              </a:rPr>
              <a:t> is a path that begins and ends at the same node (</a:t>
            </a:r>
            <a:r>
              <a:rPr lang="en-US" sz="2600" dirty="0">
                <a:latin typeface="Cambria Math" pitchFamily="18" charset="0"/>
                <a:ea typeface="Cambria Math" pitchFamily="18" charset="0"/>
              </a:rPr>
              <a:t>v</a:t>
            </a:r>
            <a:r>
              <a:rPr lang="en-US" sz="2600" baseline="-25000" dirty="0">
                <a:latin typeface="Cambria Math" pitchFamily="18" charset="0"/>
                <a:ea typeface="Cambria Math" pitchFamily="18" charset="0"/>
              </a:rPr>
              <a:t>0</a:t>
            </a:r>
            <a:r>
              <a:rPr lang="en-US" sz="2600" dirty="0">
                <a:latin typeface="Cambria Math" pitchFamily="18" charset="0"/>
                <a:ea typeface="Cambria Math" pitchFamily="18" charset="0"/>
                <a:sym typeface="Symbol"/>
              </a:rPr>
              <a:t>==</a:t>
            </a:r>
            <a:r>
              <a:rPr lang="en-US" sz="2600" dirty="0" err="1">
                <a:latin typeface="Cambria Math" pitchFamily="18" charset="0"/>
                <a:ea typeface="Cambria Math" pitchFamily="18" charset="0"/>
              </a:rPr>
              <a:t>v</a:t>
            </a:r>
            <a:r>
              <a:rPr lang="en-US" sz="2600" baseline="-25000" dirty="0" err="1">
                <a:latin typeface="Cambria Math" pitchFamily="18" charset="0"/>
                <a:ea typeface="Cambria Math" pitchFamily="18" charset="0"/>
              </a:rPr>
              <a:t>n</a:t>
            </a:r>
            <a:r>
              <a:rPr lang="en-US" sz="2600" dirty="0">
                <a:sym typeface="Symbol"/>
              </a:rPr>
              <a:t>)</a:t>
            </a:r>
            <a:endParaRPr lang="en-US" sz="2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1ADA0-3BB4-460A-B7EB-C1A8DEAFE2E2}" type="slidenum">
              <a:rPr lang="en-US" smtClean="0"/>
              <a:pPr/>
              <a:t>16</a:t>
            </a:fld>
            <a:endParaRPr lang="en-US"/>
          </a:p>
        </p:txBody>
      </p:sp>
      <p:grpSp>
        <p:nvGrpSpPr>
          <p:cNvPr id="41989" name="Group 6"/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4876801" y="2847975"/>
            <a:ext cx="5130301" cy="2751392"/>
            <a:chOff x="801510" y="2357027"/>
            <a:chExt cx="6857566" cy="3927531"/>
          </a:xfrm>
        </p:grpSpPr>
        <p:sp>
          <p:nvSpPr>
            <p:cNvPr id="41991" name="Oval 4"/>
            <p:cNvSpPr>
              <a:spLocks noChangeAspect="1"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2362200" y="5029200"/>
              <a:ext cx="381000" cy="381000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00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41992" name="Oval 5"/>
            <p:cNvSpPr>
              <a:spLocks noChangeAspect="1"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2133600" y="2590800"/>
              <a:ext cx="381000" cy="381000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00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cxnSp>
          <p:nvCxnSpPr>
            <p:cNvPr id="41993" name="AutoShape 6"/>
            <p:cNvCxnSpPr>
              <a:cxnSpLocks noChangeShapeType="1"/>
              <a:stCxn id="41991" idx="0"/>
              <a:endCxn id="41992" idx="4"/>
            </p:cNvCxnSpPr>
            <p:nvPr>
              <p:custDataLst>
                <p:tags r:id="rId7"/>
              </p:custDataLst>
            </p:nvPr>
          </p:nvCxnSpPr>
          <p:spPr bwMode="auto">
            <a:xfrm flipH="1" flipV="1">
              <a:off x="2324100" y="2986088"/>
              <a:ext cx="228600" cy="202882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41994" name="Oval 7"/>
            <p:cNvSpPr>
              <a:spLocks noChangeAspect="1"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3810000" y="3733800"/>
              <a:ext cx="381000" cy="381000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00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41995" name="Oval 8"/>
            <p:cNvSpPr>
              <a:spLocks noChangeAspect="1"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6380163" y="5311359"/>
              <a:ext cx="381000" cy="381000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00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41996" name="Oval 9"/>
            <p:cNvSpPr>
              <a:spLocks noChangeAspect="1"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6705600" y="2895600"/>
              <a:ext cx="381000" cy="381000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00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cxnSp>
          <p:nvCxnSpPr>
            <p:cNvPr id="41997" name="AutoShape 10"/>
            <p:cNvCxnSpPr>
              <a:cxnSpLocks noChangeShapeType="1"/>
              <a:stCxn id="41996" idx="4"/>
              <a:endCxn id="41995" idx="7"/>
            </p:cNvCxnSpPr>
            <p:nvPr>
              <p:custDataLst>
                <p:tags r:id="rId11"/>
              </p:custDataLst>
            </p:nvPr>
          </p:nvCxnSpPr>
          <p:spPr bwMode="auto">
            <a:xfrm flipH="1">
              <a:off x="6705367" y="3276601"/>
              <a:ext cx="190733" cy="209055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41998" name="AutoShape 11"/>
            <p:cNvCxnSpPr>
              <a:cxnSpLocks noChangeShapeType="1"/>
              <a:stCxn id="41996" idx="2"/>
              <a:endCxn id="41992" idx="6"/>
            </p:cNvCxnSpPr>
            <p:nvPr>
              <p:custDataLst>
                <p:tags r:id="rId12"/>
              </p:custDataLst>
            </p:nvPr>
          </p:nvCxnSpPr>
          <p:spPr bwMode="auto">
            <a:xfrm flipH="1" flipV="1">
              <a:off x="2528888" y="2781300"/>
              <a:ext cx="4162425" cy="3048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41999" name="AutoShape 12"/>
            <p:cNvCxnSpPr>
              <a:cxnSpLocks noChangeShapeType="1"/>
              <a:stCxn id="41992" idx="5"/>
              <a:endCxn id="41994" idx="1"/>
            </p:cNvCxnSpPr>
            <p:nvPr>
              <p:custDataLst>
                <p:tags r:id="rId13"/>
              </p:custDataLst>
            </p:nvPr>
          </p:nvCxnSpPr>
          <p:spPr bwMode="auto">
            <a:xfrm>
              <a:off x="2459038" y="2930525"/>
              <a:ext cx="1406525" cy="84455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42000" name="AutoShape 13"/>
            <p:cNvCxnSpPr>
              <a:cxnSpLocks noChangeShapeType="1"/>
              <a:stCxn id="41991" idx="7"/>
              <a:endCxn id="41994" idx="3"/>
            </p:cNvCxnSpPr>
            <p:nvPr>
              <p:custDataLst>
                <p:tags r:id="rId14"/>
              </p:custDataLst>
            </p:nvPr>
          </p:nvCxnSpPr>
          <p:spPr bwMode="auto">
            <a:xfrm flipV="1">
              <a:off x="2687638" y="4073525"/>
              <a:ext cx="1177925" cy="99695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42001" name="AutoShape 14"/>
            <p:cNvCxnSpPr>
              <a:cxnSpLocks noChangeShapeType="1"/>
              <a:stCxn id="41994" idx="5"/>
              <a:endCxn id="41995" idx="1"/>
            </p:cNvCxnSpPr>
            <p:nvPr>
              <p:custDataLst>
                <p:tags r:id="rId15"/>
              </p:custDataLst>
            </p:nvPr>
          </p:nvCxnSpPr>
          <p:spPr bwMode="auto">
            <a:xfrm>
              <a:off x="4135205" y="4059004"/>
              <a:ext cx="2300753" cy="130815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42002" name="AutoShape 15"/>
            <p:cNvCxnSpPr>
              <a:cxnSpLocks noChangeShapeType="1"/>
              <a:stCxn id="41994" idx="7"/>
              <a:endCxn id="41996" idx="3"/>
            </p:cNvCxnSpPr>
            <p:nvPr>
              <p:custDataLst>
                <p:tags r:id="rId16"/>
              </p:custDataLst>
            </p:nvPr>
          </p:nvCxnSpPr>
          <p:spPr bwMode="auto">
            <a:xfrm flipV="1">
              <a:off x="4135438" y="3235325"/>
              <a:ext cx="2625725" cy="53975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42003" name="AutoShape 16"/>
            <p:cNvCxnSpPr>
              <a:cxnSpLocks noChangeShapeType="1"/>
              <a:stCxn id="41995" idx="2"/>
              <a:endCxn id="41991" idx="6"/>
            </p:cNvCxnSpPr>
            <p:nvPr>
              <p:custDataLst>
                <p:tags r:id="rId17"/>
              </p:custDataLst>
            </p:nvPr>
          </p:nvCxnSpPr>
          <p:spPr bwMode="auto">
            <a:xfrm flipH="1" flipV="1">
              <a:off x="2743201" y="5219701"/>
              <a:ext cx="3636962" cy="28215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42004" name="Text Box 17"/>
            <p:cNvSpPr txBox="1"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>
              <a:off x="801510" y="2817812"/>
              <a:ext cx="1215854" cy="571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accent6">
                      <a:lumMod val="75000"/>
                    </a:schemeClr>
                  </a:solidFill>
                </a:rPr>
                <a:t>Seattle</a:t>
              </a:r>
            </a:p>
          </p:txBody>
        </p:sp>
        <p:sp>
          <p:nvSpPr>
            <p:cNvPr id="42005" name="Text Box 18"/>
            <p:cNvSpPr txBox="1"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1524000" y="5332414"/>
              <a:ext cx="2126845" cy="571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accent6">
                      <a:lumMod val="75000"/>
                    </a:schemeClr>
                  </a:solidFill>
                </a:rPr>
                <a:t>San Francisco</a:t>
              </a:r>
            </a:p>
          </p:txBody>
        </p:sp>
        <p:sp>
          <p:nvSpPr>
            <p:cNvPr id="42006" name="Text Box 19"/>
            <p:cNvSpPr txBox="1">
              <a:spLocks noChangeArrowheads="1"/>
            </p:cNvSpPr>
            <p:nvPr>
              <p:custDataLst>
                <p:tags r:id="rId20"/>
              </p:custDataLst>
            </p:nvPr>
          </p:nvSpPr>
          <p:spPr bwMode="auto">
            <a:xfrm>
              <a:off x="5930180" y="5713413"/>
              <a:ext cx="1080351" cy="571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schemeClr val="accent6">
                      <a:lumMod val="75000"/>
                    </a:schemeClr>
                  </a:solidFill>
                </a:rPr>
                <a:t>Dallas</a:t>
              </a:r>
            </a:p>
          </p:txBody>
        </p:sp>
        <p:sp>
          <p:nvSpPr>
            <p:cNvPr id="42007" name="Text Box 20"/>
            <p:cNvSpPr txBox="1">
              <a:spLocks noChangeArrowheads="1"/>
            </p:cNvSpPr>
            <p:nvPr>
              <p:custDataLst>
                <p:tags r:id="rId21"/>
              </p:custDataLst>
            </p:nvPr>
          </p:nvSpPr>
          <p:spPr bwMode="auto">
            <a:xfrm>
              <a:off x="6324602" y="2357027"/>
              <a:ext cx="1334474" cy="571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chemeClr val="accent6">
                      <a:lumMod val="75000"/>
                    </a:schemeClr>
                  </a:solidFill>
                </a:rPr>
                <a:t>Chicago</a:t>
              </a:r>
            </a:p>
          </p:txBody>
        </p:sp>
        <p:sp>
          <p:nvSpPr>
            <p:cNvPr id="42008" name="Text Box 21"/>
            <p:cNvSpPr txBox="1">
              <a:spLocks noChangeArrowheads="1"/>
            </p:cNvSpPr>
            <p:nvPr>
              <p:custDataLst>
                <p:tags r:id="rId22"/>
              </p:custDataLst>
            </p:nvPr>
          </p:nvSpPr>
          <p:spPr bwMode="auto">
            <a:xfrm>
              <a:off x="4154489" y="3646622"/>
              <a:ext cx="2076363" cy="571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schemeClr val="accent6">
                      <a:lumMod val="75000"/>
                    </a:schemeClr>
                  </a:solidFill>
                </a:rPr>
                <a:t>Salt Lake City</a:t>
              </a:r>
            </a:p>
          </p:txBody>
        </p:sp>
      </p:grpSp>
      <p:sp>
        <p:nvSpPr>
          <p:cNvPr id="26" name="Rectangle 2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828800" y="5486400"/>
            <a:ext cx="8610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ts val="600"/>
              </a:spcBef>
              <a:defRPr/>
            </a:pPr>
            <a:r>
              <a:rPr lang="en-US" sz="2000" dirty="0">
                <a:latin typeface="+mj-lt"/>
              </a:rPr>
              <a:t>Example path (that also happens to be a cycle): </a:t>
            </a:r>
          </a:p>
          <a:p>
            <a:pPr>
              <a:spcBef>
                <a:spcPts val="600"/>
              </a:spcBef>
              <a:defRPr/>
            </a:pPr>
            <a:r>
              <a:rPr lang="en-US" sz="2000" dirty="0">
                <a:latin typeface="+mj-lt"/>
              </a:rPr>
              <a:t>[Seattle, Salt Lake City, Chicago, Dallas, San Francisco, Seattle]</a:t>
            </a:r>
          </a:p>
        </p:txBody>
      </p:sp>
    </p:spTree>
    <p:extLst>
      <p:ext uri="{BB962C8B-B14F-4D97-AF65-F5344CB8AC3E}">
        <p14:creationId xmlns:p14="http://schemas.microsoft.com/office/powerpoint/2010/main" val="10675780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115361"/>
            <a:ext cx="10515600" cy="1325563"/>
          </a:xfrm>
        </p:spPr>
        <p:txBody>
          <a:bodyPr/>
          <a:lstStyle/>
          <a:p>
            <a:r>
              <a:rPr lang="en-US" dirty="0"/>
              <a:t>Path Length and Cost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71532"/>
            <a:ext cx="10515600" cy="51054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accent2"/>
                </a:solidFill>
              </a:rPr>
              <a:t>Path length</a:t>
            </a:r>
            <a:r>
              <a:rPr lang="en-US" dirty="0"/>
              <a:t>: Number of edges in a path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2"/>
                </a:solidFill>
              </a:rPr>
              <a:t>Path cost</a:t>
            </a:r>
            <a:r>
              <a:rPr lang="en-US" dirty="0"/>
              <a:t>: Sum of the weights of each edge</a:t>
            </a:r>
          </a:p>
          <a:p>
            <a:pPr marL="0" indent="0">
              <a:buNone/>
            </a:pPr>
            <a:r>
              <a:rPr lang="en-US" dirty="0"/>
              <a:t>Example where </a:t>
            </a:r>
          </a:p>
          <a:p>
            <a:pPr marL="0" indent="0">
              <a:buNone/>
              <a:tabLst>
                <a:tab pos="749300" algn="l"/>
              </a:tabLst>
            </a:pPr>
            <a:r>
              <a:rPr lang="en-US" sz="2600" dirty="0"/>
              <a:t>P= [	Seattle, Salt Lake City, Chicago, Dallas, </a:t>
            </a:r>
            <a:br>
              <a:rPr lang="en-US" sz="2600" dirty="0"/>
            </a:br>
            <a:r>
              <a:rPr lang="en-US" sz="2600" dirty="0"/>
              <a:t>	San Francisco, Seattle]</a:t>
            </a:r>
          </a:p>
        </p:txBody>
      </p:sp>
      <p:sp>
        <p:nvSpPr>
          <p:cNvPr id="34" name="Slide Number Placeholder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1ADA0-3BB4-460A-B7EB-C1A8DEAFE2E2}" type="slidenum">
              <a:rPr lang="en-US" smtClean="0"/>
              <a:pPr/>
              <a:t>17</a:t>
            </a:fld>
            <a:endParaRPr lang="en-US"/>
          </a:p>
        </p:txBody>
      </p:sp>
      <p:cxnSp>
        <p:nvCxnSpPr>
          <p:cNvPr id="9" name="AutoShape 6"/>
          <p:cNvCxnSpPr>
            <a:cxnSpLocks noChangeShapeType="1"/>
            <a:stCxn id="7" idx="0"/>
            <a:endCxn id="8" idx="4"/>
          </p:cNvCxnSpPr>
          <p:nvPr>
            <p:custDataLst>
              <p:tags r:id="rId1"/>
            </p:custDataLst>
          </p:nvPr>
        </p:nvCxnSpPr>
        <p:spPr bwMode="auto">
          <a:xfrm flipH="1" flipV="1">
            <a:off x="3106738" y="3790950"/>
            <a:ext cx="209550" cy="1854200"/>
          </a:xfrm>
          <a:prstGeom prst="straightConnector1">
            <a:avLst/>
          </a:prstGeom>
          <a:noFill/>
          <a:ln w="38100">
            <a:solidFill>
              <a:schemeClr val="accent3"/>
            </a:solidFill>
            <a:round/>
            <a:headEnd/>
            <a:tailEnd/>
          </a:ln>
          <a:effectLst/>
        </p:spPr>
      </p:cxnSp>
      <p:cxnSp>
        <p:nvCxnSpPr>
          <p:cNvPr id="13" name="AutoShape 10"/>
          <p:cNvCxnSpPr>
            <a:cxnSpLocks noChangeShapeType="1"/>
            <a:stCxn id="12" idx="4"/>
            <a:endCxn id="11" idx="7"/>
          </p:cNvCxnSpPr>
          <p:nvPr>
            <p:custDataLst>
              <p:tags r:id="rId2"/>
            </p:custDataLst>
          </p:nvPr>
        </p:nvCxnSpPr>
        <p:spPr bwMode="auto">
          <a:xfrm rot="5400000">
            <a:off x="5950398" y="4496595"/>
            <a:ext cx="1789458" cy="902047"/>
          </a:xfrm>
          <a:prstGeom prst="straightConnector1">
            <a:avLst/>
          </a:prstGeom>
          <a:noFill/>
          <a:ln w="38100">
            <a:solidFill>
              <a:schemeClr val="accent3"/>
            </a:solidFill>
            <a:round/>
            <a:headEnd/>
            <a:tailEnd/>
          </a:ln>
          <a:effectLst/>
        </p:spPr>
      </p:cxnSp>
      <p:cxnSp>
        <p:nvCxnSpPr>
          <p:cNvPr id="14" name="AutoShape 11"/>
          <p:cNvCxnSpPr>
            <a:cxnSpLocks noChangeShapeType="1"/>
            <a:stCxn id="12" idx="2"/>
            <a:endCxn id="8" idx="6"/>
          </p:cNvCxnSpPr>
          <p:nvPr>
            <p:custDataLst>
              <p:tags r:id="rId3"/>
            </p:custDataLst>
          </p:nvPr>
        </p:nvCxnSpPr>
        <p:spPr bwMode="auto">
          <a:xfrm flipH="1" flipV="1">
            <a:off x="3298825" y="3598863"/>
            <a:ext cx="3810000" cy="279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15" name="AutoShape 12"/>
          <p:cNvCxnSpPr>
            <a:cxnSpLocks noChangeShapeType="1"/>
            <a:stCxn id="8" idx="5"/>
            <a:endCxn id="10" idx="1"/>
          </p:cNvCxnSpPr>
          <p:nvPr>
            <p:custDataLst>
              <p:tags r:id="rId4"/>
            </p:custDataLst>
          </p:nvPr>
        </p:nvCxnSpPr>
        <p:spPr bwMode="auto">
          <a:xfrm>
            <a:off x="3230563" y="3740150"/>
            <a:ext cx="1289050" cy="768350"/>
          </a:xfrm>
          <a:prstGeom prst="straightConnector1">
            <a:avLst/>
          </a:prstGeom>
          <a:noFill/>
          <a:ln w="38100">
            <a:solidFill>
              <a:schemeClr val="accent3"/>
            </a:solidFill>
            <a:round/>
            <a:headEnd/>
            <a:tailEnd/>
          </a:ln>
          <a:effectLst/>
        </p:spPr>
      </p:cxnSp>
      <p:cxnSp>
        <p:nvCxnSpPr>
          <p:cNvPr id="16" name="AutoShape 13"/>
          <p:cNvCxnSpPr>
            <a:cxnSpLocks noChangeShapeType="1"/>
            <a:stCxn id="7" idx="7"/>
            <a:endCxn id="10" idx="3"/>
          </p:cNvCxnSpPr>
          <p:nvPr>
            <p:custDataLst>
              <p:tags r:id="rId5"/>
            </p:custDataLst>
          </p:nvPr>
        </p:nvCxnSpPr>
        <p:spPr bwMode="auto">
          <a:xfrm flipV="1">
            <a:off x="3440113" y="4783138"/>
            <a:ext cx="1079500" cy="9128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17" name="AutoShape 14"/>
          <p:cNvCxnSpPr>
            <a:cxnSpLocks noChangeShapeType="1"/>
            <a:stCxn id="10" idx="5"/>
            <a:endCxn id="11" idx="1"/>
          </p:cNvCxnSpPr>
          <p:nvPr>
            <p:custDataLst>
              <p:tags r:id="rId6"/>
            </p:custDataLst>
          </p:nvPr>
        </p:nvCxnSpPr>
        <p:spPr bwMode="auto">
          <a:xfrm rot="16200000" flipH="1">
            <a:off x="4920110" y="4615310"/>
            <a:ext cx="1072254" cy="1381819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18" name="AutoShape 15"/>
          <p:cNvCxnSpPr>
            <a:cxnSpLocks noChangeShapeType="1"/>
            <a:stCxn id="10" idx="7"/>
            <a:endCxn id="12" idx="3"/>
          </p:cNvCxnSpPr>
          <p:nvPr>
            <p:custDataLst>
              <p:tags r:id="rId7"/>
            </p:custDataLst>
          </p:nvPr>
        </p:nvCxnSpPr>
        <p:spPr bwMode="auto">
          <a:xfrm flipV="1">
            <a:off x="4765675" y="4014788"/>
            <a:ext cx="2406650" cy="493712"/>
          </a:xfrm>
          <a:prstGeom prst="straightConnector1">
            <a:avLst/>
          </a:prstGeom>
          <a:noFill/>
          <a:ln w="38100">
            <a:solidFill>
              <a:schemeClr val="accent3"/>
            </a:solidFill>
            <a:round/>
            <a:headEnd/>
            <a:tailEnd/>
          </a:ln>
          <a:effectLst/>
        </p:spPr>
      </p:cxnSp>
      <p:cxnSp>
        <p:nvCxnSpPr>
          <p:cNvPr id="19" name="AutoShape 16"/>
          <p:cNvCxnSpPr>
            <a:cxnSpLocks noChangeShapeType="1"/>
            <a:stCxn id="11" idx="2"/>
            <a:endCxn id="7" idx="6"/>
          </p:cNvCxnSpPr>
          <p:nvPr>
            <p:custDataLst>
              <p:tags r:id="rId8"/>
            </p:custDataLst>
          </p:nvPr>
        </p:nvCxnSpPr>
        <p:spPr bwMode="auto">
          <a:xfrm rot="10800000">
            <a:off x="3490915" y="5832475"/>
            <a:ext cx="2605087" cy="133350"/>
          </a:xfrm>
          <a:prstGeom prst="straightConnector1">
            <a:avLst/>
          </a:prstGeom>
          <a:noFill/>
          <a:ln w="38100">
            <a:solidFill>
              <a:schemeClr val="accent3"/>
            </a:solidFill>
            <a:round/>
            <a:headEnd/>
            <a:tailEnd/>
          </a:ln>
          <a:effectLst/>
        </p:spPr>
      </p:cxnSp>
      <p:sp>
        <p:nvSpPr>
          <p:cNvPr id="20" name="Text Box 17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1905001" y="3632200"/>
            <a:ext cx="92365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Seattle</a:t>
            </a:r>
          </a:p>
        </p:txBody>
      </p:sp>
      <p:sp>
        <p:nvSpPr>
          <p:cNvPr id="21" name="Text Box 18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373314" y="6019800"/>
            <a:ext cx="159114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San Francisco</a:t>
            </a:r>
          </a:p>
        </p:txBody>
      </p:sp>
      <p:sp>
        <p:nvSpPr>
          <p:cNvPr id="22" name="Text Box 19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6477001" y="5943600"/>
            <a:ext cx="80823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/>
              <a:t>Dallas</a:t>
            </a:r>
          </a:p>
        </p:txBody>
      </p:sp>
      <p:sp>
        <p:nvSpPr>
          <p:cNvPr id="23" name="Text Box 20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6772275" y="3276600"/>
            <a:ext cx="9983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Chicago</a:t>
            </a:r>
          </a:p>
        </p:txBody>
      </p:sp>
      <p:sp>
        <p:nvSpPr>
          <p:cNvPr id="24" name="Text Box 21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4783138" y="4470400"/>
            <a:ext cx="15533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Salt Lake City</a:t>
            </a:r>
          </a:p>
        </p:txBody>
      </p:sp>
      <p:sp>
        <p:nvSpPr>
          <p:cNvPr id="25" name="Text Box 22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5011739" y="3363913"/>
            <a:ext cx="50526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/>
              <a:t>3.5</a:t>
            </a:r>
          </a:p>
        </p:txBody>
      </p:sp>
      <p:sp>
        <p:nvSpPr>
          <p:cNvPr id="26" name="Text Box 23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3981450" y="3910014"/>
            <a:ext cx="323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2</a:t>
            </a:r>
          </a:p>
        </p:txBody>
      </p:sp>
      <p:sp>
        <p:nvSpPr>
          <p:cNvPr id="27" name="Text Box 24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5514975" y="3979863"/>
            <a:ext cx="31290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2</a:t>
            </a:r>
          </a:p>
        </p:txBody>
      </p:sp>
      <p:sp>
        <p:nvSpPr>
          <p:cNvPr id="28" name="Text Box 25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6096001" y="4953000"/>
            <a:ext cx="50526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2.5</a:t>
            </a:r>
          </a:p>
        </p:txBody>
      </p:sp>
      <p:sp>
        <p:nvSpPr>
          <p:cNvPr id="29" name="Text Box 26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4398963" y="5586413"/>
            <a:ext cx="31290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3</a:t>
            </a:r>
          </a:p>
        </p:txBody>
      </p:sp>
      <p:sp>
        <p:nvSpPr>
          <p:cNvPr id="30" name="Text Box 27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2932113" y="4538663"/>
            <a:ext cx="31290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2</a:t>
            </a:r>
          </a:p>
        </p:txBody>
      </p:sp>
      <p:sp>
        <p:nvSpPr>
          <p:cNvPr id="31" name="Text Box 28"/>
          <p:cNvSpPr txBox="1"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3653984" y="4748213"/>
            <a:ext cx="61321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dirty="0"/>
              <a:t>2.5</a:t>
            </a:r>
          </a:p>
        </p:txBody>
      </p:sp>
      <p:sp>
        <p:nvSpPr>
          <p:cNvPr id="32" name="Text Box 29"/>
          <p:cNvSpPr txBox="1"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5403851" y="5027613"/>
            <a:ext cx="50526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2.5</a:t>
            </a:r>
          </a:p>
        </p:txBody>
      </p:sp>
      <p:sp>
        <p:nvSpPr>
          <p:cNvPr id="33" name="Text Box 30"/>
          <p:cNvSpPr txBox="1"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7696200" y="3505200"/>
            <a:ext cx="187782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sz="2400" dirty="0"/>
          </a:p>
          <a:p>
            <a:r>
              <a:rPr lang="en-US" sz="2400" dirty="0"/>
              <a:t>length(</a:t>
            </a:r>
            <a:r>
              <a:rPr lang="en-US" sz="2400" b="1" dirty="0">
                <a:solidFill>
                  <a:srgbClr val="0000FF"/>
                </a:solidFill>
              </a:rPr>
              <a:t>P</a:t>
            </a:r>
            <a:r>
              <a:rPr lang="en-US" sz="2400" dirty="0"/>
              <a:t>) = 5</a:t>
            </a:r>
          </a:p>
          <a:p>
            <a:r>
              <a:rPr lang="en-US" sz="2400" dirty="0"/>
              <a:t>cost(</a:t>
            </a:r>
            <a:r>
              <a:rPr lang="en-US" sz="2400" b="1" dirty="0">
                <a:solidFill>
                  <a:srgbClr val="0000FF"/>
                </a:solidFill>
              </a:rPr>
              <a:t>P</a:t>
            </a:r>
            <a:r>
              <a:rPr lang="en-US" sz="2400" dirty="0"/>
              <a:t>) = 11.5</a:t>
            </a:r>
          </a:p>
          <a:p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7420065" y="5078582"/>
            <a:ext cx="2732543" cy="707886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sz="2000" dirty="0">
                <a:latin typeface="+mj-lt"/>
              </a:rPr>
              <a:t>Length is sometimes </a:t>
            </a:r>
            <a:br>
              <a:rPr lang="en-US" sz="2000" dirty="0">
                <a:latin typeface="+mj-lt"/>
              </a:rPr>
            </a:br>
            <a:r>
              <a:rPr lang="en-US" sz="2000" dirty="0">
                <a:latin typeface="+mj-lt"/>
              </a:rPr>
              <a:t>called "</a:t>
            </a:r>
            <a:r>
              <a:rPr lang="en-US" sz="2000" dirty="0" err="1">
                <a:latin typeface="+mj-lt"/>
              </a:rPr>
              <a:t>unweighted</a:t>
            </a:r>
            <a:r>
              <a:rPr lang="en-US" sz="2000" dirty="0">
                <a:latin typeface="+mj-lt"/>
              </a:rPr>
              <a:t> cost"</a:t>
            </a:r>
          </a:p>
        </p:txBody>
      </p:sp>
      <p:sp>
        <p:nvSpPr>
          <p:cNvPr id="7" name="Oval 4"/>
          <p:cNvSpPr>
            <a:spLocks noChangeAspect="1" noChangeArrowheads="1"/>
          </p:cNvSpPr>
          <p:nvPr>
            <p:custDataLst>
              <p:tags r:id="rId23"/>
            </p:custDataLst>
          </p:nvPr>
        </p:nvSpPr>
        <p:spPr bwMode="auto">
          <a:xfrm>
            <a:off x="3141663" y="5657850"/>
            <a:ext cx="349250" cy="349250"/>
          </a:xfrm>
          <a:prstGeom prst="ellipse">
            <a:avLst/>
          </a:prstGeom>
          <a:solidFill>
            <a:schemeClr val="bg2">
              <a:lumMod val="50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000"/>
          </a:p>
        </p:txBody>
      </p:sp>
      <p:sp>
        <p:nvSpPr>
          <p:cNvPr id="8" name="Oval 5"/>
          <p:cNvSpPr>
            <a:spLocks noChangeAspect="1" noChangeArrowheads="1"/>
          </p:cNvSpPr>
          <p:nvPr>
            <p:custDataLst>
              <p:tags r:id="rId24"/>
            </p:custDataLst>
          </p:nvPr>
        </p:nvSpPr>
        <p:spPr bwMode="auto">
          <a:xfrm>
            <a:off x="2932113" y="3424238"/>
            <a:ext cx="349250" cy="349250"/>
          </a:xfrm>
          <a:prstGeom prst="ellipse">
            <a:avLst/>
          </a:prstGeom>
          <a:solidFill>
            <a:schemeClr val="bg2">
              <a:lumMod val="50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000"/>
          </a:p>
        </p:txBody>
      </p:sp>
      <p:sp>
        <p:nvSpPr>
          <p:cNvPr id="10" name="Oval 7"/>
          <p:cNvSpPr>
            <a:spLocks noChangeAspect="1" noChangeArrowheads="1"/>
          </p:cNvSpPr>
          <p:nvPr>
            <p:custDataLst>
              <p:tags r:id="rId25"/>
            </p:custDataLst>
          </p:nvPr>
        </p:nvSpPr>
        <p:spPr bwMode="auto">
          <a:xfrm>
            <a:off x="4467225" y="4471988"/>
            <a:ext cx="349250" cy="349250"/>
          </a:xfrm>
          <a:prstGeom prst="ellipse">
            <a:avLst/>
          </a:prstGeom>
          <a:solidFill>
            <a:schemeClr val="bg2">
              <a:lumMod val="50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000"/>
          </a:p>
        </p:txBody>
      </p:sp>
      <p:sp>
        <p:nvSpPr>
          <p:cNvPr id="11" name="Oval 8"/>
          <p:cNvSpPr>
            <a:spLocks noChangeAspect="1" noChangeArrowheads="1"/>
          </p:cNvSpPr>
          <p:nvPr>
            <p:custDataLst>
              <p:tags r:id="rId26"/>
            </p:custDataLst>
          </p:nvPr>
        </p:nvSpPr>
        <p:spPr bwMode="auto">
          <a:xfrm>
            <a:off x="6096000" y="5791200"/>
            <a:ext cx="349250" cy="349250"/>
          </a:xfrm>
          <a:prstGeom prst="ellipse">
            <a:avLst/>
          </a:prstGeom>
          <a:solidFill>
            <a:schemeClr val="bg2">
              <a:lumMod val="50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000"/>
          </a:p>
        </p:txBody>
      </p:sp>
      <p:sp>
        <p:nvSpPr>
          <p:cNvPr id="12" name="Oval 9"/>
          <p:cNvSpPr>
            <a:spLocks noChangeAspect="1" noChangeArrowheads="1"/>
          </p:cNvSpPr>
          <p:nvPr>
            <p:custDataLst>
              <p:tags r:id="rId27"/>
            </p:custDataLst>
          </p:nvPr>
        </p:nvSpPr>
        <p:spPr bwMode="auto">
          <a:xfrm>
            <a:off x="7121525" y="3703638"/>
            <a:ext cx="349250" cy="349250"/>
          </a:xfrm>
          <a:prstGeom prst="ellipse">
            <a:avLst/>
          </a:prstGeom>
          <a:solidFill>
            <a:schemeClr val="bg2">
              <a:lumMod val="50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31654101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79D70B-168E-DD1C-F3EA-D7F42164AC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63619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Graph Data Structure</a:t>
            </a:r>
          </a:p>
        </p:txBody>
      </p:sp>
    </p:spTree>
    <p:extLst>
      <p:ext uri="{BB962C8B-B14F-4D97-AF65-F5344CB8AC3E}">
        <p14:creationId xmlns:p14="http://schemas.microsoft.com/office/powerpoint/2010/main" val="38321918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38200" y="-72232"/>
            <a:ext cx="10515600" cy="1325563"/>
          </a:xfrm>
        </p:spPr>
        <p:txBody>
          <a:bodyPr/>
          <a:lstStyle/>
          <a:p>
            <a:r>
              <a:rPr lang="en-US" dirty="0"/>
              <a:t>What’s the Data Structure?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81317" y="912672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Graphs are often useful for lots of data and questions</a:t>
            </a:r>
          </a:p>
          <a:p>
            <a:r>
              <a:rPr lang="en-US" sz="2400" dirty="0"/>
              <a:t>Example: "What’s the lowest-cost path from x to y"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2400" dirty="0"/>
              <a:t>But we need a data structure that represents graphs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2400" dirty="0"/>
              <a:t>Which data structure is "best" can depend on:</a:t>
            </a:r>
          </a:p>
          <a:p>
            <a:r>
              <a:rPr lang="en-US" sz="2400" dirty="0"/>
              <a:t>properties of the graph (e.g., dense versus sparse)</a:t>
            </a:r>
          </a:p>
          <a:p>
            <a:r>
              <a:rPr lang="en-US" sz="2400" dirty="0"/>
              <a:t>the common queries about the graph (</a:t>
            </a:r>
            <a:r>
              <a:rPr lang="en-US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"is </a:t>
            </a:r>
            <a:r>
              <a:rPr lang="en-US" sz="24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mbria Math" pitchFamily="18" charset="0"/>
                <a:cs typeface="Courier New" pitchFamily="49" charset="0"/>
              </a:rPr>
              <a:t>(u ,v)</a:t>
            </a:r>
            <a:r>
              <a:rPr lang="en-US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an edge?" </a:t>
            </a:r>
            <a:r>
              <a:rPr lang="en-US" sz="24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vs</a:t>
            </a:r>
            <a:r>
              <a:rPr lang="en-US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"what are the neighbors of node </a:t>
            </a:r>
            <a:r>
              <a:rPr lang="en-US" sz="2400" dirty="0">
                <a:solidFill>
                  <a:schemeClr val="accent6">
                    <a:lumMod val="60000"/>
                    <a:lumOff val="40000"/>
                  </a:schemeClr>
                </a:solidFill>
                <a:latin typeface="Cambria Math" pitchFamily="18" charset="0"/>
                <a:cs typeface="Courier New" pitchFamily="49" charset="0"/>
              </a:rPr>
              <a:t>u</a:t>
            </a:r>
            <a:r>
              <a:rPr lang="en-US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?")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2400" dirty="0"/>
              <a:t>We will discuss two standard graph representations</a:t>
            </a:r>
          </a:p>
          <a:p>
            <a:r>
              <a:rPr lang="en-US" sz="2400" dirty="0">
                <a:solidFill>
                  <a:schemeClr val="accent2"/>
                </a:solidFill>
              </a:rPr>
              <a:t>Adjacency Matrix </a:t>
            </a:r>
            <a:r>
              <a:rPr lang="en-US" sz="2400" dirty="0"/>
              <a:t>and </a:t>
            </a:r>
            <a:r>
              <a:rPr lang="en-US" sz="2400" dirty="0">
                <a:solidFill>
                  <a:schemeClr val="accent2"/>
                </a:solidFill>
              </a:rPr>
              <a:t>Adjacency List</a:t>
            </a:r>
          </a:p>
          <a:p>
            <a:r>
              <a:rPr lang="en-US" sz="2400" dirty="0"/>
              <a:t>Different trade-offs, particularly time versus space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1ADA0-3BB4-460A-B7EB-C1A8DEAFE2E2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3942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C434E0-84B1-DC36-0231-B0507FCC8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F1C9AC-CEB3-3D44-9678-129CBDB4E3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Basic ADT</a:t>
            </a:r>
          </a:p>
          <a:p>
            <a:r>
              <a:rPr lang="en-US" dirty="0"/>
              <a:t>Arrays, List</a:t>
            </a:r>
          </a:p>
          <a:p>
            <a:r>
              <a:rPr lang="en-US" dirty="0"/>
              <a:t>Linked List</a:t>
            </a:r>
          </a:p>
          <a:p>
            <a:r>
              <a:rPr lang="en-US" dirty="0"/>
              <a:t>Sorting Algorithms </a:t>
            </a:r>
          </a:p>
          <a:p>
            <a:r>
              <a:rPr lang="en-US" dirty="0"/>
              <a:t>Java Collection</a:t>
            </a:r>
          </a:p>
          <a:p>
            <a:r>
              <a:rPr lang="en-US" dirty="0"/>
              <a:t>Trees </a:t>
            </a:r>
          </a:p>
          <a:p>
            <a:r>
              <a:rPr lang="en-US" dirty="0"/>
              <a:t>Trees and Queue </a:t>
            </a:r>
          </a:p>
          <a:p>
            <a:r>
              <a:rPr lang="en-US" dirty="0"/>
              <a:t>Heap sort</a:t>
            </a:r>
          </a:p>
        </p:txBody>
      </p:sp>
    </p:spTree>
    <p:extLst>
      <p:ext uri="{BB962C8B-B14F-4D97-AF65-F5344CB8AC3E}">
        <p14:creationId xmlns:p14="http://schemas.microsoft.com/office/powerpoint/2010/main" val="24384968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/>
              <a:t>Adjacency Matrix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Assign each node a number from </a:t>
            </a:r>
            <a:r>
              <a:rPr lang="en-US" dirty="0">
                <a:latin typeface="Cambria Math" pitchFamily="18" charset="0"/>
                <a:cs typeface="Courier New" pitchFamily="49" charset="0"/>
              </a:rPr>
              <a:t>0</a:t>
            </a:r>
            <a:r>
              <a:rPr lang="en-US" dirty="0"/>
              <a:t> to </a:t>
            </a:r>
            <a:r>
              <a:rPr lang="en-US" dirty="0">
                <a:latin typeface="Cambria Math" pitchFamily="18" charset="0"/>
                <a:cs typeface="Courier New" pitchFamily="49" charset="0"/>
              </a:rPr>
              <a:t>|V|-1</a:t>
            </a:r>
          </a:p>
          <a:p>
            <a:pPr marL="0" indent="0">
              <a:buNone/>
            </a:pPr>
            <a:r>
              <a:rPr lang="en-US" dirty="0"/>
              <a:t>A |V| x |V| matrix of Booleans (or 0 vs. 1)</a:t>
            </a:r>
          </a:p>
          <a:p>
            <a:pPr marL="514350" indent="-457200"/>
            <a:r>
              <a:rPr lang="en-US" dirty="0"/>
              <a:t>Then </a:t>
            </a:r>
            <a:r>
              <a:rPr lang="en-US" dirty="0">
                <a:latin typeface="Cambria Math" pitchFamily="18" charset="0"/>
                <a:cs typeface="Courier New" pitchFamily="49" charset="0"/>
              </a:rPr>
              <a:t>M[u][v] == true</a:t>
            </a:r>
            <a:r>
              <a:rPr lang="en-US" dirty="0"/>
              <a:t> means there is an edge from </a:t>
            </a:r>
            <a:r>
              <a:rPr lang="en-US" dirty="0">
                <a:latin typeface="Cambria Math" pitchFamily="18" charset="0"/>
                <a:cs typeface="Courier New" pitchFamily="49" charset="0"/>
              </a:rPr>
              <a:t>u</a:t>
            </a:r>
            <a:r>
              <a:rPr lang="en-US" dirty="0"/>
              <a:t> to </a:t>
            </a:r>
            <a:r>
              <a:rPr lang="en-US" dirty="0">
                <a:latin typeface="Cambria Math" pitchFamily="18" charset="0"/>
                <a:cs typeface="Courier New" pitchFamily="49" charset="0"/>
              </a:rPr>
              <a:t>v</a:t>
            </a:r>
          </a:p>
          <a:p>
            <a:pPr lvl="1">
              <a:buNone/>
            </a:pPr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1ADA0-3BB4-460A-B7EB-C1A8DEAFE2E2}" type="slidenum">
              <a:rPr lang="en-US" smtClean="0"/>
              <a:pPr/>
              <a:t>20</a:t>
            </a:fld>
            <a:endParaRPr lang="en-US"/>
          </a:p>
        </p:txBody>
      </p:sp>
      <p:grpSp>
        <p:nvGrpSpPr>
          <p:cNvPr id="72724" name="Group 42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2566988" y="3290890"/>
            <a:ext cx="2886075" cy="1787525"/>
            <a:chOff x="536" y="1747"/>
            <a:chExt cx="1818" cy="1126"/>
          </a:xfrm>
        </p:grpSpPr>
        <p:sp>
          <p:nvSpPr>
            <p:cNvPr id="72741" name="Oval 30"/>
            <p:cNvSpPr>
              <a:spLocks noChangeAspect="1"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754" y="2285"/>
              <a:ext cx="180" cy="18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742" name="Text Box 31"/>
            <p:cNvSpPr txBox="1"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536" y="2093"/>
              <a:ext cx="20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</a:rPr>
                <a:t>A</a:t>
              </a:r>
              <a:endParaRPr lang="en-US"/>
            </a:p>
          </p:txBody>
        </p:sp>
        <p:sp>
          <p:nvSpPr>
            <p:cNvPr id="72743" name="Oval 32"/>
            <p:cNvSpPr>
              <a:spLocks noChangeAspect="1"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1470" y="2572"/>
              <a:ext cx="180" cy="18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744" name="Text Box 33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1632" y="2640"/>
              <a:ext cx="19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008000"/>
                  </a:solidFill>
                </a:rPr>
                <a:t>B</a:t>
              </a:r>
              <a:endParaRPr lang="en-US"/>
            </a:p>
          </p:txBody>
        </p:sp>
        <p:sp>
          <p:nvSpPr>
            <p:cNvPr id="72745" name="Oval 34"/>
            <p:cNvSpPr>
              <a:spLocks noChangeAspect="1"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2010" y="2141"/>
              <a:ext cx="180" cy="18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72746" name="Text Box 35"/>
            <p:cNvSpPr txBox="1"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2160" y="2189"/>
              <a:ext cx="19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0000FF"/>
                  </a:solidFill>
                </a:rPr>
                <a:t>C</a:t>
              </a:r>
              <a:endParaRPr lang="en-US"/>
            </a:p>
          </p:txBody>
        </p:sp>
        <p:cxnSp>
          <p:nvCxnSpPr>
            <p:cNvPr id="72747" name="AutoShape 36"/>
            <p:cNvCxnSpPr>
              <a:cxnSpLocks noChangeShapeType="1"/>
              <a:stCxn id="72745" idx="4"/>
              <a:endCxn id="72743" idx="6"/>
            </p:cNvCxnSpPr>
            <p:nvPr>
              <p:custDataLst>
                <p:tags r:id="rId9"/>
              </p:custDataLst>
            </p:nvPr>
          </p:nvCxnSpPr>
          <p:spPr bwMode="auto">
            <a:xfrm rot="5400000">
              <a:off x="1712" y="2273"/>
              <a:ext cx="334" cy="443"/>
            </a:xfrm>
            <a:prstGeom prst="curvedConnector2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72748" name="AutoShape 37"/>
            <p:cNvCxnSpPr>
              <a:cxnSpLocks noChangeShapeType="1"/>
              <a:stCxn id="72743" idx="2"/>
              <a:endCxn id="72741" idx="4"/>
            </p:cNvCxnSpPr>
            <p:nvPr>
              <p:custDataLst>
                <p:tags r:id="rId10"/>
              </p:custDataLst>
            </p:nvPr>
          </p:nvCxnSpPr>
          <p:spPr bwMode="auto">
            <a:xfrm rot="10800000">
              <a:off x="844" y="2471"/>
              <a:ext cx="620" cy="191"/>
            </a:xfrm>
            <a:prstGeom prst="curvedConnector2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72749" name="AutoShape 38"/>
            <p:cNvCxnSpPr>
              <a:cxnSpLocks noChangeShapeType="1"/>
              <a:stCxn id="72741" idx="6"/>
              <a:endCxn id="72743" idx="0"/>
            </p:cNvCxnSpPr>
            <p:nvPr>
              <p:custDataLst>
                <p:tags r:id="rId11"/>
              </p:custDataLst>
            </p:nvPr>
          </p:nvCxnSpPr>
          <p:spPr bwMode="auto">
            <a:xfrm>
              <a:off x="940" y="2375"/>
              <a:ext cx="620" cy="191"/>
            </a:xfrm>
            <a:prstGeom prst="curvedConnector2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72750" name="Oval 39"/>
            <p:cNvSpPr>
              <a:spLocks noChangeAspect="1"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1344" y="1949"/>
              <a:ext cx="180" cy="18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cxnSp>
          <p:nvCxnSpPr>
            <p:cNvPr id="72751" name="AutoShape 40"/>
            <p:cNvCxnSpPr>
              <a:cxnSpLocks noChangeShapeType="1"/>
              <a:stCxn id="72745" idx="1"/>
            </p:cNvCxnSpPr>
            <p:nvPr>
              <p:custDataLst>
                <p:tags r:id="rId13"/>
              </p:custDataLst>
            </p:nvPr>
          </p:nvCxnSpPr>
          <p:spPr bwMode="auto">
            <a:xfrm rot="5400000" flipH="1">
              <a:off x="1728" y="1851"/>
              <a:ext cx="115" cy="500"/>
            </a:xfrm>
            <a:prstGeom prst="curvedConnector2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72752" name="Text Box 41"/>
            <p:cNvSpPr txBox="1"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>
              <a:off x="1440" y="1747"/>
              <a:ext cx="206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FF"/>
                  </a:solidFill>
                </a:rPr>
                <a:t>D</a:t>
              </a:r>
            </a:p>
          </p:txBody>
        </p:sp>
      </p:grpSp>
      <p:graphicFrame>
        <p:nvGraphicFramePr>
          <p:cNvPr id="62" name="Table 61"/>
          <p:cNvGraphicFramePr>
            <a:graphicFrameLocks noGrp="1"/>
          </p:cNvGraphicFramePr>
          <p:nvPr/>
        </p:nvGraphicFramePr>
        <p:xfrm>
          <a:off x="6553200" y="3124200"/>
          <a:ext cx="3200400" cy="2743200"/>
        </p:xfrm>
        <a:graphic>
          <a:graphicData uri="http://schemas.openxmlformats.org/drawingml/2006/table">
            <a:tbl>
              <a:tblPr firstRow="1" firstCol="1">
                <a:tableStyleId>{2D5ABB26-0587-4C30-8999-92F81FD0307C}</a:tableStyleId>
              </a:tblPr>
              <a:tblGrid>
                <a:gridCol w="640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44011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0000"/>
                          </a:solidFill>
                        </a:rPr>
                        <a:t>A</a:t>
                      </a:r>
                    </a:p>
                  </a:txBody>
                  <a:tcPr marT="91440" marB="9144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B</a:t>
                      </a:r>
                    </a:p>
                  </a:txBody>
                  <a:tcPr marT="91440" marB="9144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0070C0"/>
                          </a:solidFill>
                        </a:rPr>
                        <a:t>C</a:t>
                      </a:r>
                    </a:p>
                  </a:txBody>
                  <a:tcPr marT="91440" marB="9144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0066"/>
                          </a:solidFill>
                        </a:rPr>
                        <a:t>D</a:t>
                      </a:r>
                    </a:p>
                  </a:txBody>
                  <a:tcPr marT="91440" marB="9144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0000"/>
                          </a:solidFill>
                        </a:rPr>
                        <a:t>A</a:t>
                      </a:r>
                    </a:p>
                  </a:txBody>
                  <a:tcPr marT="91440" marB="9144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F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T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F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F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B</a:t>
                      </a:r>
                    </a:p>
                  </a:txBody>
                  <a:tcPr marT="91440" marB="9144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T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F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F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F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0070C0"/>
                          </a:solidFill>
                        </a:rPr>
                        <a:t>C</a:t>
                      </a:r>
                    </a:p>
                  </a:txBody>
                  <a:tcPr marT="91440" marB="9144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F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T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F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T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0066"/>
                          </a:solidFill>
                        </a:rPr>
                        <a:t>D</a:t>
                      </a:r>
                    </a:p>
                  </a:txBody>
                  <a:tcPr marT="91440" marB="9144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F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F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F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F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32797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38200" y="-30163"/>
            <a:ext cx="10515600" cy="1325563"/>
          </a:xfrm>
        </p:spPr>
        <p:txBody>
          <a:bodyPr/>
          <a:lstStyle/>
          <a:p>
            <a:pPr eaLnBrk="1" hangingPunct="1"/>
            <a:r>
              <a:rPr lang="en-US" dirty="0"/>
              <a:t>Adjacency Matrix Properties</a:t>
            </a:r>
          </a:p>
        </p:txBody>
      </p:sp>
      <p:sp>
        <p:nvSpPr>
          <p:cNvPr id="74754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838200" y="1054660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Running time to:</a:t>
            </a:r>
          </a:p>
          <a:p>
            <a:r>
              <a:rPr lang="en-US" sz="2400" dirty="0"/>
              <a:t>Get a vertex’s out-edges: </a:t>
            </a:r>
          </a:p>
          <a:p>
            <a:r>
              <a:rPr lang="en-US" sz="2400" dirty="0"/>
              <a:t>Get a vertex’s in-edges: </a:t>
            </a:r>
          </a:p>
          <a:p>
            <a:r>
              <a:rPr lang="en-US" sz="2400" dirty="0"/>
              <a:t>Decide if some edge exists: </a:t>
            </a:r>
          </a:p>
          <a:p>
            <a:r>
              <a:rPr lang="en-US" sz="2400" dirty="0"/>
              <a:t>Insert an edge: </a:t>
            </a:r>
          </a:p>
          <a:p>
            <a:r>
              <a:rPr lang="en-US" sz="2400" dirty="0"/>
              <a:t>Delete an edge: </a:t>
            </a:r>
          </a:p>
          <a:p>
            <a:pPr lvl="1" eaLnBrk="1" hangingPunct="1"/>
            <a:endParaRPr lang="en-US" sz="2800" dirty="0"/>
          </a:p>
          <a:p>
            <a:pPr marL="0" indent="0">
              <a:buNone/>
            </a:pPr>
            <a:r>
              <a:rPr lang="en-US" dirty="0"/>
              <a:t>Space requirements:</a:t>
            </a:r>
          </a:p>
          <a:p>
            <a:pPr marL="0" indent="0">
              <a:buNone/>
            </a:pPr>
            <a:endParaRPr lang="en-US" dirty="0"/>
          </a:p>
          <a:p>
            <a:pPr lvl="1" eaLnBrk="1" hangingPunct="1">
              <a:buFontTx/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dirty="0"/>
              <a:t>Best for sparse or dense graphs?</a:t>
            </a:r>
          </a:p>
          <a:p>
            <a:pPr lvl="1" eaLnBrk="1" hangingPunct="1"/>
            <a:endParaRPr lang="en-US" sz="2800" dirty="0"/>
          </a:p>
          <a:p>
            <a:pPr eaLnBrk="1" hangingPunct="1"/>
            <a:endParaRPr lang="en-US" dirty="0"/>
          </a:p>
          <a:p>
            <a:pPr lvl="1" eaLnBrk="1" hangingPunct="1"/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1ADA0-3BB4-460A-B7EB-C1A8DEAFE2E2}" type="slidenum">
              <a:rPr lang="en-US" smtClean="0"/>
              <a:t>21</a:t>
            </a:fld>
            <a:endParaRPr lang="en-US"/>
          </a:p>
        </p:txBody>
      </p:sp>
      <p:graphicFrame>
        <p:nvGraphicFramePr>
          <p:cNvPr id="42" name="Table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0487299"/>
              </p:ext>
            </p:extLst>
          </p:nvPr>
        </p:nvGraphicFramePr>
        <p:xfrm>
          <a:off x="7355541" y="2057400"/>
          <a:ext cx="3200400" cy="2743200"/>
        </p:xfrm>
        <a:graphic>
          <a:graphicData uri="http://schemas.openxmlformats.org/drawingml/2006/table">
            <a:tbl>
              <a:tblPr firstRow="1" firstCol="1">
                <a:tableStyleId>{2D5ABB26-0587-4C30-8999-92F81FD0307C}</a:tableStyleId>
              </a:tblPr>
              <a:tblGrid>
                <a:gridCol w="640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44011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0000"/>
                          </a:solidFill>
                        </a:rPr>
                        <a:t>A</a:t>
                      </a:r>
                    </a:p>
                  </a:txBody>
                  <a:tcPr marT="91440" marB="9144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B</a:t>
                      </a:r>
                    </a:p>
                  </a:txBody>
                  <a:tcPr marT="91440" marB="9144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0070C0"/>
                          </a:solidFill>
                        </a:rPr>
                        <a:t>C</a:t>
                      </a:r>
                    </a:p>
                  </a:txBody>
                  <a:tcPr marT="91440" marB="9144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0066"/>
                          </a:solidFill>
                        </a:rPr>
                        <a:t>D</a:t>
                      </a:r>
                    </a:p>
                  </a:txBody>
                  <a:tcPr marT="91440" marB="9144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0000"/>
                          </a:solidFill>
                        </a:rPr>
                        <a:t>A</a:t>
                      </a:r>
                    </a:p>
                  </a:txBody>
                  <a:tcPr marT="91440" marB="9144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F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T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F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F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B</a:t>
                      </a:r>
                    </a:p>
                  </a:txBody>
                  <a:tcPr marT="91440" marB="9144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T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F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F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F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0070C0"/>
                          </a:solidFill>
                        </a:rPr>
                        <a:t>C</a:t>
                      </a:r>
                    </a:p>
                  </a:txBody>
                  <a:tcPr marT="91440" marB="9144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F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T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F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T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0066"/>
                          </a:solidFill>
                        </a:rPr>
                        <a:t>D</a:t>
                      </a:r>
                    </a:p>
                  </a:txBody>
                  <a:tcPr marT="91440" marB="9144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F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F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F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F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34044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pPr eaLnBrk="1" hangingPunct="1"/>
            <a:r>
              <a:rPr lang="en-US" dirty="0"/>
              <a:t>Adjacency Matrix Properties</a:t>
            </a:r>
          </a:p>
        </p:txBody>
      </p:sp>
      <p:sp>
        <p:nvSpPr>
          <p:cNvPr id="74754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838200" y="1211262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  <a:tabLst>
                <a:tab pos="4691063" algn="l"/>
              </a:tabLst>
            </a:pPr>
            <a:r>
              <a:rPr lang="en-US" dirty="0"/>
              <a:t>Running time to:</a:t>
            </a:r>
          </a:p>
          <a:p>
            <a:pPr marL="342900" lvl="1" indent="-342900">
              <a:tabLst>
                <a:tab pos="4691063" algn="l"/>
              </a:tabLst>
            </a:pPr>
            <a:r>
              <a:rPr lang="en-US" dirty="0"/>
              <a:t>Get a vertex’s out-edges: 	</a:t>
            </a:r>
            <a:r>
              <a:rPr lang="en-US" dirty="0">
                <a:solidFill>
                  <a:schemeClr val="accent2"/>
                </a:solidFill>
                <a:latin typeface="Cambria Math" pitchFamily="18" charset="0"/>
                <a:ea typeface="Cambria Math" pitchFamily="18" charset="0"/>
              </a:rPr>
              <a:t>O(|V|)</a:t>
            </a:r>
            <a:endParaRPr lang="en-US" dirty="0">
              <a:latin typeface="Cambria Math" pitchFamily="18" charset="0"/>
              <a:ea typeface="Cambria Math" pitchFamily="18" charset="0"/>
            </a:endParaRPr>
          </a:p>
          <a:p>
            <a:pPr marL="342900" lvl="1" indent="-342900">
              <a:tabLst>
                <a:tab pos="4691063" algn="l"/>
              </a:tabLst>
            </a:pPr>
            <a:r>
              <a:rPr lang="en-US" dirty="0"/>
              <a:t>Get a vertex’s in-edges: 	</a:t>
            </a:r>
            <a:r>
              <a:rPr lang="en-US" dirty="0">
                <a:solidFill>
                  <a:schemeClr val="accent2"/>
                </a:solidFill>
                <a:latin typeface="Cambria Math" pitchFamily="18" charset="0"/>
                <a:ea typeface="Cambria Math" pitchFamily="18" charset="0"/>
              </a:rPr>
              <a:t>O(|V|)</a:t>
            </a:r>
            <a:endParaRPr lang="en-US" dirty="0"/>
          </a:p>
          <a:p>
            <a:pPr marL="342900" lvl="1" indent="-342900">
              <a:tabLst>
                <a:tab pos="4691063" algn="l"/>
              </a:tabLst>
            </a:pPr>
            <a:r>
              <a:rPr lang="en-US" dirty="0"/>
              <a:t>Decide if some edge exists: </a:t>
            </a:r>
            <a:r>
              <a:rPr lang="en-US" dirty="0">
                <a:solidFill>
                  <a:schemeClr val="accent2"/>
                </a:solidFill>
                <a:latin typeface="Cambria Math" pitchFamily="18" charset="0"/>
                <a:ea typeface="Cambria Math" pitchFamily="18" charset="0"/>
              </a:rPr>
              <a:t>O(1)</a:t>
            </a:r>
            <a:endParaRPr lang="en-US" dirty="0"/>
          </a:p>
          <a:p>
            <a:pPr>
              <a:tabLst>
                <a:tab pos="4691063" algn="l"/>
              </a:tabLst>
            </a:pPr>
            <a:r>
              <a:rPr lang="en-US" sz="2400" dirty="0"/>
              <a:t>Insert an edge: 	</a:t>
            </a:r>
            <a:r>
              <a:rPr lang="en-US" sz="2400" dirty="0">
                <a:solidFill>
                  <a:schemeClr val="accent2"/>
                </a:solidFill>
                <a:latin typeface="Cambria Math" pitchFamily="18" charset="0"/>
                <a:ea typeface="Cambria Math" pitchFamily="18" charset="0"/>
              </a:rPr>
              <a:t>O(1)</a:t>
            </a:r>
            <a:endParaRPr lang="en-US" sz="2400" dirty="0"/>
          </a:p>
          <a:p>
            <a:pPr>
              <a:tabLst>
                <a:tab pos="4691063" algn="l"/>
              </a:tabLst>
            </a:pPr>
            <a:r>
              <a:rPr lang="en-US" sz="2400" dirty="0"/>
              <a:t>Delete an edge: 	</a:t>
            </a:r>
            <a:r>
              <a:rPr lang="en-US" sz="2400" dirty="0">
                <a:solidFill>
                  <a:schemeClr val="accent2"/>
                </a:solidFill>
                <a:latin typeface="Cambria Math" pitchFamily="18" charset="0"/>
                <a:ea typeface="Cambria Math" pitchFamily="18" charset="0"/>
              </a:rPr>
              <a:t>O(1)</a:t>
            </a:r>
            <a:endParaRPr lang="en-US" sz="2400" dirty="0"/>
          </a:p>
          <a:p>
            <a:pPr lvl="1">
              <a:tabLst>
                <a:tab pos="4691063" algn="l"/>
              </a:tabLst>
            </a:pPr>
            <a:endParaRPr lang="en-US" sz="2800" dirty="0"/>
          </a:p>
          <a:p>
            <a:pPr marL="0" indent="0">
              <a:buNone/>
              <a:tabLst>
                <a:tab pos="4691063" algn="l"/>
              </a:tabLst>
            </a:pPr>
            <a:r>
              <a:rPr lang="en-US" dirty="0"/>
              <a:t>Space requirements:</a:t>
            </a:r>
          </a:p>
          <a:p>
            <a:pPr marL="0" lvl="1" indent="0">
              <a:buNone/>
              <a:tabLst>
                <a:tab pos="4691063" algn="l"/>
              </a:tabLst>
            </a:pPr>
            <a:r>
              <a:rPr lang="en-US" dirty="0">
                <a:solidFill>
                  <a:schemeClr val="accent2"/>
                </a:solidFill>
                <a:latin typeface="Cambria Math" pitchFamily="18" charset="0"/>
                <a:ea typeface="Cambria Math" pitchFamily="18" charset="0"/>
              </a:rPr>
              <a:t>O(|V|</a:t>
            </a:r>
            <a:r>
              <a:rPr lang="en-US" baseline="30000" dirty="0">
                <a:solidFill>
                  <a:schemeClr val="accent2"/>
                </a:solidFill>
                <a:latin typeface="Cambria Math" pitchFamily="18" charset="0"/>
                <a:ea typeface="Cambria Math" pitchFamily="18" charset="0"/>
              </a:rPr>
              <a:t>2</a:t>
            </a:r>
            <a:r>
              <a:rPr lang="en-US" dirty="0">
                <a:solidFill>
                  <a:schemeClr val="accent2"/>
                </a:solidFill>
                <a:latin typeface="Cambria Math" pitchFamily="18" charset="0"/>
                <a:ea typeface="Cambria Math" pitchFamily="18" charset="0"/>
              </a:rPr>
              <a:t>)</a:t>
            </a:r>
            <a:endParaRPr lang="en-US" dirty="0"/>
          </a:p>
          <a:p>
            <a:pPr marL="0" indent="0">
              <a:buNone/>
              <a:tabLst>
                <a:tab pos="4691063" algn="l"/>
              </a:tabLst>
            </a:pPr>
            <a:endParaRPr lang="en-US" dirty="0"/>
          </a:p>
          <a:p>
            <a:pPr marL="0" indent="0">
              <a:buNone/>
              <a:tabLst>
                <a:tab pos="4691063" algn="l"/>
              </a:tabLst>
            </a:pPr>
            <a:r>
              <a:rPr lang="en-US" dirty="0"/>
              <a:t>Best for sparse or dense graphs? </a:t>
            </a:r>
            <a:r>
              <a:rPr lang="en-US" i="1" dirty="0">
                <a:solidFill>
                  <a:schemeClr val="accent2"/>
                </a:solidFill>
              </a:rPr>
              <a:t>dense</a:t>
            </a:r>
          </a:p>
          <a:p>
            <a:pPr lvl="1">
              <a:tabLst>
                <a:tab pos="4691063" algn="l"/>
              </a:tabLst>
            </a:pPr>
            <a:endParaRPr lang="en-US" sz="2800" dirty="0"/>
          </a:p>
          <a:p>
            <a:pPr>
              <a:tabLst>
                <a:tab pos="4691063" algn="l"/>
              </a:tabLst>
            </a:pPr>
            <a:endParaRPr lang="en-US" dirty="0"/>
          </a:p>
          <a:p>
            <a:pPr lvl="1">
              <a:tabLst>
                <a:tab pos="4691063" algn="l"/>
              </a:tabLst>
            </a:pP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1ADA0-3BB4-460A-B7EB-C1A8DEAFE2E2}" type="slidenum">
              <a:rPr lang="en-US" smtClean="0"/>
              <a:t>22</a:t>
            </a:fld>
            <a:endParaRPr lang="en-US"/>
          </a:p>
        </p:txBody>
      </p:sp>
      <p:graphicFrame>
        <p:nvGraphicFramePr>
          <p:cNvPr id="40" name="Table 39"/>
          <p:cNvGraphicFramePr>
            <a:graphicFrameLocks noGrp="1"/>
          </p:cNvGraphicFramePr>
          <p:nvPr/>
        </p:nvGraphicFramePr>
        <p:xfrm>
          <a:off x="7391400" y="2819400"/>
          <a:ext cx="3200400" cy="2743200"/>
        </p:xfrm>
        <a:graphic>
          <a:graphicData uri="http://schemas.openxmlformats.org/drawingml/2006/table">
            <a:tbl>
              <a:tblPr firstRow="1" firstCol="1">
                <a:tableStyleId>{2D5ABB26-0587-4C30-8999-92F81FD0307C}</a:tableStyleId>
              </a:tblPr>
              <a:tblGrid>
                <a:gridCol w="640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44011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0000"/>
                          </a:solidFill>
                        </a:rPr>
                        <a:t>A</a:t>
                      </a:r>
                    </a:p>
                  </a:txBody>
                  <a:tcPr marT="91440" marB="9144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B</a:t>
                      </a:r>
                    </a:p>
                  </a:txBody>
                  <a:tcPr marT="91440" marB="9144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0070C0"/>
                          </a:solidFill>
                        </a:rPr>
                        <a:t>C</a:t>
                      </a:r>
                    </a:p>
                  </a:txBody>
                  <a:tcPr marT="91440" marB="9144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0066"/>
                          </a:solidFill>
                        </a:rPr>
                        <a:t>D</a:t>
                      </a:r>
                    </a:p>
                  </a:txBody>
                  <a:tcPr marT="91440" marB="9144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0000"/>
                          </a:solidFill>
                        </a:rPr>
                        <a:t>A</a:t>
                      </a:r>
                    </a:p>
                  </a:txBody>
                  <a:tcPr marT="91440" marB="9144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F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T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F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F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B</a:t>
                      </a:r>
                    </a:p>
                  </a:txBody>
                  <a:tcPr marT="91440" marB="9144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T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F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F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F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0070C0"/>
                          </a:solidFill>
                        </a:rPr>
                        <a:t>C</a:t>
                      </a:r>
                    </a:p>
                  </a:txBody>
                  <a:tcPr marT="91440" marB="9144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F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T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F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T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0066"/>
                          </a:solidFill>
                        </a:rPr>
                        <a:t>D</a:t>
                      </a:r>
                    </a:p>
                  </a:txBody>
                  <a:tcPr marT="91440" marB="9144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F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F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F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F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73112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/>
              <a:t>Adjacency Matrix Properties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  <p:custDataLst>
              <p:tags r:id="rId2"/>
            </p:custDataLst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How will the adjacency matrix vary for an </a:t>
            </a:r>
            <a:r>
              <a:rPr lang="en-US" dirty="0">
                <a:solidFill>
                  <a:schemeClr val="tx2">
                    <a:lumMod val="50000"/>
                    <a:lumOff val="50000"/>
                  </a:schemeClr>
                </a:solidFill>
              </a:rPr>
              <a:t>undirected graph</a:t>
            </a:r>
            <a:r>
              <a:rPr lang="en-US" dirty="0"/>
              <a:t>?</a:t>
            </a:r>
          </a:p>
          <a:p>
            <a:r>
              <a:rPr lang="en-US" dirty="0"/>
              <a:t>Will be symmetric about diagonal axis</a:t>
            </a:r>
          </a:p>
          <a:p>
            <a:r>
              <a:rPr lang="en-US" dirty="0"/>
              <a:t>Matrix: Could we save space by using only about half the array?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But how would you "get all neighbors"?</a:t>
            </a:r>
          </a:p>
          <a:p>
            <a:endParaRPr lang="en-US" dirty="0"/>
          </a:p>
          <a:p>
            <a:pPr lvl="1" eaLnBrk="1" hangingPunct="1"/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1ADA0-3BB4-460A-B7EB-C1A8DEAFE2E2}" type="slidenum">
              <a:rPr lang="en-US" smtClean="0"/>
              <a:t>23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0420178"/>
              </p:ext>
            </p:extLst>
          </p:nvPr>
        </p:nvGraphicFramePr>
        <p:xfrm>
          <a:off x="7010400" y="3429000"/>
          <a:ext cx="3200400" cy="2743200"/>
        </p:xfrm>
        <a:graphic>
          <a:graphicData uri="http://schemas.openxmlformats.org/drawingml/2006/table">
            <a:tbl>
              <a:tblPr firstRow="1" firstCol="1">
                <a:tableStyleId>{2D5ABB26-0587-4C30-8999-92F81FD0307C}</a:tableStyleId>
              </a:tblPr>
              <a:tblGrid>
                <a:gridCol w="640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44011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0000"/>
                          </a:solidFill>
                        </a:rPr>
                        <a:t>A</a:t>
                      </a:r>
                    </a:p>
                  </a:txBody>
                  <a:tcPr marT="91440" marB="9144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B</a:t>
                      </a:r>
                    </a:p>
                  </a:txBody>
                  <a:tcPr marT="91440" marB="9144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0070C0"/>
                          </a:solidFill>
                        </a:rPr>
                        <a:t>C</a:t>
                      </a:r>
                    </a:p>
                  </a:txBody>
                  <a:tcPr marT="91440" marB="9144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0066"/>
                          </a:solidFill>
                        </a:rPr>
                        <a:t>D</a:t>
                      </a:r>
                    </a:p>
                  </a:txBody>
                  <a:tcPr marT="91440" marB="9144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0000"/>
                          </a:solidFill>
                        </a:rPr>
                        <a:t>A</a:t>
                      </a:r>
                    </a:p>
                  </a:txBody>
                  <a:tcPr marT="91440" marB="9144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F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T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F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F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B</a:t>
                      </a:r>
                    </a:p>
                  </a:txBody>
                  <a:tcPr marT="91440" marB="9144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T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F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F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F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0070C0"/>
                          </a:solidFill>
                        </a:rPr>
                        <a:t>C</a:t>
                      </a:r>
                    </a:p>
                  </a:txBody>
                  <a:tcPr marT="91440" marB="9144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F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T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F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T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FF0066"/>
                          </a:solidFill>
                        </a:rPr>
                        <a:t>D</a:t>
                      </a:r>
                    </a:p>
                  </a:txBody>
                  <a:tcPr marT="91440" marB="91440"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F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F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T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i="1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F</a:t>
                      </a:r>
                    </a:p>
                  </a:txBody>
                  <a:tcPr marT="91440" marB="9144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3130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/>
              <a:t>Adjacency Matrix Properties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  <p:custDataLst>
              <p:tags r:id="rId2"/>
            </p:custDataLst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600" dirty="0"/>
              <a:t>How can we adapt the representation for </a:t>
            </a:r>
            <a:r>
              <a:rPr lang="en-US" sz="26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weighted graphs</a:t>
            </a:r>
            <a:r>
              <a:rPr lang="en-US" sz="2600" dirty="0"/>
              <a:t>?</a:t>
            </a:r>
          </a:p>
          <a:p>
            <a:r>
              <a:rPr lang="en-US" sz="2600" dirty="0"/>
              <a:t>Instead of Boolean, store a number in each cell</a:t>
            </a:r>
          </a:p>
          <a:p>
            <a:r>
              <a:rPr lang="en-US" sz="2600" dirty="0"/>
              <a:t>Need some value to represent ‘not an edge’</a:t>
            </a:r>
          </a:p>
          <a:p>
            <a:pPr lvl="1"/>
            <a:r>
              <a:rPr lang="en-US" dirty="0"/>
              <a:t>0, -1, or some other value based on how you are using the graph</a:t>
            </a:r>
          </a:p>
          <a:p>
            <a:pPr lvl="1"/>
            <a:r>
              <a:rPr lang="en-US" dirty="0"/>
              <a:t>Might need to be a separate field if no restrictions on weights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1ADA0-3BB4-460A-B7EB-C1A8DEAFE2E2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061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Adjacency List</a:t>
            </a:r>
          </a:p>
        </p:txBody>
      </p:sp>
      <p:sp>
        <p:nvSpPr>
          <p:cNvPr id="50" name="Content Placeholder 4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Assign each node a number from </a:t>
            </a:r>
            <a:r>
              <a:rPr lang="en-US" dirty="0">
                <a:latin typeface="Cambria Math" pitchFamily="18" charset="0"/>
                <a:cs typeface="Courier New" pitchFamily="49" charset="0"/>
              </a:rPr>
              <a:t>0</a:t>
            </a:r>
            <a:r>
              <a:rPr lang="en-US" dirty="0"/>
              <a:t> to </a:t>
            </a:r>
            <a:r>
              <a:rPr lang="en-US" dirty="0">
                <a:latin typeface="Cambria Math" pitchFamily="18" charset="0"/>
                <a:cs typeface="Courier New" pitchFamily="49" charset="0"/>
              </a:rPr>
              <a:t>|V|-1</a:t>
            </a:r>
          </a:p>
          <a:p>
            <a:r>
              <a:rPr lang="en-US" dirty="0">
                <a:cs typeface="Courier New" pitchFamily="49" charset="0"/>
              </a:rPr>
              <a:t>An array of length </a:t>
            </a:r>
            <a:r>
              <a:rPr lang="en-US" dirty="0">
                <a:latin typeface="Cambria Math" pitchFamily="18" charset="0"/>
                <a:cs typeface="Courier New" pitchFamily="49" charset="0"/>
              </a:rPr>
              <a:t>|V|</a:t>
            </a:r>
            <a:r>
              <a:rPr lang="en-US" dirty="0">
                <a:cs typeface="Courier New" pitchFamily="49" charset="0"/>
              </a:rPr>
              <a:t> in which each entry stores a list of all adjacent vertices (e.g., linked list)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1ADA0-3BB4-460A-B7EB-C1A8DEAFE2E2}" type="slidenum">
              <a:rPr lang="en-US" smtClean="0"/>
              <a:pPr/>
              <a:t>25</a:t>
            </a:fld>
            <a:endParaRPr lang="en-US"/>
          </a:p>
        </p:txBody>
      </p:sp>
      <p:grpSp>
        <p:nvGrpSpPr>
          <p:cNvPr id="7" name="Group 33"/>
          <p:cNvGrpSpPr>
            <a:grpSpLocks/>
          </p:cNvGrpSpPr>
          <p:nvPr>
            <p:custDataLst>
              <p:tags r:id="rId1"/>
            </p:custDataLst>
          </p:nvPr>
        </p:nvGrpSpPr>
        <p:grpSpPr bwMode="auto">
          <a:xfrm>
            <a:off x="2706688" y="3138487"/>
            <a:ext cx="2898775" cy="1817688"/>
            <a:chOff x="536" y="1747"/>
            <a:chExt cx="1826" cy="1145"/>
          </a:xfrm>
        </p:grpSpPr>
        <p:sp>
          <p:nvSpPr>
            <p:cNvPr id="8" name="Oval 34"/>
            <p:cNvSpPr>
              <a:spLocks noChangeAspect="1" noChangeArrowheads="1"/>
            </p:cNvSpPr>
            <p:nvPr>
              <p:custDataLst>
                <p:tags r:id="rId26"/>
              </p:custDataLst>
            </p:nvPr>
          </p:nvSpPr>
          <p:spPr bwMode="auto">
            <a:xfrm>
              <a:off x="754" y="2285"/>
              <a:ext cx="180" cy="18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000"/>
            </a:p>
          </p:txBody>
        </p:sp>
        <p:sp>
          <p:nvSpPr>
            <p:cNvPr id="9" name="Text Box 35"/>
            <p:cNvSpPr txBox="1">
              <a:spLocks noChangeArrowheads="1"/>
            </p:cNvSpPr>
            <p:nvPr>
              <p:custDataLst>
                <p:tags r:id="rId27"/>
              </p:custDataLst>
            </p:nvPr>
          </p:nvSpPr>
          <p:spPr bwMode="auto">
            <a:xfrm>
              <a:off x="536" y="2093"/>
              <a:ext cx="21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</a:rPr>
                <a:t>A</a:t>
              </a:r>
              <a:endParaRPr lang="en-US" sz="2000" dirty="0"/>
            </a:p>
          </p:txBody>
        </p:sp>
        <p:sp>
          <p:nvSpPr>
            <p:cNvPr id="10" name="Oval 36"/>
            <p:cNvSpPr>
              <a:spLocks noChangeAspect="1" noChangeArrowheads="1"/>
            </p:cNvSpPr>
            <p:nvPr>
              <p:custDataLst>
                <p:tags r:id="rId28"/>
              </p:custDataLst>
            </p:nvPr>
          </p:nvSpPr>
          <p:spPr bwMode="auto">
            <a:xfrm>
              <a:off x="1470" y="2572"/>
              <a:ext cx="180" cy="18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000"/>
            </a:p>
          </p:txBody>
        </p:sp>
        <p:sp>
          <p:nvSpPr>
            <p:cNvPr id="11" name="Text Box 37"/>
            <p:cNvSpPr txBox="1">
              <a:spLocks noChangeArrowheads="1"/>
            </p:cNvSpPr>
            <p:nvPr>
              <p:custDataLst>
                <p:tags r:id="rId29"/>
              </p:custDataLst>
            </p:nvPr>
          </p:nvSpPr>
          <p:spPr bwMode="auto">
            <a:xfrm>
              <a:off x="1632" y="2640"/>
              <a:ext cx="204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srgbClr val="008000"/>
                  </a:solidFill>
                </a:rPr>
                <a:t>B</a:t>
              </a:r>
              <a:endParaRPr lang="en-US" sz="2000" dirty="0"/>
            </a:p>
          </p:txBody>
        </p:sp>
        <p:sp>
          <p:nvSpPr>
            <p:cNvPr id="12" name="Oval 38"/>
            <p:cNvSpPr>
              <a:spLocks noChangeAspect="1" noChangeArrowheads="1"/>
            </p:cNvSpPr>
            <p:nvPr>
              <p:custDataLst>
                <p:tags r:id="rId30"/>
              </p:custDataLst>
            </p:nvPr>
          </p:nvSpPr>
          <p:spPr bwMode="auto">
            <a:xfrm>
              <a:off x="2010" y="2141"/>
              <a:ext cx="180" cy="18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000" dirty="0"/>
            </a:p>
          </p:txBody>
        </p:sp>
        <p:sp>
          <p:nvSpPr>
            <p:cNvPr id="13" name="Text Box 39"/>
            <p:cNvSpPr txBox="1">
              <a:spLocks noChangeArrowheads="1"/>
            </p:cNvSpPr>
            <p:nvPr>
              <p:custDataLst>
                <p:tags r:id="rId31"/>
              </p:custDataLst>
            </p:nvPr>
          </p:nvSpPr>
          <p:spPr bwMode="auto">
            <a:xfrm>
              <a:off x="2160" y="2189"/>
              <a:ext cx="202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srgbClr val="0000FF"/>
                  </a:solidFill>
                </a:rPr>
                <a:t>C</a:t>
              </a:r>
              <a:endParaRPr lang="en-US" sz="2000" dirty="0"/>
            </a:p>
          </p:txBody>
        </p:sp>
        <p:cxnSp>
          <p:nvCxnSpPr>
            <p:cNvPr id="14" name="AutoShape 40"/>
            <p:cNvCxnSpPr>
              <a:cxnSpLocks noChangeShapeType="1"/>
              <a:stCxn id="12" idx="4"/>
              <a:endCxn id="10" idx="6"/>
            </p:cNvCxnSpPr>
            <p:nvPr>
              <p:custDataLst>
                <p:tags r:id="rId32"/>
              </p:custDataLst>
            </p:nvPr>
          </p:nvCxnSpPr>
          <p:spPr bwMode="auto">
            <a:xfrm rot="5400000">
              <a:off x="1712" y="2273"/>
              <a:ext cx="334" cy="443"/>
            </a:xfrm>
            <a:prstGeom prst="curvedConnector2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15" name="AutoShape 41"/>
            <p:cNvCxnSpPr>
              <a:cxnSpLocks noChangeShapeType="1"/>
              <a:stCxn id="10" idx="2"/>
              <a:endCxn id="8" idx="4"/>
            </p:cNvCxnSpPr>
            <p:nvPr>
              <p:custDataLst>
                <p:tags r:id="rId33"/>
              </p:custDataLst>
            </p:nvPr>
          </p:nvCxnSpPr>
          <p:spPr bwMode="auto">
            <a:xfrm rot="10800000">
              <a:off x="844" y="2471"/>
              <a:ext cx="620" cy="191"/>
            </a:xfrm>
            <a:prstGeom prst="curvedConnector2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16" name="AutoShape 42"/>
            <p:cNvCxnSpPr>
              <a:cxnSpLocks noChangeShapeType="1"/>
              <a:stCxn id="8" idx="6"/>
              <a:endCxn id="10" idx="0"/>
            </p:cNvCxnSpPr>
            <p:nvPr>
              <p:custDataLst>
                <p:tags r:id="rId34"/>
              </p:custDataLst>
            </p:nvPr>
          </p:nvCxnSpPr>
          <p:spPr bwMode="auto">
            <a:xfrm>
              <a:off x="940" y="2375"/>
              <a:ext cx="620" cy="191"/>
            </a:xfrm>
            <a:prstGeom prst="curvedConnector2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17" name="Oval 43"/>
            <p:cNvSpPr>
              <a:spLocks noChangeAspect="1" noChangeArrowheads="1"/>
            </p:cNvSpPr>
            <p:nvPr>
              <p:custDataLst>
                <p:tags r:id="rId35"/>
              </p:custDataLst>
            </p:nvPr>
          </p:nvSpPr>
          <p:spPr bwMode="auto">
            <a:xfrm>
              <a:off x="1344" y="1949"/>
              <a:ext cx="180" cy="18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FF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000" dirty="0"/>
            </a:p>
          </p:txBody>
        </p:sp>
        <p:cxnSp>
          <p:nvCxnSpPr>
            <p:cNvPr id="18" name="AutoShape 44"/>
            <p:cNvCxnSpPr>
              <a:cxnSpLocks noChangeShapeType="1"/>
              <a:stCxn id="12" idx="1"/>
            </p:cNvCxnSpPr>
            <p:nvPr>
              <p:custDataLst>
                <p:tags r:id="rId36"/>
              </p:custDataLst>
            </p:nvPr>
          </p:nvCxnSpPr>
          <p:spPr bwMode="auto">
            <a:xfrm rot="5400000" flipH="1">
              <a:off x="1728" y="1851"/>
              <a:ext cx="115" cy="500"/>
            </a:xfrm>
            <a:prstGeom prst="curvedConnector2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19" name="Text Box 45"/>
            <p:cNvSpPr txBox="1">
              <a:spLocks noChangeArrowheads="1"/>
            </p:cNvSpPr>
            <p:nvPr>
              <p:custDataLst>
                <p:tags r:id="rId37"/>
              </p:custDataLst>
            </p:nvPr>
          </p:nvSpPr>
          <p:spPr bwMode="auto">
            <a:xfrm>
              <a:off x="1440" y="1747"/>
              <a:ext cx="215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srgbClr val="FF00FF"/>
                  </a:solidFill>
                </a:rPr>
                <a:t>D</a:t>
              </a:r>
            </a:p>
          </p:txBody>
        </p:sp>
      </p:grpSp>
      <p:sp>
        <p:nvSpPr>
          <p:cNvPr id="64" name="Rectangle 18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439025" y="4593815"/>
            <a:ext cx="804862" cy="6588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65" name="Rectangle 19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7439025" y="3276601"/>
            <a:ext cx="804862" cy="6588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66" name="Text Box 4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968066" y="3405952"/>
            <a:ext cx="362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67" name="Text Box 47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968066" y="4065147"/>
            <a:ext cx="3513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9900"/>
                </a:solidFill>
              </a:rPr>
              <a:t>B</a:t>
            </a:r>
          </a:p>
        </p:txBody>
      </p:sp>
      <p:sp>
        <p:nvSpPr>
          <p:cNvPr id="68" name="Text Box 48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6968066" y="4723166"/>
            <a:ext cx="3481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</a:rPr>
              <a:t>C</a:t>
            </a:r>
          </a:p>
        </p:txBody>
      </p:sp>
      <p:sp>
        <p:nvSpPr>
          <p:cNvPr id="69" name="Text Box 49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6968066" y="5381979"/>
            <a:ext cx="3738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00FF"/>
                </a:solidFill>
              </a:rPr>
              <a:t>D</a:t>
            </a:r>
          </a:p>
        </p:txBody>
      </p:sp>
      <p:cxnSp>
        <p:nvCxnSpPr>
          <p:cNvPr id="70" name="AutoShape 9"/>
          <p:cNvCxnSpPr>
            <a:cxnSpLocks noChangeShapeType="1"/>
          </p:cNvCxnSpPr>
          <p:nvPr>
            <p:custDataLst>
              <p:tags r:id="rId8"/>
            </p:custDataLst>
          </p:nvPr>
        </p:nvCxnSpPr>
        <p:spPr bwMode="auto">
          <a:xfrm>
            <a:off x="7924800" y="3606006"/>
            <a:ext cx="5334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grpSp>
        <p:nvGrpSpPr>
          <p:cNvPr id="71" name="Group 70"/>
          <p:cNvGrpSpPr/>
          <p:nvPr/>
        </p:nvGrpSpPr>
        <p:grpSpPr>
          <a:xfrm>
            <a:off x="8458200" y="3453606"/>
            <a:ext cx="609600" cy="304800"/>
            <a:chOff x="6934200" y="3453606"/>
            <a:chExt cx="609600" cy="304800"/>
          </a:xfrm>
        </p:grpSpPr>
        <p:sp>
          <p:nvSpPr>
            <p:cNvPr id="90" name="Rectangle 3"/>
            <p:cNvSpPr>
              <a:spLocks noChangeArrowheads="1"/>
            </p:cNvSpPr>
            <p:nvPr>
              <p:custDataLst>
                <p:tags r:id="rId23"/>
              </p:custDataLst>
            </p:nvPr>
          </p:nvSpPr>
          <p:spPr bwMode="auto">
            <a:xfrm>
              <a:off x="6934200" y="3453606"/>
              <a:ext cx="304800" cy="304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 dirty="0">
                  <a:solidFill>
                    <a:srgbClr val="009900"/>
                  </a:solidFill>
                </a:rPr>
                <a:t>B</a:t>
              </a:r>
              <a:r>
                <a:rPr lang="en-US" sz="2000" dirty="0"/>
                <a:t>	</a:t>
              </a:r>
            </a:p>
          </p:txBody>
        </p:sp>
        <p:sp>
          <p:nvSpPr>
            <p:cNvPr id="91" name="Rectangle 5"/>
            <p:cNvSpPr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>
              <a:off x="7086600" y="3453606"/>
              <a:ext cx="304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2000"/>
            </a:p>
          </p:txBody>
        </p:sp>
        <p:sp>
          <p:nvSpPr>
            <p:cNvPr id="92" name="Rectangle 3"/>
            <p:cNvSpPr>
              <a:spLocks noChangeArrowheads="1"/>
            </p:cNvSpPr>
            <p:nvPr>
              <p:custDataLst>
                <p:tags r:id="rId25"/>
              </p:custDataLst>
            </p:nvPr>
          </p:nvSpPr>
          <p:spPr bwMode="auto">
            <a:xfrm>
              <a:off x="7239000" y="3453606"/>
              <a:ext cx="304800" cy="304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  <a:spcBef>
                  <a:spcPct val="0"/>
                </a:spcBef>
              </a:pPr>
              <a:r>
                <a:rPr lang="en-US" sz="2000" dirty="0"/>
                <a:t>/</a:t>
              </a: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8458200" y="4112801"/>
            <a:ext cx="609600" cy="304800"/>
            <a:chOff x="7010400" y="4112801"/>
            <a:chExt cx="609600" cy="304800"/>
          </a:xfrm>
        </p:grpSpPr>
        <p:sp>
          <p:nvSpPr>
            <p:cNvPr id="87" name="Rectangle 3"/>
            <p:cNvSpPr>
              <a:spLocks noChangeArrowheads="1"/>
            </p:cNvSpPr>
            <p:nvPr>
              <p:custDataLst>
                <p:tags r:id="rId20"/>
              </p:custDataLst>
            </p:nvPr>
          </p:nvSpPr>
          <p:spPr bwMode="auto">
            <a:xfrm>
              <a:off x="7010400" y="4112801"/>
              <a:ext cx="304800" cy="304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 dirty="0">
                  <a:solidFill>
                    <a:srgbClr val="FF0000"/>
                  </a:solidFill>
                </a:rPr>
                <a:t>A</a:t>
              </a:r>
              <a:r>
                <a:rPr lang="en-US" sz="2000" dirty="0"/>
                <a:t>	</a:t>
              </a:r>
            </a:p>
          </p:txBody>
        </p:sp>
        <p:sp>
          <p:nvSpPr>
            <p:cNvPr id="88" name="Rectangle 5"/>
            <p:cNvSpPr>
              <a:spLocks noChangeArrowheads="1"/>
            </p:cNvSpPr>
            <p:nvPr>
              <p:custDataLst>
                <p:tags r:id="rId21"/>
              </p:custDataLst>
            </p:nvPr>
          </p:nvSpPr>
          <p:spPr bwMode="auto">
            <a:xfrm>
              <a:off x="7162800" y="4112801"/>
              <a:ext cx="304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2000"/>
            </a:p>
          </p:txBody>
        </p:sp>
        <p:sp>
          <p:nvSpPr>
            <p:cNvPr id="89" name="Rectangle 3"/>
            <p:cNvSpPr>
              <a:spLocks noChangeArrowheads="1"/>
            </p:cNvSpPr>
            <p:nvPr>
              <p:custDataLst>
                <p:tags r:id="rId22"/>
              </p:custDataLst>
            </p:nvPr>
          </p:nvSpPr>
          <p:spPr bwMode="auto">
            <a:xfrm>
              <a:off x="7315200" y="4112801"/>
              <a:ext cx="304800" cy="304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  <a:spcBef>
                  <a:spcPct val="0"/>
                </a:spcBef>
              </a:pPr>
              <a:r>
                <a:rPr lang="en-US" sz="2000" dirty="0"/>
                <a:t>/</a:t>
              </a: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9598378" y="4770820"/>
            <a:ext cx="609600" cy="304800"/>
            <a:chOff x="8153400" y="4770820"/>
            <a:chExt cx="609600" cy="304800"/>
          </a:xfrm>
        </p:grpSpPr>
        <p:sp>
          <p:nvSpPr>
            <p:cNvPr id="84" name="Rectangle 3"/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8153400" y="4770820"/>
              <a:ext cx="304800" cy="304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 dirty="0">
                  <a:solidFill>
                    <a:srgbClr val="009900"/>
                  </a:solidFill>
                </a:rPr>
                <a:t>B</a:t>
              </a:r>
              <a:r>
                <a:rPr lang="en-US" sz="2000" dirty="0"/>
                <a:t>	</a:t>
              </a:r>
            </a:p>
          </p:txBody>
        </p:sp>
        <p:sp>
          <p:nvSpPr>
            <p:cNvPr id="85" name="Rectangle 5"/>
            <p:cNvSpPr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>
              <a:off x="8305800" y="4770820"/>
              <a:ext cx="304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2000"/>
            </a:p>
          </p:txBody>
        </p:sp>
        <p:sp>
          <p:nvSpPr>
            <p:cNvPr id="86" name="Rectangle 3"/>
            <p:cNvSpPr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8458200" y="4770820"/>
              <a:ext cx="304800" cy="304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  <a:spcBef>
                  <a:spcPct val="0"/>
                </a:spcBef>
              </a:pPr>
              <a:r>
                <a:rPr lang="en-US" sz="2000" dirty="0"/>
                <a:t>/</a:t>
              </a:r>
            </a:p>
          </p:txBody>
        </p:sp>
      </p:grpSp>
      <p:sp>
        <p:nvSpPr>
          <p:cNvPr id="74" name="Rectangle 18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7439025" y="3935796"/>
            <a:ext cx="804862" cy="6588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75" name="Rectangle 18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7439025" y="5252628"/>
            <a:ext cx="804862" cy="6588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dirty="0"/>
              <a:t>/</a:t>
            </a:r>
          </a:p>
        </p:txBody>
      </p:sp>
      <p:cxnSp>
        <p:nvCxnSpPr>
          <p:cNvPr id="76" name="AutoShape 9"/>
          <p:cNvCxnSpPr>
            <a:cxnSpLocks noChangeShapeType="1"/>
          </p:cNvCxnSpPr>
          <p:nvPr>
            <p:custDataLst>
              <p:tags r:id="rId11"/>
            </p:custDataLst>
          </p:nvPr>
        </p:nvCxnSpPr>
        <p:spPr bwMode="auto">
          <a:xfrm>
            <a:off x="7924800" y="4922426"/>
            <a:ext cx="5334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7" name="AutoShape 9"/>
          <p:cNvCxnSpPr>
            <a:cxnSpLocks noChangeShapeType="1"/>
          </p:cNvCxnSpPr>
          <p:nvPr>
            <p:custDataLst>
              <p:tags r:id="rId12"/>
            </p:custDataLst>
          </p:nvPr>
        </p:nvCxnSpPr>
        <p:spPr bwMode="auto">
          <a:xfrm>
            <a:off x="7924800" y="4265201"/>
            <a:ext cx="5334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grpSp>
        <p:nvGrpSpPr>
          <p:cNvPr id="78" name="Group 77"/>
          <p:cNvGrpSpPr/>
          <p:nvPr/>
        </p:nvGrpSpPr>
        <p:grpSpPr>
          <a:xfrm>
            <a:off x="8458200" y="4770820"/>
            <a:ext cx="1143000" cy="304800"/>
            <a:chOff x="6934200" y="4770820"/>
            <a:chExt cx="1143000" cy="304800"/>
          </a:xfrm>
        </p:grpSpPr>
        <p:grpSp>
          <p:nvGrpSpPr>
            <p:cNvPr id="79" name="Group 78"/>
            <p:cNvGrpSpPr/>
            <p:nvPr/>
          </p:nvGrpSpPr>
          <p:grpSpPr>
            <a:xfrm>
              <a:off x="6934200" y="4770820"/>
              <a:ext cx="609600" cy="304800"/>
              <a:chOff x="7086600" y="4770820"/>
              <a:chExt cx="609600" cy="304800"/>
            </a:xfrm>
          </p:grpSpPr>
          <p:sp>
            <p:nvSpPr>
              <p:cNvPr id="81" name="Rectangle 3"/>
              <p:cNvSpPr>
                <a:spLocks noChangeArrowheads="1"/>
              </p:cNvSpPr>
              <p:nvPr>
                <p:custDataLst>
                  <p:tags r:id="rId14"/>
                </p:custDataLst>
              </p:nvPr>
            </p:nvSpPr>
            <p:spPr bwMode="auto">
              <a:xfrm>
                <a:off x="7086600" y="4770820"/>
                <a:ext cx="304800" cy="3048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000" dirty="0">
                    <a:solidFill>
                      <a:srgbClr val="FF00FF"/>
                    </a:solidFill>
                  </a:rPr>
                  <a:t>D</a:t>
                </a:r>
                <a:r>
                  <a:rPr lang="en-US" sz="2000" dirty="0"/>
                  <a:t>	</a:t>
                </a:r>
              </a:p>
            </p:txBody>
          </p:sp>
          <p:sp>
            <p:nvSpPr>
              <p:cNvPr id="82" name="Rectangle 5"/>
              <p:cNvSpPr>
                <a:spLocks noChangeArrowheads="1"/>
              </p:cNvSpPr>
              <p:nvPr>
                <p:custDataLst>
                  <p:tags r:id="rId15"/>
                </p:custDataLst>
              </p:nvPr>
            </p:nvSpPr>
            <p:spPr bwMode="auto">
              <a:xfrm>
                <a:off x="7239000" y="4770820"/>
                <a:ext cx="304800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2000"/>
              </a:p>
            </p:txBody>
          </p:sp>
          <p:sp>
            <p:nvSpPr>
              <p:cNvPr id="83" name="Rectangle 3"/>
              <p:cNvSpPr>
                <a:spLocks noChangeArrowheads="1"/>
              </p:cNvSpPr>
              <p:nvPr>
                <p:custDataLst>
                  <p:tags r:id="rId16"/>
                </p:custDataLst>
              </p:nvPr>
            </p:nvSpPr>
            <p:spPr bwMode="auto">
              <a:xfrm>
                <a:off x="7391400" y="4770820"/>
                <a:ext cx="304800" cy="3048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  <a:spcBef>
                    <a:spcPct val="0"/>
                  </a:spcBef>
                </a:pPr>
                <a:endParaRPr lang="en-US" sz="2000" dirty="0"/>
              </a:p>
            </p:txBody>
          </p:sp>
        </p:grpSp>
        <p:cxnSp>
          <p:nvCxnSpPr>
            <p:cNvPr id="80" name="AutoShape 9"/>
            <p:cNvCxnSpPr>
              <a:cxnSpLocks noChangeShapeType="1"/>
            </p:cNvCxnSpPr>
            <p:nvPr>
              <p:custDataLst>
                <p:tags r:id="rId13"/>
              </p:custDataLst>
            </p:nvPr>
          </p:nvCxnSpPr>
          <p:spPr bwMode="auto">
            <a:xfrm>
              <a:off x="7543800" y="4939860"/>
              <a:ext cx="5334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</p:grpSp>
    </p:spTree>
    <p:extLst>
      <p:ext uri="{BB962C8B-B14F-4D97-AF65-F5344CB8AC3E}">
        <p14:creationId xmlns:p14="http://schemas.microsoft.com/office/powerpoint/2010/main" val="41733313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38200" y="-45813"/>
            <a:ext cx="10515600" cy="1325563"/>
          </a:xfrm>
        </p:spPr>
        <p:txBody>
          <a:bodyPr/>
          <a:lstStyle/>
          <a:p>
            <a:pPr eaLnBrk="1" hangingPunct="1"/>
            <a:r>
              <a:rPr lang="en-US" dirty="0"/>
              <a:t>Adjacency List Properties</a:t>
            </a:r>
          </a:p>
        </p:txBody>
      </p:sp>
      <p:sp>
        <p:nvSpPr>
          <p:cNvPr id="74754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838200" y="967860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Running time to:</a:t>
            </a:r>
          </a:p>
          <a:p>
            <a:r>
              <a:rPr lang="en-US" sz="2000" dirty="0"/>
              <a:t>Get a vertex’s out-edges: </a:t>
            </a:r>
            <a:br>
              <a:rPr lang="en-US" sz="2000" dirty="0"/>
            </a:br>
            <a:endParaRPr lang="en-US" sz="2000" dirty="0"/>
          </a:p>
          <a:p>
            <a:pPr marL="342900" lvl="1" indent="-342900"/>
            <a:r>
              <a:rPr lang="en-US" sz="2000" dirty="0"/>
              <a:t>Get a vertex’s in-edges:</a:t>
            </a:r>
            <a:br>
              <a:rPr lang="en-US" sz="2000" dirty="0"/>
            </a:br>
            <a:endParaRPr lang="en-US" sz="2000" dirty="0"/>
          </a:p>
          <a:p>
            <a:pPr marL="342900" lvl="1" indent="-342900"/>
            <a:r>
              <a:rPr lang="en-US" sz="2000" dirty="0"/>
              <a:t>Decide if some edge exists: </a:t>
            </a:r>
            <a:br>
              <a:rPr lang="en-US" sz="2000" dirty="0"/>
            </a:br>
            <a:endParaRPr lang="en-US" sz="2000" dirty="0"/>
          </a:p>
          <a:p>
            <a:pPr marL="342900" lvl="1" indent="-342900"/>
            <a:r>
              <a:rPr lang="en-US" sz="2000" dirty="0"/>
              <a:t>Insert an edge: </a:t>
            </a:r>
            <a:br>
              <a:rPr lang="en-US" sz="2000" dirty="0"/>
            </a:br>
            <a:endParaRPr lang="en-US" sz="2000" dirty="0"/>
          </a:p>
          <a:p>
            <a:r>
              <a:rPr lang="en-US" sz="2000" dirty="0"/>
              <a:t>Delete an edge:</a:t>
            </a:r>
            <a:br>
              <a:rPr lang="en-US" sz="2000" dirty="0"/>
            </a:br>
            <a:r>
              <a:rPr lang="en-US" sz="2000" dirty="0">
                <a:solidFill>
                  <a:schemeClr val="accent2"/>
                </a:solidFill>
                <a:latin typeface="Cambria Math" pitchFamily="18" charset="0"/>
                <a:ea typeface="Cambria Math" pitchFamily="18" charset="0"/>
              </a:rPr>
              <a:t> </a:t>
            </a:r>
            <a:endParaRPr lang="en-US" sz="2000" dirty="0"/>
          </a:p>
          <a:p>
            <a:endParaRPr lang="en-US" sz="1200" dirty="0"/>
          </a:p>
          <a:p>
            <a:pPr marL="0" lvl="1" indent="0">
              <a:buNone/>
            </a:pPr>
            <a:r>
              <a:rPr lang="en-US" dirty="0"/>
              <a:t>Space requirements:</a:t>
            </a:r>
          </a:p>
          <a:p>
            <a:pPr marL="0" lvl="1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2400" dirty="0"/>
              <a:t>Best for sparse or dense graphs? </a:t>
            </a:r>
          </a:p>
          <a:p>
            <a:pPr eaLnBrk="1" hangingPunct="1"/>
            <a:endParaRPr lang="en-US" sz="2400" dirty="0"/>
          </a:p>
          <a:p>
            <a:pPr lvl="1" eaLnBrk="1" hangingPunct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1ADA0-3BB4-460A-B7EB-C1A8DEAFE2E2}" type="slidenum">
              <a:rPr lang="en-US" smtClean="0"/>
              <a:t>26</a:t>
            </a:fld>
            <a:endParaRPr lang="en-US"/>
          </a:p>
        </p:txBody>
      </p:sp>
      <p:sp>
        <p:nvSpPr>
          <p:cNvPr id="8" name="Rectangle 18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7614003" y="2388784"/>
            <a:ext cx="804862" cy="6588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9" name="Rectangle 19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614003" y="1071570"/>
            <a:ext cx="804862" cy="6588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10" name="Text Box 4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7143044" y="1200921"/>
            <a:ext cx="362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11" name="Text Box 47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7143044" y="1860116"/>
            <a:ext cx="3513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9900"/>
                </a:solidFill>
              </a:rPr>
              <a:t>B</a:t>
            </a:r>
          </a:p>
        </p:txBody>
      </p:sp>
      <p:sp>
        <p:nvSpPr>
          <p:cNvPr id="12" name="Text Box 48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7143044" y="2518135"/>
            <a:ext cx="3481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</a:rPr>
              <a:t>C</a:t>
            </a:r>
          </a:p>
        </p:txBody>
      </p:sp>
      <p:sp>
        <p:nvSpPr>
          <p:cNvPr id="13" name="Text Box 49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7143044" y="3176948"/>
            <a:ext cx="3738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00FF"/>
                </a:solidFill>
              </a:rPr>
              <a:t>D</a:t>
            </a:r>
          </a:p>
        </p:txBody>
      </p:sp>
      <p:cxnSp>
        <p:nvCxnSpPr>
          <p:cNvPr id="14" name="AutoShape 9"/>
          <p:cNvCxnSpPr>
            <a:cxnSpLocks noChangeShapeType="1"/>
          </p:cNvCxnSpPr>
          <p:nvPr>
            <p:custDataLst>
              <p:tags r:id="rId9"/>
            </p:custDataLst>
          </p:nvPr>
        </p:nvCxnSpPr>
        <p:spPr bwMode="auto">
          <a:xfrm>
            <a:off x="8099778" y="1400975"/>
            <a:ext cx="5334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grpSp>
        <p:nvGrpSpPr>
          <p:cNvPr id="15" name="Group 14"/>
          <p:cNvGrpSpPr/>
          <p:nvPr/>
        </p:nvGrpSpPr>
        <p:grpSpPr>
          <a:xfrm>
            <a:off x="8633178" y="1248575"/>
            <a:ext cx="609600" cy="304800"/>
            <a:chOff x="6934200" y="3453606"/>
            <a:chExt cx="609600" cy="304800"/>
          </a:xfrm>
        </p:grpSpPr>
        <p:sp>
          <p:nvSpPr>
            <p:cNvPr id="34" name="Rectangle 3"/>
            <p:cNvSpPr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>
              <a:off x="6934200" y="3453606"/>
              <a:ext cx="304800" cy="304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 dirty="0">
                  <a:solidFill>
                    <a:srgbClr val="009900"/>
                  </a:solidFill>
                </a:rPr>
                <a:t>B</a:t>
              </a:r>
              <a:r>
                <a:rPr lang="en-US" sz="2000" dirty="0"/>
                <a:t>	</a:t>
              </a:r>
            </a:p>
          </p:txBody>
        </p:sp>
        <p:sp>
          <p:nvSpPr>
            <p:cNvPr id="35" name="Rectangle 5"/>
            <p:cNvSpPr>
              <a:spLocks noChangeArrowheads="1"/>
            </p:cNvSpPr>
            <p:nvPr>
              <p:custDataLst>
                <p:tags r:id="rId25"/>
              </p:custDataLst>
            </p:nvPr>
          </p:nvSpPr>
          <p:spPr bwMode="auto">
            <a:xfrm>
              <a:off x="7086600" y="3453606"/>
              <a:ext cx="304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2000"/>
            </a:p>
          </p:txBody>
        </p:sp>
        <p:sp>
          <p:nvSpPr>
            <p:cNvPr id="36" name="Rectangle 3"/>
            <p:cNvSpPr>
              <a:spLocks noChangeArrowheads="1"/>
            </p:cNvSpPr>
            <p:nvPr>
              <p:custDataLst>
                <p:tags r:id="rId26"/>
              </p:custDataLst>
            </p:nvPr>
          </p:nvSpPr>
          <p:spPr bwMode="auto">
            <a:xfrm>
              <a:off x="7239000" y="3453606"/>
              <a:ext cx="304800" cy="304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  <a:spcBef>
                  <a:spcPct val="0"/>
                </a:spcBef>
              </a:pPr>
              <a:r>
                <a:rPr lang="en-US" sz="2000" dirty="0"/>
                <a:t>/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8633178" y="1907770"/>
            <a:ext cx="609600" cy="304800"/>
            <a:chOff x="7010400" y="4112801"/>
            <a:chExt cx="609600" cy="304800"/>
          </a:xfrm>
        </p:grpSpPr>
        <p:sp>
          <p:nvSpPr>
            <p:cNvPr id="31" name="Rectangle 3"/>
            <p:cNvSpPr>
              <a:spLocks noChangeArrowheads="1"/>
            </p:cNvSpPr>
            <p:nvPr>
              <p:custDataLst>
                <p:tags r:id="rId21"/>
              </p:custDataLst>
            </p:nvPr>
          </p:nvSpPr>
          <p:spPr bwMode="auto">
            <a:xfrm>
              <a:off x="7010400" y="4112801"/>
              <a:ext cx="304800" cy="304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 dirty="0">
                  <a:solidFill>
                    <a:srgbClr val="FF0000"/>
                  </a:solidFill>
                </a:rPr>
                <a:t>A</a:t>
              </a:r>
              <a:r>
                <a:rPr lang="en-US" sz="2000" dirty="0"/>
                <a:t>	</a:t>
              </a:r>
            </a:p>
          </p:txBody>
        </p:sp>
        <p:sp>
          <p:nvSpPr>
            <p:cNvPr id="32" name="Rectangle 5"/>
            <p:cNvSpPr>
              <a:spLocks noChangeArrowheads="1"/>
            </p:cNvSpPr>
            <p:nvPr>
              <p:custDataLst>
                <p:tags r:id="rId22"/>
              </p:custDataLst>
            </p:nvPr>
          </p:nvSpPr>
          <p:spPr bwMode="auto">
            <a:xfrm>
              <a:off x="7162800" y="4112801"/>
              <a:ext cx="304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2000"/>
            </a:p>
          </p:txBody>
        </p:sp>
        <p:sp>
          <p:nvSpPr>
            <p:cNvPr id="33" name="Rectangle 3"/>
            <p:cNvSpPr>
              <a:spLocks noChangeArrowheads="1"/>
            </p:cNvSpPr>
            <p:nvPr>
              <p:custDataLst>
                <p:tags r:id="rId23"/>
              </p:custDataLst>
            </p:nvPr>
          </p:nvSpPr>
          <p:spPr bwMode="auto">
            <a:xfrm>
              <a:off x="7315200" y="4112801"/>
              <a:ext cx="304800" cy="304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  <a:spcBef>
                  <a:spcPct val="0"/>
                </a:spcBef>
              </a:pPr>
              <a:r>
                <a:rPr lang="en-US" sz="2000" dirty="0"/>
                <a:t>/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9773356" y="2565789"/>
            <a:ext cx="609600" cy="304800"/>
            <a:chOff x="8153400" y="4770820"/>
            <a:chExt cx="609600" cy="304800"/>
          </a:xfrm>
        </p:grpSpPr>
        <p:sp>
          <p:nvSpPr>
            <p:cNvPr id="28" name="Rectangle 3"/>
            <p:cNvSpPr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>
              <a:off x="8153400" y="4770820"/>
              <a:ext cx="304800" cy="304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 dirty="0">
                  <a:solidFill>
                    <a:srgbClr val="009900"/>
                  </a:solidFill>
                </a:rPr>
                <a:t>B</a:t>
              </a:r>
              <a:r>
                <a:rPr lang="en-US" sz="2000" dirty="0"/>
                <a:t>	</a:t>
              </a:r>
            </a:p>
          </p:txBody>
        </p:sp>
        <p:sp>
          <p:nvSpPr>
            <p:cNvPr id="29" name="Rectangle 5"/>
            <p:cNvSpPr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8305800" y="4770820"/>
              <a:ext cx="304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2000"/>
            </a:p>
          </p:txBody>
        </p:sp>
        <p:sp>
          <p:nvSpPr>
            <p:cNvPr id="30" name="Rectangle 3"/>
            <p:cNvSpPr>
              <a:spLocks noChangeArrowheads="1"/>
            </p:cNvSpPr>
            <p:nvPr>
              <p:custDataLst>
                <p:tags r:id="rId20"/>
              </p:custDataLst>
            </p:nvPr>
          </p:nvSpPr>
          <p:spPr bwMode="auto">
            <a:xfrm>
              <a:off x="8458200" y="4770820"/>
              <a:ext cx="304800" cy="304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  <a:spcBef>
                  <a:spcPct val="0"/>
                </a:spcBef>
              </a:pPr>
              <a:r>
                <a:rPr lang="en-US" sz="2000" dirty="0"/>
                <a:t>/</a:t>
              </a:r>
            </a:p>
          </p:txBody>
        </p:sp>
      </p:grpSp>
      <p:sp>
        <p:nvSpPr>
          <p:cNvPr id="18" name="Rectangle 18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7614003" y="1730765"/>
            <a:ext cx="804862" cy="6588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19" name="Rectangle 18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7614003" y="3047597"/>
            <a:ext cx="804862" cy="6588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dirty="0"/>
              <a:t>/</a:t>
            </a:r>
          </a:p>
        </p:txBody>
      </p:sp>
      <p:cxnSp>
        <p:nvCxnSpPr>
          <p:cNvPr id="20" name="AutoShape 9"/>
          <p:cNvCxnSpPr>
            <a:cxnSpLocks noChangeShapeType="1"/>
          </p:cNvCxnSpPr>
          <p:nvPr>
            <p:custDataLst>
              <p:tags r:id="rId12"/>
            </p:custDataLst>
          </p:nvPr>
        </p:nvCxnSpPr>
        <p:spPr bwMode="auto">
          <a:xfrm>
            <a:off x="8099778" y="2717395"/>
            <a:ext cx="5334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1" name="AutoShape 9"/>
          <p:cNvCxnSpPr>
            <a:cxnSpLocks noChangeShapeType="1"/>
          </p:cNvCxnSpPr>
          <p:nvPr>
            <p:custDataLst>
              <p:tags r:id="rId13"/>
            </p:custDataLst>
          </p:nvPr>
        </p:nvCxnSpPr>
        <p:spPr bwMode="auto">
          <a:xfrm>
            <a:off x="8099778" y="2060170"/>
            <a:ext cx="5334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grpSp>
        <p:nvGrpSpPr>
          <p:cNvPr id="22" name="Group 21"/>
          <p:cNvGrpSpPr/>
          <p:nvPr/>
        </p:nvGrpSpPr>
        <p:grpSpPr>
          <a:xfrm>
            <a:off x="8633178" y="2565789"/>
            <a:ext cx="1143000" cy="304800"/>
            <a:chOff x="6934200" y="4770820"/>
            <a:chExt cx="1143000" cy="304800"/>
          </a:xfrm>
        </p:grpSpPr>
        <p:grpSp>
          <p:nvGrpSpPr>
            <p:cNvPr id="23" name="Group 22"/>
            <p:cNvGrpSpPr/>
            <p:nvPr/>
          </p:nvGrpSpPr>
          <p:grpSpPr>
            <a:xfrm>
              <a:off x="6934200" y="4770820"/>
              <a:ext cx="609600" cy="304800"/>
              <a:chOff x="7086600" y="4770820"/>
              <a:chExt cx="609600" cy="304800"/>
            </a:xfrm>
          </p:grpSpPr>
          <p:sp>
            <p:nvSpPr>
              <p:cNvPr id="25" name="Rectangle 3"/>
              <p:cNvSpPr>
                <a:spLocks noChangeArrowheads="1"/>
              </p:cNvSpPr>
              <p:nvPr>
                <p:custDataLst>
                  <p:tags r:id="rId15"/>
                </p:custDataLst>
              </p:nvPr>
            </p:nvSpPr>
            <p:spPr bwMode="auto">
              <a:xfrm>
                <a:off x="7086600" y="4770820"/>
                <a:ext cx="304800" cy="3048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000" dirty="0">
                    <a:solidFill>
                      <a:srgbClr val="FF00FF"/>
                    </a:solidFill>
                  </a:rPr>
                  <a:t>D</a:t>
                </a:r>
                <a:r>
                  <a:rPr lang="en-US" sz="2000" dirty="0"/>
                  <a:t>	</a:t>
                </a:r>
              </a:p>
            </p:txBody>
          </p:sp>
          <p:sp>
            <p:nvSpPr>
              <p:cNvPr id="26" name="Rectangle 5"/>
              <p:cNvSpPr>
                <a:spLocks noChangeArrowheads="1"/>
              </p:cNvSpPr>
              <p:nvPr>
                <p:custDataLst>
                  <p:tags r:id="rId16"/>
                </p:custDataLst>
              </p:nvPr>
            </p:nvSpPr>
            <p:spPr bwMode="auto">
              <a:xfrm>
                <a:off x="7239000" y="4770820"/>
                <a:ext cx="304800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2000"/>
              </a:p>
            </p:txBody>
          </p:sp>
          <p:sp>
            <p:nvSpPr>
              <p:cNvPr id="27" name="Rectangle 3"/>
              <p:cNvSpPr>
                <a:spLocks noChangeArrowheads="1"/>
              </p:cNvSpPr>
              <p:nvPr>
                <p:custDataLst>
                  <p:tags r:id="rId17"/>
                </p:custDataLst>
              </p:nvPr>
            </p:nvSpPr>
            <p:spPr bwMode="auto">
              <a:xfrm>
                <a:off x="7391400" y="4770820"/>
                <a:ext cx="304800" cy="3048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  <a:spcBef>
                    <a:spcPct val="0"/>
                  </a:spcBef>
                </a:pPr>
                <a:endParaRPr lang="en-US" sz="2000" dirty="0"/>
              </a:p>
            </p:txBody>
          </p:sp>
        </p:grpSp>
        <p:cxnSp>
          <p:nvCxnSpPr>
            <p:cNvPr id="24" name="AutoShape 9"/>
            <p:cNvCxnSpPr>
              <a:cxnSpLocks noChangeShapeType="1"/>
            </p:cNvCxnSpPr>
            <p:nvPr>
              <p:custDataLst>
                <p:tags r:id="rId14"/>
              </p:custDataLst>
            </p:nvPr>
          </p:nvCxnSpPr>
          <p:spPr bwMode="auto">
            <a:xfrm>
              <a:off x="7543800" y="4939860"/>
              <a:ext cx="5334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</p:grpSp>
    </p:spTree>
    <p:extLst>
      <p:ext uri="{BB962C8B-B14F-4D97-AF65-F5344CB8AC3E}">
        <p14:creationId xmlns:p14="http://schemas.microsoft.com/office/powerpoint/2010/main" val="35527513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eaLnBrk="1" hangingPunct="1"/>
            <a:r>
              <a:rPr lang="en-US" dirty="0"/>
              <a:t>Adjacency List Properties</a:t>
            </a:r>
          </a:p>
        </p:txBody>
      </p:sp>
      <p:sp>
        <p:nvSpPr>
          <p:cNvPr id="74754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838200" y="911225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Running time to:</a:t>
            </a:r>
          </a:p>
          <a:p>
            <a:r>
              <a:rPr lang="en-US" sz="2000" dirty="0"/>
              <a:t>Get a vertex’s out-edges: </a:t>
            </a:r>
            <a:br>
              <a:rPr lang="en-US" sz="2000" dirty="0"/>
            </a:br>
            <a:r>
              <a:rPr lang="en-US" sz="2000" dirty="0">
                <a:solidFill>
                  <a:schemeClr val="accent2"/>
                </a:solidFill>
                <a:latin typeface="Cambria Math" pitchFamily="18" charset="0"/>
                <a:ea typeface="Cambria Math" pitchFamily="18" charset="0"/>
              </a:rPr>
              <a:t>O(</a:t>
            </a:r>
            <a:r>
              <a:rPr lang="en-US" sz="2000" i="1" dirty="0">
                <a:solidFill>
                  <a:schemeClr val="accent2"/>
                </a:solidFill>
                <a:latin typeface="Cambria Math" pitchFamily="18" charset="0"/>
                <a:ea typeface="Cambria Math" pitchFamily="18" charset="0"/>
              </a:rPr>
              <a:t>d</a:t>
            </a:r>
            <a:r>
              <a:rPr lang="en-US" sz="2000" dirty="0">
                <a:solidFill>
                  <a:schemeClr val="accent2"/>
                </a:solidFill>
                <a:latin typeface="Cambria Math" pitchFamily="18" charset="0"/>
                <a:ea typeface="Cambria Math" pitchFamily="18" charset="0"/>
              </a:rPr>
              <a:t>) </a:t>
            </a:r>
            <a:r>
              <a:rPr lang="en-US" sz="2000" dirty="0">
                <a:solidFill>
                  <a:schemeClr val="accent2"/>
                </a:solidFill>
              </a:rPr>
              <a:t>where </a:t>
            </a:r>
            <a:r>
              <a:rPr lang="en-US" sz="2000" i="1" dirty="0">
                <a:solidFill>
                  <a:schemeClr val="accent2"/>
                </a:solidFill>
                <a:latin typeface="Cambria Math" pitchFamily="18" charset="0"/>
                <a:ea typeface="Cambria Math" pitchFamily="18" charset="0"/>
              </a:rPr>
              <a:t>d</a:t>
            </a:r>
            <a:r>
              <a:rPr lang="en-US" sz="2000" dirty="0">
                <a:solidFill>
                  <a:schemeClr val="accent2"/>
                </a:solidFill>
              </a:rPr>
              <a:t> is out-degree of vertex</a:t>
            </a:r>
            <a:endParaRPr lang="en-US" sz="2000" dirty="0"/>
          </a:p>
          <a:p>
            <a:pPr marL="342900" lvl="1" indent="-342900"/>
            <a:r>
              <a:rPr lang="en-US" sz="2000" dirty="0"/>
              <a:t>Get a vertex’s in-edges:</a:t>
            </a:r>
            <a:br>
              <a:rPr lang="en-US" sz="2000" dirty="0"/>
            </a:br>
            <a:r>
              <a:rPr lang="en-US" sz="2000" dirty="0">
                <a:solidFill>
                  <a:schemeClr val="accent2"/>
                </a:solidFill>
                <a:latin typeface="Cambria Math" pitchFamily="18" charset="0"/>
                <a:ea typeface="Cambria Math" pitchFamily="18" charset="0"/>
              </a:rPr>
              <a:t>O(|E|) </a:t>
            </a:r>
            <a:r>
              <a:rPr lang="en-US" sz="2000" dirty="0">
                <a:solidFill>
                  <a:schemeClr val="accent2"/>
                </a:solidFill>
              </a:rPr>
              <a:t>(could keep a second adjacency list for this!)</a:t>
            </a:r>
            <a:endParaRPr lang="en-US" sz="1800" dirty="0"/>
          </a:p>
          <a:p>
            <a:r>
              <a:rPr lang="en-US" sz="2000" dirty="0"/>
              <a:t>Decide if some edge exists: </a:t>
            </a:r>
            <a:br>
              <a:rPr lang="en-US" sz="2000" dirty="0"/>
            </a:br>
            <a:r>
              <a:rPr lang="en-US" sz="2000" dirty="0">
                <a:solidFill>
                  <a:schemeClr val="accent2"/>
                </a:solidFill>
                <a:latin typeface="Cambria Math" pitchFamily="18" charset="0"/>
                <a:ea typeface="Cambria Math" pitchFamily="18" charset="0"/>
              </a:rPr>
              <a:t>O(</a:t>
            </a:r>
            <a:r>
              <a:rPr lang="en-US" sz="2000" i="1" dirty="0">
                <a:solidFill>
                  <a:schemeClr val="accent2"/>
                </a:solidFill>
                <a:latin typeface="Cambria Math" pitchFamily="18" charset="0"/>
                <a:ea typeface="Cambria Math" pitchFamily="18" charset="0"/>
              </a:rPr>
              <a:t>d</a:t>
            </a:r>
            <a:r>
              <a:rPr lang="en-US" sz="2000" dirty="0">
                <a:solidFill>
                  <a:schemeClr val="accent2"/>
                </a:solidFill>
                <a:latin typeface="Cambria Math" pitchFamily="18" charset="0"/>
                <a:ea typeface="Cambria Math" pitchFamily="18" charset="0"/>
              </a:rPr>
              <a:t>) </a:t>
            </a:r>
            <a:r>
              <a:rPr lang="en-US" sz="2000" dirty="0">
                <a:solidFill>
                  <a:schemeClr val="accent2"/>
                </a:solidFill>
              </a:rPr>
              <a:t>where </a:t>
            </a:r>
            <a:r>
              <a:rPr lang="en-US" sz="2000" i="1" dirty="0">
                <a:solidFill>
                  <a:schemeClr val="accent2"/>
                </a:solidFill>
                <a:latin typeface="Cambria Math" pitchFamily="18" charset="0"/>
                <a:ea typeface="Cambria Math" pitchFamily="18" charset="0"/>
              </a:rPr>
              <a:t>d</a:t>
            </a:r>
            <a:r>
              <a:rPr lang="en-US" sz="2000" dirty="0">
                <a:solidFill>
                  <a:schemeClr val="accent2"/>
                </a:solidFill>
              </a:rPr>
              <a:t> is out-degree of source</a:t>
            </a:r>
            <a:endParaRPr lang="en-US" sz="2000" dirty="0"/>
          </a:p>
          <a:p>
            <a:r>
              <a:rPr lang="en-US" sz="2000" dirty="0"/>
              <a:t>Insert an edge: </a:t>
            </a:r>
            <a:br>
              <a:rPr lang="en-US" sz="2000" dirty="0"/>
            </a:br>
            <a:r>
              <a:rPr lang="en-US" sz="2000" dirty="0">
                <a:solidFill>
                  <a:schemeClr val="accent2"/>
                </a:solidFill>
                <a:latin typeface="Cambria Math" pitchFamily="18" charset="0"/>
                <a:ea typeface="Cambria Math" pitchFamily="18" charset="0"/>
              </a:rPr>
              <a:t>O(1) </a:t>
            </a:r>
            <a:r>
              <a:rPr lang="en-US" sz="2000" dirty="0">
                <a:solidFill>
                  <a:schemeClr val="accent2"/>
                </a:solidFill>
              </a:rPr>
              <a:t>(unless you need to check if it’s already there)</a:t>
            </a:r>
            <a:endParaRPr lang="en-US" sz="2000" dirty="0"/>
          </a:p>
          <a:p>
            <a:r>
              <a:rPr lang="en-US" sz="2000" dirty="0"/>
              <a:t>Delete an edge:</a:t>
            </a:r>
            <a:br>
              <a:rPr lang="en-US" sz="2000" dirty="0"/>
            </a:br>
            <a:r>
              <a:rPr lang="en-US" sz="2000" dirty="0">
                <a:solidFill>
                  <a:schemeClr val="accent2"/>
                </a:solidFill>
                <a:latin typeface="Cambria Math" pitchFamily="18" charset="0"/>
                <a:ea typeface="Cambria Math" pitchFamily="18" charset="0"/>
              </a:rPr>
              <a:t>O(</a:t>
            </a:r>
            <a:r>
              <a:rPr lang="en-US" sz="2000" i="1" dirty="0">
                <a:solidFill>
                  <a:schemeClr val="accent2"/>
                </a:solidFill>
                <a:latin typeface="Cambria Math" pitchFamily="18" charset="0"/>
                <a:ea typeface="Cambria Math" pitchFamily="18" charset="0"/>
              </a:rPr>
              <a:t>d</a:t>
            </a:r>
            <a:r>
              <a:rPr lang="en-US" sz="2000" dirty="0">
                <a:solidFill>
                  <a:schemeClr val="accent2"/>
                </a:solidFill>
                <a:latin typeface="Cambria Math" pitchFamily="18" charset="0"/>
                <a:ea typeface="Cambria Math" pitchFamily="18" charset="0"/>
              </a:rPr>
              <a:t>) </a:t>
            </a:r>
            <a:r>
              <a:rPr lang="en-US" sz="2000" dirty="0">
                <a:solidFill>
                  <a:schemeClr val="accent2"/>
                </a:solidFill>
              </a:rPr>
              <a:t>where </a:t>
            </a:r>
            <a:r>
              <a:rPr lang="en-US" sz="2000" i="1" dirty="0">
                <a:solidFill>
                  <a:schemeClr val="accent2"/>
                </a:solidFill>
                <a:latin typeface="Cambria Math" pitchFamily="18" charset="0"/>
                <a:ea typeface="Cambria Math" pitchFamily="18" charset="0"/>
              </a:rPr>
              <a:t>d</a:t>
            </a:r>
            <a:r>
              <a:rPr lang="en-US" sz="2000" dirty="0">
                <a:solidFill>
                  <a:schemeClr val="accent2"/>
                </a:solidFill>
              </a:rPr>
              <a:t> is out-degree of source</a:t>
            </a:r>
            <a:endParaRPr lang="en-US" sz="2000" dirty="0"/>
          </a:p>
          <a:p>
            <a:endParaRPr lang="en-US" sz="1200" dirty="0"/>
          </a:p>
          <a:p>
            <a:pPr marL="0" lvl="1" indent="0">
              <a:buNone/>
            </a:pPr>
            <a:r>
              <a:rPr lang="en-US" dirty="0"/>
              <a:t>Space requirements: </a:t>
            </a:r>
            <a:r>
              <a:rPr lang="en-US" dirty="0">
                <a:solidFill>
                  <a:schemeClr val="accent2"/>
                </a:solidFill>
                <a:latin typeface="Cambria Math" pitchFamily="18" charset="0"/>
                <a:ea typeface="Cambria Math" pitchFamily="18" charset="0"/>
              </a:rPr>
              <a:t>O(|V|+|E|)</a:t>
            </a:r>
            <a:endParaRPr lang="en-US" dirty="0">
              <a:latin typeface="Cambria Math" pitchFamily="18" charset="0"/>
              <a:ea typeface="Cambria Math" pitchFamily="18" charset="0"/>
            </a:endParaRPr>
          </a:p>
          <a:p>
            <a:pPr>
              <a:buFontTx/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2400" dirty="0"/>
              <a:t>Best for sparse or dense graphs? </a:t>
            </a:r>
            <a:r>
              <a:rPr lang="en-US" sz="2400" i="1" dirty="0">
                <a:solidFill>
                  <a:schemeClr val="accent2"/>
                </a:solidFill>
              </a:rPr>
              <a:t>sparse</a:t>
            </a:r>
          </a:p>
          <a:p>
            <a:pPr lvl="1" eaLnBrk="1" hangingPunct="1"/>
            <a:endParaRPr lang="en-US" dirty="0"/>
          </a:p>
          <a:p>
            <a:pPr eaLnBrk="1" hangingPunct="1"/>
            <a:endParaRPr lang="en-US" sz="2400" dirty="0"/>
          </a:p>
          <a:p>
            <a:pPr lvl="1" eaLnBrk="1" hangingPunct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1ADA0-3BB4-460A-B7EB-C1A8DEAFE2E2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1807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/>
              <a:t>Undirected Graphs</a:t>
            </a:r>
            <a:endParaRPr lang="en-US" dirty="0"/>
          </a:p>
        </p:txBody>
      </p:sp>
      <p:sp>
        <p:nvSpPr>
          <p:cNvPr id="8602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Adjacency lists also work well for undirected graphs with one caveat</a:t>
            </a:r>
          </a:p>
          <a:p>
            <a:r>
              <a:rPr lang="en-US" dirty="0"/>
              <a:t>Put each edge in two lists to support efficient "get all neighbors"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1ADA0-3BB4-460A-B7EB-C1A8DEAFE2E2}" type="slidenum">
              <a:rPr lang="en-US" smtClean="0"/>
              <a:pPr/>
              <a:t>28</a:t>
            </a:fld>
            <a:endParaRPr lang="en-US"/>
          </a:p>
        </p:txBody>
      </p:sp>
      <p:grpSp>
        <p:nvGrpSpPr>
          <p:cNvPr id="86026" name="Group 34"/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2510865" y="3717240"/>
            <a:ext cx="2452844" cy="1579716"/>
            <a:chOff x="1838" y="1257"/>
            <a:chExt cx="1868" cy="1196"/>
          </a:xfrm>
        </p:grpSpPr>
        <p:sp>
          <p:nvSpPr>
            <p:cNvPr id="86097" name="Oval 35"/>
            <p:cNvSpPr>
              <a:spLocks noChangeAspect="1" noChangeArrowheads="1"/>
            </p:cNvSpPr>
            <p:nvPr>
              <p:custDataLst>
                <p:tags r:id="rId36"/>
              </p:custDataLst>
            </p:nvPr>
          </p:nvSpPr>
          <p:spPr bwMode="auto">
            <a:xfrm>
              <a:off x="2056" y="1795"/>
              <a:ext cx="180" cy="18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2000"/>
            </a:p>
          </p:txBody>
        </p:sp>
        <p:sp>
          <p:nvSpPr>
            <p:cNvPr id="86098" name="Text Box 36"/>
            <p:cNvSpPr txBox="1">
              <a:spLocks noChangeArrowheads="1"/>
            </p:cNvSpPr>
            <p:nvPr>
              <p:custDataLst>
                <p:tags r:id="rId37"/>
              </p:custDataLst>
            </p:nvPr>
          </p:nvSpPr>
          <p:spPr bwMode="auto">
            <a:xfrm>
              <a:off x="1838" y="1603"/>
              <a:ext cx="254" cy="3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rgbClr val="FF0000"/>
                  </a:solidFill>
                </a:rPr>
                <a:t>A</a:t>
              </a:r>
              <a:endParaRPr lang="en-US" sz="2000"/>
            </a:p>
          </p:txBody>
        </p:sp>
        <p:sp>
          <p:nvSpPr>
            <p:cNvPr id="86099" name="Oval 37"/>
            <p:cNvSpPr>
              <a:spLocks noChangeAspect="1" noChangeArrowheads="1"/>
            </p:cNvSpPr>
            <p:nvPr>
              <p:custDataLst>
                <p:tags r:id="rId38"/>
              </p:custDataLst>
            </p:nvPr>
          </p:nvSpPr>
          <p:spPr bwMode="auto">
            <a:xfrm>
              <a:off x="2772" y="2082"/>
              <a:ext cx="180" cy="18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2000"/>
            </a:p>
          </p:txBody>
        </p:sp>
        <p:sp>
          <p:nvSpPr>
            <p:cNvPr id="86100" name="Text Box 38"/>
            <p:cNvSpPr txBox="1">
              <a:spLocks noChangeArrowheads="1"/>
            </p:cNvSpPr>
            <p:nvPr>
              <p:custDataLst>
                <p:tags r:id="rId39"/>
              </p:custDataLst>
            </p:nvPr>
          </p:nvSpPr>
          <p:spPr bwMode="auto">
            <a:xfrm>
              <a:off x="2934" y="2150"/>
              <a:ext cx="247" cy="3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rgbClr val="008000"/>
                  </a:solidFill>
                </a:rPr>
                <a:t>B</a:t>
              </a:r>
              <a:endParaRPr lang="en-US" sz="2000"/>
            </a:p>
          </p:txBody>
        </p:sp>
        <p:sp>
          <p:nvSpPr>
            <p:cNvPr id="86101" name="Oval 39"/>
            <p:cNvSpPr>
              <a:spLocks noChangeAspect="1" noChangeArrowheads="1"/>
            </p:cNvSpPr>
            <p:nvPr>
              <p:custDataLst>
                <p:tags r:id="rId40"/>
              </p:custDataLst>
            </p:nvPr>
          </p:nvSpPr>
          <p:spPr bwMode="auto">
            <a:xfrm>
              <a:off x="3312" y="1651"/>
              <a:ext cx="180" cy="18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000"/>
            </a:p>
          </p:txBody>
        </p:sp>
        <p:sp>
          <p:nvSpPr>
            <p:cNvPr id="86102" name="Text Box 40"/>
            <p:cNvSpPr txBox="1">
              <a:spLocks noChangeArrowheads="1"/>
            </p:cNvSpPr>
            <p:nvPr>
              <p:custDataLst>
                <p:tags r:id="rId41"/>
              </p:custDataLst>
            </p:nvPr>
          </p:nvSpPr>
          <p:spPr bwMode="auto">
            <a:xfrm>
              <a:off x="3462" y="1699"/>
              <a:ext cx="244" cy="3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rgbClr val="0000FF"/>
                  </a:solidFill>
                </a:rPr>
                <a:t>C</a:t>
              </a:r>
              <a:endParaRPr lang="en-US" sz="2000"/>
            </a:p>
          </p:txBody>
        </p:sp>
        <p:cxnSp>
          <p:nvCxnSpPr>
            <p:cNvPr id="86103" name="AutoShape 41"/>
            <p:cNvCxnSpPr>
              <a:cxnSpLocks noChangeShapeType="1"/>
              <a:stCxn id="86101" idx="3"/>
              <a:endCxn id="86099" idx="6"/>
            </p:cNvCxnSpPr>
            <p:nvPr>
              <p:custDataLst>
                <p:tags r:id="rId42"/>
              </p:custDataLst>
            </p:nvPr>
          </p:nvCxnSpPr>
          <p:spPr bwMode="auto">
            <a:xfrm flipH="1">
              <a:off x="2961" y="1814"/>
              <a:ext cx="377" cy="35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86104" name="AutoShape 42"/>
            <p:cNvCxnSpPr>
              <a:cxnSpLocks noChangeShapeType="1"/>
              <a:stCxn id="86099" idx="2"/>
              <a:endCxn id="86097" idx="5"/>
            </p:cNvCxnSpPr>
            <p:nvPr>
              <p:custDataLst>
                <p:tags r:id="rId43"/>
              </p:custDataLst>
            </p:nvPr>
          </p:nvCxnSpPr>
          <p:spPr bwMode="auto">
            <a:xfrm flipH="1" flipV="1">
              <a:off x="2210" y="1958"/>
              <a:ext cx="553" cy="21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86105" name="Oval 43"/>
            <p:cNvSpPr>
              <a:spLocks noChangeAspect="1" noChangeArrowheads="1"/>
            </p:cNvSpPr>
            <p:nvPr>
              <p:custDataLst>
                <p:tags r:id="rId44"/>
              </p:custDataLst>
            </p:nvPr>
          </p:nvSpPr>
          <p:spPr bwMode="auto">
            <a:xfrm>
              <a:off x="2646" y="1459"/>
              <a:ext cx="180" cy="18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000"/>
            </a:p>
          </p:txBody>
        </p:sp>
        <p:cxnSp>
          <p:nvCxnSpPr>
            <p:cNvPr id="86106" name="AutoShape 44"/>
            <p:cNvCxnSpPr>
              <a:cxnSpLocks noChangeShapeType="1"/>
              <a:stCxn id="86101" idx="1"/>
            </p:cNvCxnSpPr>
            <p:nvPr>
              <p:custDataLst>
                <p:tags r:id="rId45"/>
              </p:custDataLst>
            </p:nvPr>
          </p:nvCxnSpPr>
          <p:spPr bwMode="auto">
            <a:xfrm flipH="1" flipV="1">
              <a:off x="2838" y="1553"/>
              <a:ext cx="500" cy="11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86107" name="Text Box 45"/>
            <p:cNvSpPr txBox="1">
              <a:spLocks noChangeArrowheads="1"/>
            </p:cNvSpPr>
            <p:nvPr>
              <p:custDataLst>
                <p:tags r:id="rId46"/>
              </p:custDataLst>
            </p:nvPr>
          </p:nvSpPr>
          <p:spPr bwMode="auto">
            <a:xfrm>
              <a:off x="2742" y="1257"/>
              <a:ext cx="260" cy="3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rgbClr val="FF00FF"/>
                  </a:solidFill>
                </a:rPr>
                <a:t>D</a:t>
              </a:r>
            </a:p>
          </p:txBody>
        </p:sp>
      </p:grpSp>
      <p:sp>
        <p:nvSpPr>
          <p:cNvPr id="100" name="Rectangle 18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465006" y="4619964"/>
            <a:ext cx="804862" cy="6588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101" name="Rectangle 19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465006" y="3302750"/>
            <a:ext cx="804862" cy="6588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102" name="Text Box 46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994047" y="3432101"/>
            <a:ext cx="362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103" name="Text Box 47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994047" y="4091296"/>
            <a:ext cx="3513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9900"/>
                </a:solidFill>
              </a:rPr>
              <a:t>B</a:t>
            </a:r>
          </a:p>
        </p:txBody>
      </p:sp>
      <p:sp>
        <p:nvSpPr>
          <p:cNvPr id="104" name="Text Box 48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994047" y="4749315"/>
            <a:ext cx="3481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</a:rPr>
              <a:t>C</a:t>
            </a:r>
          </a:p>
        </p:txBody>
      </p:sp>
      <p:sp>
        <p:nvSpPr>
          <p:cNvPr id="105" name="Text Box 49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994047" y="5408128"/>
            <a:ext cx="3738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00FF"/>
                </a:solidFill>
              </a:rPr>
              <a:t>D</a:t>
            </a:r>
          </a:p>
        </p:txBody>
      </p:sp>
      <p:cxnSp>
        <p:nvCxnSpPr>
          <p:cNvPr id="106" name="AutoShape 9"/>
          <p:cNvCxnSpPr>
            <a:cxnSpLocks noChangeShapeType="1"/>
          </p:cNvCxnSpPr>
          <p:nvPr>
            <p:custDataLst>
              <p:tags r:id="rId10"/>
            </p:custDataLst>
          </p:nvPr>
        </p:nvCxnSpPr>
        <p:spPr bwMode="auto">
          <a:xfrm>
            <a:off x="6950781" y="3632155"/>
            <a:ext cx="5334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grpSp>
        <p:nvGrpSpPr>
          <p:cNvPr id="107" name="Group 106"/>
          <p:cNvGrpSpPr/>
          <p:nvPr/>
        </p:nvGrpSpPr>
        <p:grpSpPr>
          <a:xfrm>
            <a:off x="7484181" y="3479755"/>
            <a:ext cx="609600" cy="304800"/>
            <a:chOff x="6934200" y="3453606"/>
            <a:chExt cx="609600" cy="304800"/>
          </a:xfrm>
        </p:grpSpPr>
        <p:sp>
          <p:nvSpPr>
            <p:cNvPr id="126" name="Rectangle 3"/>
            <p:cNvSpPr>
              <a:spLocks noChangeArrowheads="1"/>
            </p:cNvSpPr>
            <p:nvPr>
              <p:custDataLst>
                <p:tags r:id="rId33"/>
              </p:custDataLst>
            </p:nvPr>
          </p:nvSpPr>
          <p:spPr bwMode="auto">
            <a:xfrm>
              <a:off x="6934200" y="3453606"/>
              <a:ext cx="304800" cy="304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 dirty="0">
                  <a:solidFill>
                    <a:srgbClr val="009900"/>
                  </a:solidFill>
                </a:rPr>
                <a:t>B</a:t>
              </a:r>
              <a:r>
                <a:rPr lang="en-US" sz="2000" dirty="0"/>
                <a:t>	</a:t>
              </a:r>
            </a:p>
          </p:txBody>
        </p:sp>
        <p:sp>
          <p:nvSpPr>
            <p:cNvPr id="127" name="Rectangle 5"/>
            <p:cNvSpPr>
              <a:spLocks noChangeArrowheads="1"/>
            </p:cNvSpPr>
            <p:nvPr>
              <p:custDataLst>
                <p:tags r:id="rId34"/>
              </p:custDataLst>
            </p:nvPr>
          </p:nvSpPr>
          <p:spPr bwMode="auto">
            <a:xfrm>
              <a:off x="7086600" y="3453606"/>
              <a:ext cx="304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2000"/>
            </a:p>
          </p:txBody>
        </p:sp>
        <p:sp>
          <p:nvSpPr>
            <p:cNvPr id="128" name="Rectangle 3"/>
            <p:cNvSpPr>
              <a:spLocks noChangeArrowheads="1"/>
            </p:cNvSpPr>
            <p:nvPr>
              <p:custDataLst>
                <p:tags r:id="rId35"/>
              </p:custDataLst>
            </p:nvPr>
          </p:nvSpPr>
          <p:spPr bwMode="auto">
            <a:xfrm>
              <a:off x="7239000" y="3453606"/>
              <a:ext cx="304800" cy="304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  <a:spcBef>
                  <a:spcPct val="0"/>
                </a:spcBef>
              </a:pPr>
              <a:r>
                <a:rPr lang="en-US" sz="2000" dirty="0"/>
                <a:t>/</a:t>
              </a: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7484181" y="4138950"/>
            <a:ext cx="609600" cy="304800"/>
            <a:chOff x="7010400" y="4112801"/>
            <a:chExt cx="609600" cy="304800"/>
          </a:xfrm>
        </p:grpSpPr>
        <p:sp>
          <p:nvSpPr>
            <p:cNvPr id="123" name="Rectangle 3"/>
            <p:cNvSpPr>
              <a:spLocks noChangeArrowheads="1"/>
            </p:cNvSpPr>
            <p:nvPr>
              <p:custDataLst>
                <p:tags r:id="rId30"/>
              </p:custDataLst>
            </p:nvPr>
          </p:nvSpPr>
          <p:spPr bwMode="auto">
            <a:xfrm>
              <a:off x="7010400" y="4112801"/>
              <a:ext cx="304800" cy="304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 dirty="0">
                  <a:solidFill>
                    <a:srgbClr val="0000FF"/>
                  </a:solidFill>
                </a:rPr>
                <a:t>C</a:t>
              </a:r>
              <a:r>
                <a:rPr lang="en-US" sz="2000" dirty="0"/>
                <a:t>	</a:t>
              </a:r>
            </a:p>
          </p:txBody>
        </p:sp>
        <p:sp>
          <p:nvSpPr>
            <p:cNvPr id="124" name="Rectangle 5"/>
            <p:cNvSpPr>
              <a:spLocks noChangeArrowheads="1"/>
            </p:cNvSpPr>
            <p:nvPr>
              <p:custDataLst>
                <p:tags r:id="rId31"/>
              </p:custDataLst>
            </p:nvPr>
          </p:nvSpPr>
          <p:spPr bwMode="auto">
            <a:xfrm>
              <a:off x="7162800" y="4112801"/>
              <a:ext cx="304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2000"/>
            </a:p>
          </p:txBody>
        </p:sp>
        <p:sp>
          <p:nvSpPr>
            <p:cNvPr id="125" name="Rectangle 3"/>
            <p:cNvSpPr>
              <a:spLocks noChangeArrowheads="1"/>
            </p:cNvSpPr>
            <p:nvPr>
              <p:custDataLst>
                <p:tags r:id="rId32"/>
              </p:custDataLst>
            </p:nvPr>
          </p:nvSpPr>
          <p:spPr bwMode="auto">
            <a:xfrm>
              <a:off x="7315200" y="4112801"/>
              <a:ext cx="304800" cy="304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  <a:spcBef>
                  <a:spcPct val="0"/>
                </a:spcBef>
              </a:pPr>
              <a:endParaRPr lang="en-US" sz="2000" dirty="0"/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8624359" y="4796969"/>
            <a:ext cx="609600" cy="304800"/>
            <a:chOff x="8153400" y="4770820"/>
            <a:chExt cx="609600" cy="304800"/>
          </a:xfrm>
        </p:grpSpPr>
        <p:sp>
          <p:nvSpPr>
            <p:cNvPr id="120" name="Rectangle 3"/>
            <p:cNvSpPr>
              <a:spLocks noChangeArrowheads="1"/>
            </p:cNvSpPr>
            <p:nvPr>
              <p:custDataLst>
                <p:tags r:id="rId27"/>
              </p:custDataLst>
            </p:nvPr>
          </p:nvSpPr>
          <p:spPr bwMode="auto">
            <a:xfrm>
              <a:off x="8153400" y="4770820"/>
              <a:ext cx="304800" cy="304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 dirty="0">
                  <a:solidFill>
                    <a:srgbClr val="009900"/>
                  </a:solidFill>
                </a:rPr>
                <a:t>B</a:t>
              </a:r>
              <a:r>
                <a:rPr lang="en-US" sz="2000" dirty="0"/>
                <a:t>	</a:t>
              </a:r>
            </a:p>
          </p:txBody>
        </p:sp>
        <p:sp>
          <p:nvSpPr>
            <p:cNvPr id="121" name="Rectangle 5"/>
            <p:cNvSpPr>
              <a:spLocks noChangeArrowheads="1"/>
            </p:cNvSpPr>
            <p:nvPr>
              <p:custDataLst>
                <p:tags r:id="rId28"/>
              </p:custDataLst>
            </p:nvPr>
          </p:nvSpPr>
          <p:spPr bwMode="auto">
            <a:xfrm>
              <a:off x="8305800" y="4770820"/>
              <a:ext cx="304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2000"/>
            </a:p>
          </p:txBody>
        </p:sp>
        <p:sp>
          <p:nvSpPr>
            <p:cNvPr id="122" name="Rectangle 3"/>
            <p:cNvSpPr>
              <a:spLocks noChangeArrowheads="1"/>
            </p:cNvSpPr>
            <p:nvPr>
              <p:custDataLst>
                <p:tags r:id="rId29"/>
              </p:custDataLst>
            </p:nvPr>
          </p:nvSpPr>
          <p:spPr bwMode="auto">
            <a:xfrm>
              <a:off x="8458200" y="4770820"/>
              <a:ext cx="304800" cy="304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  <a:spcBef>
                  <a:spcPct val="0"/>
                </a:spcBef>
              </a:pPr>
              <a:r>
                <a:rPr lang="en-US" sz="2000" dirty="0"/>
                <a:t>/</a:t>
              </a:r>
            </a:p>
          </p:txBody>
        </p:sp>
      </p:grpSp>
      <p:sp>
        <p:nvSpPr>
          <p:cNvPr id="110" name="Rectangle 18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6465006" y="3961945"/>
            <a:ext cx="804862" cy="6588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111" name="Rectangle 110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6465006" y="5278777"/>
            <a:ext cx="804862" cy="6588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400" dirty="0"/>
          </a:p>
        </p:txBody>
      </p:sp>
      <p:cxnSp>
        <p:nvCxnSpPr>
          <p:cNvPr id="112" name="AutoShape 9"/>
          <p:cNvCxnSpPr>
            <a:cxnSpLocks noChangeShapeType="1"/>
          </p:cNvCxnSpPr>
          <p:nvPr>
            <p:custDataLst>
              <p:tags r:id="rId13"/>
            </p:custDataLst>
          </p:nvPr>
        </p:nvCxnSpPr>
        <p:spPr bwMode="auto">
          <a:xfrm>
            <a:off x="6950781" y="4948575"/>
            <a:ext cx="5334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13" name="AutoShape 9"/>
          <p:cNvCxnSpPr>
            <a:cxnSpLocks noChangeShapeType="1"/>
          </p:cNvCxnSpPr>
          <p:nvPr>
            <p:custDataLst>
              <p:tags r:id="rId14"/>
            </p:custDataLst>
          </p:nvPr>
        </p:nvCxnSpPr>
        <p:spPr bwMode="auto">
          <a:xfrm>
            <a:off x="6950781" y="4291350"/>
            <a:ext cx="5334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grpSp>
        <p:nvGrpSpPr>
          <p:cNvPr id="114" name="Group 113"/>
          <p:cNvGrpSpPr/>
          <p:nvPr/>
        </p:nvGrpSpPr>
        <p:grpSpPr>
          <a:xfrm>
            <a:off x="7484181" y="4796969"/>
            <a:ext cx="1143000" cy="304800"/>
            <a:chOff x="6934200" y="4770820"/>
            <a:chExt cx="1143000" cy="304800"/>
          </a:xfrm>
        </p:grpSpPr>
        <p:grpSp>
          <p:nvGrpSpPr>
            <p:cNvPr id="115" name="Group 114"/>
            <p:cNvGrpSpPr/>
            <p:nvPr/>
          </p:nvGrpSpPr>
          <p:grpSpPr>
            <a:xfrm>
              <a:off x="6934200" y="4770820"/>
              <a:ext cx="609600" cy="304800"/>
              <a:chOff x="7086600" y="4770820"/>
              <a:chExt cx="609600" cy="304800"/>
            </a:xfrm>
          </p:grpSpPr>
          <p:sp>
            <p:nvSpPr>
              <p:cNvPr id="117" name="Rectangle 3"/>
              <p:cNvSpPr>
                <a:spLocks noChangeArrowheads="1"/>
              </p:cNvSpPr>
              <p:nvPr>
                <p:custDataLst>
                  <p:tags r:id="rId24"/>
                </p:custDataLst>
              </p:nvPr>
            </p:nvSpPr>
            <p:spPr bwMode="auto">
              <a:xfrm>
                <a:off x="7086600" y="4770820"/>
                <a:ext cx="304800" cy="3048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000" dirty="0">
                    <a:solidFill>
                      <a:srgbClr val="FF00FF"/>
                    </a:solidFill>
                  </a:rPr>
                  <a:t>D</a:t>
                </a:r>
                <a:r>
                  <a:rPr lang="en-US" sz="2000" dirty="0"/>
                  <a:t>	</a:t>
                </a:r>
              </a:p>
            </p:txBody>
          </p:sp>
          <p:sp>
            <p:nvSpPr>
              <p:cNvPr id="118" name="Rectangle 5"/>
              <p:cNvSpPr>
                <a:spLocks noChangeArrowheads="1"/>
              </p:cNvSpPr>
              <p:nvPr>
                <p:custDataLst>
                  <p:tags r:id="rId25"/>
                </p:custDataLst>
              </p:nvPr>
            </p:nvSpPr>
            <p:spPr bwMode="auto">
              <a:xfrm>
                <a:off x="7239000" y="4770820"/>
                <a:ext cx="304800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2000"/>
              </a:p>
            </p:txBody>
          </p:sp>
          <p:sp>
            <p:nvSpPr>
              <p:cNvPr id="119" name="Rectangle 3"/>
              <p:cNvSpPr>
                <a:spLocks noChangeArrowheads="1"/>
              </p:cNvSpPr>
              <p:nvPr>
                <p:custDataLst>
                  <p:tags r:id="rId26"/>
                </p:custDataLst>
              </p:nvPr>
            </p:nvSpPr>
            <p:spPr bwMode="auto">
              <a:xfrm>
                <a:off x="7391400" y="4770820"/>
                <a:ext cx="304800" cy="3048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100000"/>
                  </a:lnSpc>
                  <a:spcBef>
                    <a:spcPct val="0"/>
                  </a:spcBef>
                </a:pPr>
                <a:endParaRPr lang="en-US" sz="2000" dirty="0"/>
              </a:p>
            </p:txBody>
          </p:sp>
        </p:grpSp>
        <p:cxnSp>
          <p:nvCxnSpPr>
            <p:cNvPr id="116" name="AutoShape 9"/>
            <p:cNvCxnSpPr>
              <a:cxnSpLocks noChangeShapeType="1"/>
            </p:cNvCxnSpPr>
            <p:nvPr>
              <p:custDataLst>
                <p:tags r:id="rId23"/>
              </p:custDataLst>
            </p:nvPr>
          </p:nvCxnSpPr>
          <p:spPr bwMode="auto">
            <a:xfrm>
              <a:off x="7543800" y="4939860"/>
              <a:ext cx="5334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</p:grpSp>
      <p:cxnSp>
        <p:nvCxnSpPr>
          <p:cNvPr id="129" name="AutoShape 9"/>
          <p:cNvCxnSpPr>
            <a:cxnSpLocks noChangeShapeType="1"/>
          </p:cNvCxnSpPr>
          <p:nvPr>
            <p:custDataLst>
              <p:tags r:id="rId15"/>
            </p:custDataLst>
          </p:nvPr>
        </p:nvCxnSpPr>
        <p:spPr bwMode="auto">
          <a:xfrm>
            <a:off x="6950781" y="5607388"/>
            <a:ext cx="5334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grpSp>
        <p:nvGrpSpPr>
          <p:cNvPr id="131" name="Group 130"/>
          <p:cNvGrpSpPr/>
          <p:nvPr/>
        </p:nvGrpSpPr>
        <p:grpSpPr>
          <a:xfrm>
            <a:off x="7484181" y="5455782"/>
            <a:ext cx="609600" cy="304800"/>
            <a:chOff x="7086600" y="4770820"/>
            <a:chExt cx="609600" cy="304800"/>
          </a:xfrm>
        </p:grpSpPr>
        <p:sp>
          <p:nvSpPr>
            <p:cNvPr id="133" name="Rectangle 3"/>
            <p:cNvSpPr>
              <a:spLocks noChangeArrowheads="1"/>
            </p:cNvSpPr>
            <p:nvPr>
              <p:custDataLst>
                <p:tags r:id="rId20"/>
              </p:custDataLst>
            </p:nvPr>
          </p:nvSpPr>
          <p:spPr bwMode="auto">
            <a:xfrm>
              <a:off x="7086600" y="4770820"/>
              <a:ext cx="304800" cy="304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 dirty="0">
                  <a:solidFill>
                    <a:srgbClr val="0000FF"/>
                  </a:solidFill>
                </a:rPr>
                <a:t>C</a:t>
              </a:r>
              <a:r>
                <a:rPr lang="en-US" sz="2000" dirty="0"/>
                <a:t>	</a:t>
              </a:r>
            </a:p>
          </p:txBody>
        </p:sp>
        <p:sp>
          <p:nvSpPr>
            <p:cNvPr id="134" name="Rectangle 5"/>
            <p:cNvSpPr>
              <a:spLocks noChangeArrowheads="1"/>
            </p:cNvSpPr>
            <p:nvPr>
              <p:custDataLst>
                <p:tags r:id="rId21"/>
              </p:custDataLst>
            </p:nvPr>
          </p:nvSpPr>
          <p:spPr bwMode="auto">
            <a:xfrm>
              <a:off x="7239000" y="4770820"/>
              <a:ext cx="304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2000"/>
            </a:p>
          </p:txBody>
        </p:sp>
        <p:sp>
          <p:nvSpPr>
            <p:cNvPr id="135" name="Rectangle 3"/>
            <p:cNvSpPr>
              <a:spLocks noChangeArrowheads="1"/>
            </p:cNvSpPr>
            <p:nvPr>
              <p:custDataLst>
                <p:tags r:id="rId22"/>
              </p:custDataLst>
            </p:nvPr>
          </p:nvSpPr>
          <p:spPr bwMode="auto">
            <a:xfrm>
              <a:off x="7391400" y="4770820"/>
              <a:ext cx="304800" cy="304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  <a:spcBef>
                  <a:spcPct val="0"/>
                </a:spcBef>
              </a:pPr>
              <a:r>
                <a:rPr lang="en-US" sz="2000" dirty="0"/>
                <a:t>/</a:t>
              </a:r>
            </a:p>
          </p:txBody>
        </p:sp>
      </p:grpSp>
      <p:cxnSp>
        <p:nvCxnSpPr>
          <p:cNvPr id="137" name="AutoShape 9"/>
          <p:cNvCxnSpPr>
            <a:cxnSpLocks noChangeShapeType="1"/>
          </p:cNvCxnSpPr>
          <p:nvPr>
            <p:custDataLst>
              <p:tags r:id="rId16"/>
            </p:custDataLst>
          </p:nvPr>
        </p:nvCxnSpPr>
        <p:spPr bwMode="auto">
          <a:xfrm>
            <a:off x="8086373" y="4291350"/>
            <a:ext cx="5334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grpSp>
        <p:nvGrpSpPr>
          <p:cNvPr id="138" name="Group 137"/>
          <p:cNvGrpSpPr/>
          <p:nvPr/>
        </p:nvGrpSpPr>
        <p:grpSpPr>
          <a:xfrm>
            <a:off x="8619773" y="4138950"/>
            <a:ext cx="609600" cy="304800"/>
            <a:chOff x="6934200" y="3453606"/>
            <a:chExt cx="609600" cy="304800"/>
          </a:xfrm>
        </p:grpSpPr>
        <p:sp>
          <p:nvSpPr>
            <p:cNvPr id="139" name="Rectangle 3"/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6934200" y="3453606"/>
              <a:ext cx="304800" cy="304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 dirty="0">
                  <a:solidFill>
                    <a:srgbClr val="FF0000"/>
                  </a:solidFill>
                </a:rPr>
                <a:t>A</a:t>
              </a:r>
              <a:r>
                <a:rPr lang="en-US" sz="2000" dirty="0"/>
                <a:t>	</a:t>
              </a:r>
            </a:p>
          </p:txBody>
        </p:sp>
        <p:sp>
          <p:nvSpPr>
            <p:cNvPr id="140" name="Rectangle 5"/>
            <p:cNvSpPr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>
              <a:off x="7086600" y="3453606"/>
              <a:ext cx="304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2000"/>
            </a:p>
          </p:txBody>
        </p:sp>
        <p:sp>
          <p:nvSpPr>
            <p:cNvPr id="141" name="Rectangle 3"/>
            <p:cNvSpPr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7239000" y="3453606"/>
              <a:ext cx="304800" cy="304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  <a:spcBef>
                  <a:spcPct val="0"/>
                </a:spcBef>
              </a:pPr>
              <a:r>
                <a:rPr lang="en-US" sz="2000" dirty="0"/>
                <a:t>/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564346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Which is better?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Graphs are often sparse</a:t>
            </a:r>
          </a:p>
          <a:p>
            <a:r>
              <a:rPr lang="en-US" dirty="0"/>
              <a:t>Streets form grids</a:t>
            </a:r>
          </a:p>
          <a:p>
            <a:r>
              <a:rPr lang="en-US" dirty="0"/>
              <a:t>Airlines rarely fly to all cities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Adjacency lists should generally be your default choice</a:t>
            </a:r>
          </a:p>
          <a:p>
            <a:r>
              <a:rPr lang="en-US" dirty="0"/>
              <a:t>Slower performance compensated by greater space savings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1ADA0-3BB4-460A-B7EB-C1A8DEAFE2E2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180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7EDCD1-B9E8-5343-13F4-FCBB0DAA3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Graphs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6EAAF6-A99E-045C-4A75-7B2AE535C4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is Graph </a:t>
            </a:r>
          </a:p>
          <a:p>
            <a:r>
              <a:rPr lang="en-US" dirty="0"/>
              <a:t>Graph ADT </a:t>
            </a:r>
          </a:p>
          <a:p>
            <a:r>
              <a:rPr lang="en-US" dirty="0"/>
              <a:t>Graph terminology</a:t>
            </a:r>
          </a:p>
          <a:p>
            <a:r>
              <a:rPr lang="en-US" dirty="0"/>
              <a:t>Graph operations</a:t>
            </a:r>
          </a:p>
        </p:txBody>
      </p:sp>
    </p:spTree>
    <p:extLst>
      <p:ext uri="{BB962C8B-B14F-4D97-AF65-F5344CB8AC3E}">
        <p14:creationId xmlns:p14="http://schemas.microsoft.com/office/powerpoint/2010/main" val="196198604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194F65D4-23F2-D60D-D5AD-BFE1AF17E56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Graph-searching Algorithms</a:t>
            </a:r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50AC345E-27FA-6B39-C426-3B037EB2781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>
                <a:solidFill>
                  <a:srgbClr val="CC3300"/>
                </a:solidFill>
              </a:rPr>
              <a:t>Searching a graph</a:t>
            </a:r>
            <a:r>
              <a:rPr lang="en-US" altLang="en-US"/>
              <a:t>:</a:t>
            </a:r>
          </a:p>
          <a:p>
            <a:pPr lvl="1"/>
            <a:r>
              <a:rPr lang="en-US" altLang="en-US"/>
              <a:t>Systematically follow the edges of a graph </a:t>
            </a:r>
            <a:br>
              <a:rPr lang="en-US" altLang="en-US"/>
            </a:br>
            <a:r>
              <a:rPr lang="en-US" altLang="en-US"/>
              <a:t>to visit the vertices of the graph.</a:t>
            </a:r>
          </a:p>
          <a:p>
            <a:r>
              <a:rPr lang="en-US" altLang="en-US"/>
              <a:t>Used to </a:t>
            </a:r>
            <a:r>
              <a:rPr lang="en-US" altLang="en-US">
                <a:solidFill>
                  <a:srgbClr val="CC3300"/>
                </a:solidFill>
              </a:rPr>
              <a:t>discover the structure of a graph</a:t>
            </a:r>
            <a:r>
              <a:rPr lang="en-US" altLang="en-US"/>
              <a:t>.</a:t>
            </a:r>
          </a:p>
          <a:p>
            <a:r>
              <a:rPr lang="en-US" altLang="en-US"/>
              <a:t>Standard graph-searching algorithms.</a:t>
            </a:r>
          </a:p>
          <a:p>
            <a:pPr lvl="1"/>
            <a:r>
              <a:rPr lang="en-US" altLang="en-US"/>
              <a:t>Breadth-first Search </a:t>
            </a:r>
            <a:r>
              <a:rPr lang="en-US" altLang="en-US">
                <a:solidFill>
                  <a:schemeClr val="hlink"/>
                </a:solidFill>
              </a:rPr>
              <a:t>(BFS)</a:t>
            </a:r>
            <a:r>
              <a:rPr lang="en-US" altLang="en-US"/>
              <a:t>.</a:t>
            </a:r>
          </a:p>
          <a:p>
            <a:pPr lvl="1"/>
            <a:r>
              <a:rPr lang="en-US" altLang="en-US"/>
              <a:t>Depth-first Search </a:t>
            </a:r>
            <a:r>
              <a:rPr lang="en-US" altLang="en-US">
                <a:solidFill>
                  <a:schemeClr val="hlink"/>
                </a:solidFill>
              </a:rPr>
              <a:t>(DFS)</a:t>
            </a:r>
            <a:r>
              <a:rPr lang="en-US" altLang="en-US"/>
              <a:t>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>
            <a:extLst>
              <a:ext uri="{FF2B5EF4-FFF2-40B4-BE49-F238E27FC236}">
                <a16:creationId xmlns:a16="http://schemas.microsoft.com/office/drawing/2014/main" id="{9C1367CF-802C-D70A-2E16-427F6639670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10515600" cy="990599"/>
          </a:xfrm>
        </p:spPr>
        <p:txBody>
          <a:bodyPr/>
          <a:lstStyle/>
          <a:p>
            <a:r>
              <a:rPr lang="en-US" altLang="en-US" dirty="0"/>
              <a:t>Breadth-first Search</a:t>
            </a:r>
          </a:p>
        </p:txBody>
      </p:sp>
      <p:sp>
        <p:nvSpPr>
          <p:cNvPr id="56323" name="Rectangle 3">
            <a:extLst>
              <a:ext uri="{FF2B5EF4-FFF2-40B4-BE49-F238E27FC236}">
                <a16:creationId xmlns:a16="http://schemas.microsoft.com/office/drawing/2014/main" id="{EF3E8E54-5A9F-0362-526A-943C7F571A3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676400" y="990600"/>
            <a:ext cx="8991600" cy="3733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b="1" dirty="0">
                <a:solidFill>
                  <a:srgbClr val="CC3300"/>
                </a:solidFill>
              </a:rPr>
              <a:t>Input:</a:t>
            </a:r>
            <a:r>
              <a:rPr lang="en-US" altLang="en-US" b="1" dirty="0"/>
              <a:t> </a:t>
            </a:r>
            <a:r>
              <a:rPr lang="en-US" altLang="en-US" dirty="0"/>
              <a:t>Graph </a:t>
            </a:r>
            <a:r>
              <a:rPr lang="en-US" altLang="en-US" i="1" dirty="0">
                <a:solidFill>
                  <a:schemeClr val="hlink"/>
                </a:solidFill>
              </a:rPr>
              <a:t>G </a:t>
            </a:r>
            <a:r>
              <a:rPr lang="en-US" altLang="en-US" dirty="0">
                <a:solidFill>
                  <a:schemeClr val="hlink"/>
                </a:solidFill>
                <a:latin typeface="MTSYN" charset="-127"/>
              </a:rPr>
              <a:t>= </a:t>
            </a:r>
            <a:r>
              <a:rPr lang="en-US" altLang="en-US" dirty="0">
                <a:solidFill>
                  <a:schemeClr val="hlink"/>
                </a:solidFill>
                <a:latin typeface="RMTMI" charset="-95"/>
              </a:rPr>
              <a:t>(</a:t>
            </a:r>
            <a:r>
              <a:rPr lang="en-US" altLang="en-US" i="1" dirty="0">
                <a:solidFill>
                  <a:schemeClr val="hlink"/>
                </a:solidFill>
              </a:rPr>
              <a:t>V</a:t>
            </a:r>
            <a:r>
              <a:rPr lang="en-US" altLang="en-US" i="1" dirty="0">
                <a:solidFill>
                  <a:schemeClr val="hlink"/>
                </a:solidFill>
                <a:latin typeface="RMTMI" charset="-95"/>
              </a:rPr>
              <a:t>, </a:t>
            </a:r>
            <a:r>
              <a:rPr lang="en-US" altLang="en-US" i="1" dirty="0">
                <a:solidFill>
                  <a:schemeClr val="hlink"/>
                </a:solidFill>
              </a:rPr>
              <a:t>E</a:t>
            </a:r>
            <a:r>
              <a:rPr lang="en-US" altLang="en-US" dirty="0">
                <a:solidFill>
                  <a:schemeClr val="hlink"/>
                </a:solidFill>
                <a:latin typeface="RMTMI" charset="-95"/>
              </a:rPr>
              <a:t>)</a:t>
            </a:r>
            <a:r>
              <a:rPr lang="en-US" altLang="en-US" dirty="0"/>
              <a:t>, either directed or undirected, </a:t>
            </a:r>
            <a:br>
              <a:rPr lang="en-US" altLang="en-US" dirty="0"/>
            </a:br>
            <a:r>
              <a:rPr lang="en-US" altLang="en-US" dirty="0"/>
              <a:t>and </a:t>
            </a:r>
            <a:r>
              <a:rPr lang="en-US" altLang="en-US" b="1" i="1" dirty="0">
                <a:solidFill>
                  <a:schemeClr val="hlink"/>
                </a:solidFill>
              </a:rPr>
              <a:t>source vertex </a:t>
            </a:r>
            <a:r>
              <a:rPr lang="en-US" altLang="en-US" i="1" dirty="0">
                <a:solidFill>
                  <a:schemeClr val="hlink"/>
                </a:solidFill>
              </a:rPr>
              <a:t>s </a:t>
            </a:r>
            <a:r>
              <a:rPr lang="en-US" altLang="en-US" dirty="0">
                <a:solidFill>
                  <a:schemeClr val="hlink"/>
                </a:solidFill>
                <a:sym typeface="Symbol" pitchFamily="2" charset="2"/>
              </a:rPr>
              <a:t></a:t>
            </a:r>
            <a:r>
              <a:rPr lang="en-US" altLang="en-US" dirty="0">
                <a:solidFill>
                  <a:schemeClr val="hlink"/>
                </a:solidFill>
                <a:latin typeface="MTSYN" charset="-127"/>
              </a:rPr>
              <a:t> </a:t>
            </a:r>
            <a:r>
              <a:rPr lang="en-US" altLang="en-US" i="1" dirty="0">
                <a:solidFill>
                  <a:schemeClr val="hlink"/>
                </a:solidFill>
              </a:rPr>
              <a:t>V</a:t>
            </a:r>
            <a:r>
              <a:rPr lang="en-US" altLang="en-US" dirty="0"/>
              <a:t>.</a:t>
            </a:r>
          </a:p>
          <a:p>
            <a:pPr>
              <a:lnSpc>
                <a:spcPct val="90000"/>
              </a:lnSpc>
            </a:pPr>
            <a:r>
              <a:rPr lang="en-US" altLang="en-US" b="1" dirty="0">
                <a:solidFill>
                  <a:srgbClr val="CC3300"/>
                </a:solidFill>
              </a:rPr>
              <a:t>Output:</a:t>
            </a:r>
            <a:r>
              <a:rPr lang="en-US" altLang="en-US" b="1" dirty="0"/>
              <a:t> </a:t>
            </a:r>
          </a:p>
          <a:p>
            <a:pPr lvl="1">
              <a:lnSpc>
                <a:spcPct val="90000"/>
              </a:lnSpc>
            </a:pPr>
            <a:r>
              <a:rPr lang="en-US" altLang="en-US" i="1" dirty="0"/>
              <a:t>d</a:t>
            </a:r>
            <a:r>
              <a:rPr lang="en-US" altLang="en-US" dirty="0"/>
              <a:t>[</a:t>
            </a:r>
            <a:r>
              <a:rPr lang="en-US" altLang="en-US" i="1" dirty="0"/>
              <a:t>v</a:t>
            </a:r>
            <a:r>
              <a:rPr lang="en-US" altLang="en-US" dirty="0"/>
              <a:t>] </a:t>
            </a:r>
            <a:r>
              <a:rPr lang="en-US" altLang="en-US" dirty="0">
                <a:latin typeface="MTSYN" charset="-127"/>
              </a:rPr>
              <a:t>= </a:t>
            </a:r>
            <a:r>
              <a:rPr lang="en-US" altLang="en-US" dirty="0"/>
              <a:t>distance (smallest # of edges, or shortest path) from </a:t>
            </a:r>
            <a:r>
              <a:rPr lang="en-US" altLang="en-US" i="1" dirty="0"/>
              <a:t>s </a:t>
            </a:r>
            <a:r>
              <a:rPr lang="en-US" altLang="en-US" dirty="0"/>
              <a:t>to </a:t>
            </a:r>
            <a:r>
              <a:rPr lang="en-US" altLang="en-US" i="1" dirty="0"/>
              <a:t>v</a:t>
            </a:r>
            <a:r>
              <a:rPr lang="en-US" altLang="en-US" dirty="0"/>
              <a:t>, for all </a:t>
            </a:r>
            <a:r>
              <a:rPr lang="en-US" altLang="en-US" i="1" dirty="0"/>
              <a:t>v</a:t>
            </a:r>
            <a:r>
              <a:rPr lang="en-US" altLang="en-US" i="1" dirty="0">
                <a:latin typeface="RMTMI" charset="-95"/>
              </a:rPr>
              <a:t> </a:t>
            </a:r>
            <a:r>
              <a:rPr lang="en-US" altLang="en-US" dirty="0">
                <a:sym typeface="Symbol" pitchFamily="2" charset="2"/>
              </a:rPr>
              <a:t></a:t>
            </a:r>
            <a:r>
              <a:rPr lang="en-US" altLang="en-US" dirty="0">
                <a:latin typeface="MTSYN" charset="-127"/>
              </a:rPr>
              <a:t> </a:t>
            </a:r>
            <a:r>
              <a:rPr lang="en-US" altLang="en-US" i="1" dirty="0"/>
              <a:t>V</a:t>
            </a:r>
            <a:r>
              <a:rPr lang="en-US" altLang="en-US" dirty="0"/>
              <a:t>. </a:t>
            </a:r>
            <a:r>
              <a:rPr lang="en-US" altLang="en-US" i="1" dirty="0"/>
              <a:t>d</a:t>
            </a:r>
            <a:r>
              <a:rPr lang="en-US" altLang="en-US" dirty="0"/>
              <a:t>[</a:t>
            </a:r>
            <a:r>
              <a:rPr lang="en-US" altLang="en-US" i="1" dirty="0"/>
              <a:t>v</a:t>
            </a:r>
            <a:r>
              <a:rPr lang="en-US" altLang="en-US" dirty="0"/>
              <a:t>] </a:t>
            </a:r>
            <a:r>
              <a:rPr lang="en-US" altLang="en-US" dirty="0">
                <a:latin typeface="MTSYN" charset="-127"/>
              </a:rPr>
              <a:t>= </a:t>
            </a:r>
            <a:r>
              <a:rPr lang="en-US" altLang="en-US" dirty="0">
                <a:latin typeface="MTSYN" charset="-127"/>
                <a:sym typeface="Symbol" pitchFamily="2" charset="2"/>
              </a:rPr>
              <a:t> </a:t>
            </a:r>
            <a:r>
              <a:rPr lang="en-US" altLang="en-US" dirty="0">
                <a:sym typeface="Symbol" pitchFamily="2" charset="2"/>
              </a:rPr>
              <a:t>if </a:t>
            </a:r>
            <a:r>
              <a:rPr lang="en-US" altLang="en-US" i="1" dirty="0">
                <a:sym typeface="Symbol" pitchFamily="2" charset="2"/>
              </a:rPr>
              <a:t>v</a:t>
            </a:r>
            <a:r>
              <a:rPr lang="en-US" altLang="en-US" dirty="0">
                <a:sym typeface="Symbol" pitchFamily="2" charset="2"/>
              </a:rPr>
              <a:t> is not reachable from </a:t>
            </a:r>
            <a:r>
              <a:rPr lang="en-US" altLang="en-US" i="1" dirty="0">
                <a:sym typeface="Symbol" pitchFamily="2" charset="2"/>
              </a:rPr>
              <a:t>s.</a:t>
            </a:r>
            <a:endParaRPr lang="en-US" altLang="en-US" dirty="0">
              <a:sym typeface="Symbol" pitchFamily="2" charset="2"/>
            </a:endParaRPr>
          </a:p>
          <a:p>
            <a:pPr lvl="1">
              <a:lnSpc>
                <a:spcPct val="90000"/>
              </a:lnSpc>
            </a:pPr>
            <a:r>
              <a:rPr lang="en-US" altLang="en-US" i="1" dirty="0">
                <a:sym typeface="Symbol" pitchFamily="2" charset="2"/>
              </a:rPr>
              <a:t></a:t>
            </a:r>
            <a:r>
              <a:rPr lang="en-US" altLang="en-US" dirty="0"/>
              <a:t>[</a:t>
            </a:r>
            <a:r>
              <a:rPr lang="en-US" altLang="en-US" i="1" dirty="0"/>
              <a:t>v</a:t>
            </a:r>
            <a:r>
              <a:rPr lang="en-US" altLang="en-US" dirty="0"/>
              <a:t>] </a:t>
            </a:r>
            <a:r>
              <a:rPr lang="en-US" altLang="en-US" dirty="0">
                <a:latin typeface="MTSYN" charset="-127"/>
              </a:rPr>
              <a:t>= </a:t>
            </a:r>
            <a:r>
              <a:rPr lang="en-US" altLang="en-US" i="1" dirty="0"/>
              <a:t>u </a:t>
            </a:r>
            <a:r>
              <a:rPr lang="en-US" altLang="en-US" dirty="0"/>
              <a:t>such that </a:t>
            </a:r>
            <a:r>
              <a:rPr lang="en-US" altLang="en-US" dirty="0">
                <a:latin typeface="RMTMI" charset="-95"/>
              </a:rPr>
              <a:t>(</a:t>
            </a:r>
            <a:r>
              <a:rPr lang="en-US" altLang="en-US" i="1" dirty="0"/>
              <a:t>u</a:t>
            </a:r>
            <a:r>
              <a:rPr lang="en-US" altLang="en-US" i="1" dirty="0">
                <a:latin typeface="RMTMI" charset="-95"/>
              </a:rPr>
              <a:t>, </a:t>
            </a:r>
            <a:r>
              <a:rPr lang="en-US" altLang="en-US" i="1" dirty="0"/>
              <a:t>v</a:t>
            </a:r>
            <a:r>
              <a:rPr lang="en-US" altLang="en-US" dirty="0">
                <a:latin typeface="RMTMI" charset="-95"/>
              </a:rPr>
              <a:t>)</a:t>
            </a:r>
            <a:r>
              <a:rPr lang="en-US" altLang="en-US" i="1" dirty="0">
                <a:latin typeface="RMTMI" charset="-95"/>
              </a:rPr>
              <a:t> </a:t>
            </a:r>
            <a:r>
              <a:rPr lang="en-US" altLang="en-US" dirty="0"/>
              <a:t>is last edge on shortest path </a:t>
            </a:r>
            <a:r>
              <a:rPr lang="en-US" altLang="en-US" i="1" dirty="0"/>
              <a:t>s      v</a:t>
            </a:r>
            <a:r>
              <a:rPr lang="en-US" altLang="en-US" dirty="0"/>
              <a:t>.</a:t>
            </a:r>
          </a:p>
          <a:p>
            <a:pPr lvl="2">
              <a:lnSpc>
                <a:spcPct val="90000"/>
              </a:lnSpc>
            </a:pPr>
            <a:r>
              <a:rPr lang="en-US" altLang="en-US" i="1" dirty="0"/>
              <a:t>u</a:t>
            </a:r>
            <a:r>
              <a:rPr lang="en-US" altLang="en-US" dirty="0"/>
              <a:t> is </a:t>
            </a:r>
            <a:r>
              <a:rPr lang="en-US" altLang="en-US" i="1" dirty="0"/>
              <a:t>v</a:t>
            </a:r>
            <a:r>
              <a:rPr lang="en-US" altLang="en-US" dirty="0"/>
              <a:t>’s </a:t>
            </a:r>
            <a:r>
              <a:rPr lang="en-US" altLang="en-US" dirty="0">
                <a:solidFill>
                  <a:srgbClr val="CC3300"/>
                </a:solidFill>
              </a:rPr>
              <a:t>predecessor</a:t>
            </a:r>
            <a:r>
              <a:rPr lang="en-US" altLang="en-US" dirty="0"/>
              <a:t>.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Builds breadth-first tree with root </a:t>
            </a:r>
            <a:r>
              <a:rPr lang="en-US" altLang="en-US" i="1" dirty="0"/>
              <a:t>s</a:t>
            </a:r>
            <a:r>
              <a:rPr lang="en-US" altLang="en-US" dirty="0"/>
              <a:t> that contains all reachable vertices.</a:t>
            </a:r>
          </a:p>
          <a:p>
            <a:pPr lvl="2">
              <a:lnSpc>
                <a:spcPct val="90000"/>
              </a:lnSpc>
            </a:pPr>
            <a:endParaRPr lang="en-US" altLang="en-US" i="1" dirty="0"/>
          </a:p>
          <a:p>
            <a:pPr lvl="1">
              <a:lnSpc>
                <a:spcPct val="90000"/>
              </a:lnSpc>
            </a:pPr>
            <a:endParaRPr lang="en-US" altLang="en-US" dirty="0"/>
          </a:p>
          <a:p>
            <a:pPr>
              <a:lnSpc>
                <a:spcPct val="90000"/>
              </a:lnSpc>
            </a:pPr>
            <a:endParaRPr lang="en-US" altLang="en-US" dirty="0"/>
          </a:p>
        </p:txBody>
      </p:sp>
      <p:sp>
        <p:nvSpPr>
          <p:cNvPr id="56324" name="Text Box 4">
            <a:extLst>
              <a:ext uri="{FF2B5EF4-FFF2-40B4-BE49-F238E27FC236}">
                <a16:creationId xmlns:a16="http://schemas.microsoft.com/office/drawing/2014/main" id="{20E88CF0-BE7E-F312-20A6-688D51888A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5326" y="4003675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/>
          </a:p>
        </p:txBody>
      </p:sp>
      <p:sp>
        <p:nvSpPr>
          <p:cNvPr id="56325" name="Text Box 5">
            <a:extLst>
              <a:ext uri="{FF2B5EF4-FFF2-40B4-BE49-F238E27FC236}">
                <a16:creationId xmlns:a16="http://schemas.microsoft.com/office/drawing/2014/main" id="{B2AF0500-9368-9AB8-BFA7-FF58EA41F3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1" y="4724401"/>
            <a:ext cx="8245475" cy="16287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dirty="0">
                <a:solidFill>
                  <a:srgbClr val="CC3300"/>
                </a:solidFill>
              </a:rPr>
              <a:t>Definitions:</a:t>
            </a:r>
          </a:p>
          <a:p>
            <a:r>
              <a:rPr lang="en-US" altLang="en-US" sz="2000" dirty="0">
                <a:solidFill>
                  <a:schemeClr val="hlink"/>
                </a:solidFill>
              </a:rPr>
              <a:t>Path</a:t>
            </a:r>
            <a:r>
              <a:rPr lang="en-US" altLang="en-US" sz="2000" dirty="0"/>
              <a:t> between vertices </a:t>
            </a:r>
            <a:r>
              <a:rPr lang="en-US" altLang="en-US" sz="2000" i="1" dirty="0"/>
              <a:t>u</a:t>
            </a:r>
            <a:r>
              <a:rPr lang="en-US" altLang="en-US" sz="2000" dirty="0"/>
              <a:t> and </a:t>
            </a:r>
            <a:r>
              <a:rPr lang="en-US" altLang="en-US" sz="2000" i="1" dirty="0"/>
              <a:t>v</a:t>
            </a:r>
            <a:r>
              <a:rPr lang="en-US" altLang="en-US" sz="2000" dirty="0"/>
              <a:t>: Sequence of vertices (</a:t>
            </a:r>
            <a:r>
              <a:rPr lang="en-US" altLang="en-US" sz="2000" i="1" dirty="0"/>
              <a:t>v</a:t>
            </a:r>
            <a:r>
              <a:rPr lang="en-US" altLang="en-US" sz="2000" baseline="-25000" dirty="0"/>
              <a:t>1</a:t>
            </a:r>
            <a:r>
              <a:rPr lang="en-US" altLang="en-US" sz="2000" dirty="0"/>
              <a:t>, </a:t>
            </a:r>
            <a:r>
              <a:rPr lang="en-US" altLang="en-US" sz="2000" i="1" dirty="0"/>
              <a:t>v</a:t>
            </a:r>
            <a:r>
              <a:rPr lang="en-US" altLang="en-US" sz="2000" baseline="-25000" dirty="0"/>
              <a:t>2</a:t>
            </a:r>
            <a:r>
              <a:rPr lang="en-US" altLang="en-US" sz="2000" dirty="0"/>
              <a:t>, …, </a:t>
            </a:r>
            <a:r>
              <a:rPr lang="en-US" altLang="en-US" sz="2000" i="1" dirty="0" err="1"/>
              <a:t>v</a:t>
            </a:r>
            <a:r>
              <a:rPr lang="en-US" altLang="en-US" sz="2000" baseline="-25000" dirty="0" err="1"/>
              <a:t>k</a:t>
            </a:r>
            <a:r>
              <a:rPr lang="en-US" altLang="en-US" sz="2000" dirty="0"/>
              <a:t>) such that </a:t>
            </a:r>
            <a:r>
              <a:rPr lang="en-US" altLang="en-US" sz="2000" i="1" dirty="0"/>
              <a:t>u</a:t>
            </a:r>
            <a:r>
              <a:rPr lang="en-US" altLang="en-US" sz="2000" dirty="0"/>
              <a:t>=</a:t>
            </a:r>
            <a:r>
              <a:rPr lang="en-US" altLang="en-US" sz="2000" i="1" dirty="0"/>
              <a:t>v</a:t>
            </a:r>
            <a:r>
              <a:rPr lang="en-US" altLang="en-US" sz="2000" baseline="-25000" dirty="0"/>
              <a:t>1</a:t>
            </a:r>
            <a:r>
              <a:rPr lang="en-US" altLang="en-US" sz="2000" dirty="0"/>
              <a:t> and </a:t>
            </a:r>
            <a:r>
              <a:rPr lang="en-US" altLang="en-US" sz="2000" i="1" dirty="0"/>
              <a:t>v</a:t>
            </a:r>
            <a:r>
              <a:rPr lang="en-US" altLang="en-US" sz="2000" dirty="0"/>
              <a:t> =</a:t>
            </a:r>
            <a:r>
              <a:rPr lang="en-US" altLang="en-US" sz="2000" i="1" dirty="0" err="1"/>
              <a:t>v</a:t>
            </a:r>
            <a:r>
              <a:rPr lang="en-US" altLang="en-US" sz="2000" baseline="-25000" dirty="0" err="1"/>
              <a:t>k</a:t>
            </a:r>
            <a:r>
              <a:rPr lang="en-US" altLang="en-US" sz="2000" dirty="0"/>
              <a:t>, and (</a:t>
            </a:r>
            <a:r>
              <a:rPr lang="en-US" altLang="en-US" sz="2000" i="1" dirty="0"/>
              <a:t>v</a:t>
            </a:r>
            <a:r>
              <a:rPr lang="en-US" altLang="en-US" sz="2000" i="1" baseline="-25000" dirty="0"/>
              <a:t>i</a:t>
            </a:r>
            <a:r>
              <a:rPr lang="en-US" altLang="en-US" sz="2000" dirty="0"/>
              <a:t>,</a:t>
            </a:r>
            <a:r>
              <a:rPr lang="en-US" altLang="en-US" sz="2000" i="1" dirty="0"/>
              <a:t>v</a:t>
            </a:r>
            <a:r>
              <a:rPr lang="en-US" altLang="en-US" sz="2000" i="1" baseline="-25000" dirty="0"/>
              <a:t>i+</a:t>
            </a:r>
            <a:r>
              <a:rPr lang="en-US" altLang="en-US" sz="2000" baseline="-25000" dirty="0"/>
              <a:t>1</a:t>
            </a:r>
            <a:r>
              <a:rPr lang="en-US" altLang="en-US" sz="2000" dirty="0"/>
              <a:t>) </a:t>
            </a:r>
            <a:r>
              <a:rPr lang="en-US" altLang="en-US" sz="2000" dirty="0">
                <a:sym typeface="Symbol" pitchFamily="2" charset="2"/>
              </a:rPr>
              <a:t> </a:t>
            </a:r>
            <a:r>
              <a:rPr lang="en-US" altLang="en-US" sz="2000" i="1" dirty="0">
                <a:sym typeface="Symbol" pitchFamily="2" charset="2"/>
              </a:rPr>
              <a:t>E</a:t>
            </a:r>
            <a:r>
              <a:rPr lang="en-US" altLang="en-US" sz="2000" dirty="0">
                <a:sym typeface="Symbol" pitchFamily="2" charset="2"/>
              </a:rPr>
              <a:t>, for all 1 </a:t>
            </a:r>
            <a:r>
              <a:rPr lang="en-US" altLang="en-US" sz="2000" i="1" dirty="0" err="1">
                <a:sym typeface="Symbol" pitchFamily="2" charset="2"/>
              </a:rPr>
              <a:t>i</a:t>
            </a:r>
            <a:r>
              <a:rPr lang="en-US" altLang="en-US" sz="2000" dirty="0">
                <a:sym typeface="Symbol" pitchFamily="2" charset="2"/>
              </a:rPr>
              <a:t>  </a:t>
            </a:r>
            <a:r>
              <a:rPr lang="en-US" altLang="en-US" sz="2000" i="1" dirty="0">
                <a:sym typeface="Symbol" pitchFamily="2" charset="2"/>
              </a:rPr>
              <a:t>k</a:t>
            </a:r>
            <a:r>
              <a:rPr lang="en-US" altLang="en-US" sz="2000" dirty="0">
                <a:sym typeface="Symbol" pitchFamily="2" charset="2"/>
              </a:rPr>
              <a:t>-1.</a:t>
            </a:r>
          </a:p>
          <a:p>
            <a:r>
              <a:rPr lang="en-US" altLang="en-US" sz="2000" dirty="0">
                <a:solidFill>
                  <a:schemeClr val="hlink"/>
                </a:solidFill>
                <a:sym typeface="Symbol" pitchFamily="2" charset="2"/>
              </a:rPr>
              <a:t>Length of the path</a:t>
            </a:r>
            <a:r>
              <a:rPr lang="en-US" altLang="en-US" sz="2000" dirty="0">
                <a:sym typeface="Symbol" pitchFamily="2" charset="2"/>
              </a:rPr>
              <a:t>: Number of  edges in the path.</a:t>
            </a:r>
          </a:p>
          <a:p>
            <a:r>
              <a:rPr lang="en-US" altLang="en-US" sz="2000" dirty="0">
                <a:sym typeface="Symbol" pitchFamily="2" charset="2"/>
              </a:rPr>
              <a:t>Path is </a:t>
            </a:r>
            <a:r>
              <a:rPr lang="en-US" altLang="en-US" sz="2000" dirty="0">
                <a:solidFill>
                  <a:schemeClr val="hlink"/>
                </a:solidFill>
                <a:sym typeface="Symbol" pitchFamily="2" charset="2"/>
              </a:rPr>
              <a:t>simple</a:t>
            </a:r>
            <a:r>
              <a:rPr lang="en-US" altLang="en-US" sz="2000" dirty="0">
                <a:sym typeface="Symbol" pitchFamily="2" charset="2"/>
              </a:rPr>
              <a:t> if no vertex is repeated.</a:t>
            </a:r>
          </a:p>
        </p:txBody>
      </p:sp>
      <p:sp>
        <p:nvSpPr>
          <p:cNvPr id="56336" name="Freeform 16">
            <a:extLst>
              <a:ext uri="{FF2B5EF4-FFF2-40B4-BE49-F238E27FC236}">
                <a16:creationId xmlns:a16="http://schemas.microsoft.com/office/drawing/2014/main" id="{A035D87B-5FAF-09D8-E7C5-2AEC8AAC8134}"/>
              </a:ext>
            </a:extLst>
          </p:cNvPr>
          <p:cNvSpPr>
            <a:spLocks/>
          </p:cNvSpPr>
          <p:nvPr/>
        </p:nvSpPr>
        <p:spPr bwMode="auto">
          <a:xfrm>
            <a:off x="9067800" y="3200400"/>
            <a:ext cx="381000" cy="76200"/>
          </a:xfrm>
          <a:custGeom>
            <a:avLst/>
            <a:gdLst>
              <a:gd name="T0" fmla="*/ 0 w 240"/>
              <a:gd name="T1" fmla="*/ 48 h 48"/>
              <a:gd name="T2" fmla="*/ 48 w 240"/>
              <a:gd name="T3" fmla="*/ 0 h 48"/>
              <a:gd name="T4" fmla="*/ 96 w 240"/>
              <a:gd name="T5" fmla="*/ 48 h 48"/>
              <a:gd name="T6" fmla="*/ 144 w 240"/>
              <a:gd name="T7" fmla="*/ 0 h 48"/>
              <a:gd name="T8" fmla="*/ 240 w 240"/>
              <a:gd name="T9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" h="48">
                <a:moveTo>
                  <a:pt x="0" y="48"/>
                </a:moveTo>
                <a:cubicBezTo>
                  <a:pt x="16" y="24"/>
                  <a:pt x="32" y="0"/>
                  <a:pt x="48" y="0"/>
                </a:cubicBezTo>
                <a:cubicBezTo>
                  <a:pt x="64" y="0"/>
                  <a:pt x="80" y="48"/>
                  <a:pt x="96" y="48"/>
                </a:cubicBezTo>
                <a:cubicBezTo>
                  <a:pt x="112" y="48"/>
                  <a:pt x="120" y="0"/>
                  <a:pt x="144" y="0"/>
                </a:cubicBezTo>
                <a:cubicBezTo>
                  <a:pt x="168" y="0"/>
                  <a:pt x="204" y="24"/>
                  <a:pt x="240" y="48"/>
                </a:cubicBez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337" name="Text Box 17">
            <a:extLst>
              <a:ext uri="{FF2B5EF4-FFF2-40B4-BE49-F238E27FC236}">
                <a16:creationId xmlns:a16="http://schemas.microsoft.com/office/drawing/2014/main" id="{14E8DACF-1B5A-DAAE-7F78-2E45557C79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1" y="5334000"/>
            <a:ext cx="73077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FF3300"/>
                </a:solidFill>
              </a:rPr>
              <a:t>Error!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>
            <a:extLst>
              <a:ext uri="{FF2B5EF4-FFF2-40B4-BE49-F238E27FC236}">
                <a16:creationId xmlns:a16="http://schemas.microsoft.com/office/drawing/2014/main" id="{2AF3FBB2-F4A7-7B71-F8F5-98E881EDEC6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-129826"/>
            <a:ext cx="10515600" cy="1325563"/>
          </a:xfrm>
        </p:spPr>
        <p:txBody>
          <a:bodyPr/>
          <a:lstStyle/>
          <a:p>
            <a:r>
              <a:rPr lang="en-US" altLang="en-US" dirty="0"/>
              <a:t>Breadth-first Search</a:t>
            </a:r>
          </a:p>
        </p:txBody>
      </p:sp>
      <p:sp>
        <p:nvSpPr>
          <p:cNvPr id="58371" name="Rectangle 3">
            <a:extLst>
              <a:ext uri="{FF2B5EF4-FFF2-40B4-BE49-F238E27FC236}">
                <a16:creationId xmlns:a16="http://schemas.microsoft.com/office/drawing/2014/main" id="{A00C21A8-B9F1-2968-7D93-7B07CA7DDBB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676400" y="990600"/>
            <a:ext cx="8839200" cy="5410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/>
              <a:t>Expands the frontier between discovered and undiscovered vertices </a:t>
            </a:r>
            <a:r>
              <a:rPr lang="en-US" altLang="en-US" dirty="0">
                <a:solidFill>
                  <a:srgbClr val="CC3300"/>
                </a:solidFill>
              </a:rPr>
              <a:t>uniformly</a:t>
            </a:r>
            <a:r>
              <a:rPr lang="en-US" altLang="en-US" dirty="0"/>
              <a:t> across the breadth of the frontier.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A vertex is </a:t>
            </a:r>
            <a:r>
              <a:rPr lang="en-US" altLang="en-US" dirty="0">
                <a:solidFill>
                  <a:schemeClr val="hlink"/>
                </a:solidFill>
              </a:rPr>
              <a:t>“discovered”</a:t>
            </a:r>
            <a:r>
              <a:rPr lang="en-US" altLang="en-US" dirty="0"/>
              <a:t> the first time it is encountered during the search.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A vertex is </a:t>
            </a:r>
            <a:r>
              <a:rPr lang="en-US" altLang="en-US" dirty="0">
                <a:solidFill>
                  <a:schemeClr val="hlink"/>
                </a:solidFill>
              </a:rPr>
              <a:t>“finished”</a:t>
            </a:r>
            <a:r>
              <a:rPr lang="en-US" altLang="en-US" dirty="0"/>
              <a:t> if all vertices adjacent to it have been discovered.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Colors the vertices to keep track of progress.</a:t>
            </a:r>
          </a:p>
          <a:p>
            <a:pPr lvl="1">
              <a:lnSpc>
                <a:spcPct val="90000"/>
              </a:lnSpc>
            </a:pPr>
            <a:r>
              <a:rPr lang="en-US" altLang="en-US" dirty="0">
                <a:solidFill>
                  <a:srgbClr val="FF00FF"/>
                </a:solidFill>
              </a:rPr>
              <a:t>White</a:t>
            </a:r>
            <a:r>
              <a:rPr lang="en-US" altLang="en-US" dirty="0"/>
              <a:t> – Undiscovered.</a:t>
            </a:r>
          </a:p>
          <a:p>
            <a:pPr lvl="1">
              <a:lnSpc>
                <a:spcPct val="90000"/>
              </a:lnSpc>
            </a:pPr>
            <a:r>
              <a:rPr lang="en-US" altLang="en-US" dirty="0">
                <a:solidFill>
                  <a:srgbClr val="B2B2B2"/>
                </a:solidFill>
              </a:rPr>
              <a:t>Gray</a:t>
            </a:r>
            <a:r>
              <a:rPr lang="en-US" altLang="en-US" dirty="0"/>
              <a:t> – Discovered but not finished.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Black – Finished.</a:t>
            </a:r>
          </a:p>
          <a:p>
            <a:pPr lvl="2">
              <a:lnSpc>
                <a:spcPct val="90000"/>
              </a:lnSpc>
            </a:pPr>
            <a:r>
              <a:rPr lang="en-US" altLang="en-US" dirty="0"/>
              <a:t>Colors are required only to reason about the algorithm. Can be implemented without colors.</a:t>
            </a:r>
          </a:p>
          <a:p>
            <a:pPr>
              <a:lnSpc>
                <a:spcPct val="90000"/>
              </a:lnSpc>
            </a:pPr>
            <a:endParaRPr lang="en-US" alt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0609916C-C971-BB6F-9F6A-BE88A374834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BFS for Shortest Paths</a:t>
            </a:r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FAC01505-1CE5-F062-FD25-1589F73993B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</p:txBody>
      </p:sp>
      <p:sp>
        <p:nvSpPr>
          <p:cNvPr id="30724" name="Oval 4">
            <a:extLst>
              <a:ext uri="{FF2B5EF4-FFF2-40B4-BE49-F238E27FC236}">
                <a16:creationId xmlns:a16="http://schemas.microsoft.com/office/drawing/2014/main" id="{376F7E72-8F70-AE52-653D-A270E0DD15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1738" y="5795963"/>
            <a:ext cx="139700" cy="150812"/>
          </a:xfrm>
          <a:prstGeom prst="ellipse">
            <a:avLst/>
          </a:prstGeom>
          <a:solidFill>
            <a:schemeClr val="tx1"/>
          </a:solidFill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25" name="Text Box 5">
            <a:extLst>
              <a:ext uri="{FF2B5EF4-FFF2-40B4-BE49-F238E27FC236}">
                <a16:creationId xmlns:a16="http://schemas.microsoft.com/office/drawing/2014/main" id="{1BBD9A4A-81A0-B4C8-7D51-00E0FFE2BF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3073" y="5690672"/>
            <a:ext cx="97975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altLang="en-US" b="1"/>
              <a:t>Finished</a:t>
            </a:r>
          </a:p>
        </p:txBody>
      </p:sp>
      <p:sp>
        <p:nvSpPr>
          <p:cNvPr id="30726" name="Oval 6">
            <a:extLst>
              <a:ext uri="{FF2B5EF4-FFF2-40B4-BE49-F238E27FC236}">
                <a16:creationId xmlns:a16="http://schemas.microsoft.com/office/drawing/2014/main" id="{5B365E33-060F-8251-725D-8E19A25937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2700" y="5761038"/>
            <a:ext cx="139700" cy="150812"/>
          </a:xfrm>
          <a:prstGeom prst="ellipse">
            <a:avLst/>
          </a:prstGeom>
          <a:solidFill>
            <a:srgbClr val="B2B2B2"/>
          </a:solidFill>
          <a:ln w="28575" cap="sq">
            <a:solidFill>
              <a:srgbClr val="B2B2B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altLang="en-US">
              <a:solidFill>
                <a:srgbClr val="B2B2B2"/>
              </a:solidFill>
            </a:endParaRPr>
          </a:p>
        </p:txBody>
      </p:sp>
      <p:sp>
        <p:nvSpPr>
          <p:cNvPr id="30727" name="Text Box 7">
            <a:extLst>
              <a:ext uri="{FF2B5EF4-FFF2-40B4-BE49-F238E27FC236}">
                <a16:creationId xmlns:a16="http://schemas.microsoft.com/office/drawing/2014/main" id="{011DDC4F-799B-0285-7B28-888FE97153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1271" y="5633522"/>
            <a:ext cx="123610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altLang="en-US" b="1">
                <a:solidFill>
                  <a:srgbClr val="B2B2B2"/>
                </a:solidFill>
              </a:rPr>
              <a:t>Discovered</a:t>
            </a:r>
          </a:p>
        </p:txBody>
      </p:sp>
      <p:sp>
        <p:nvSpPr>
          <p:cNvPr id="30728" name="Oval 8">
            <a:extLst>
              <a:ext uri="{FF2B5EF4-FFF2-40B4-BE49-F238E27FC236}">
                <a16:creationId xmlns:a16="http://schemas.microsoft.com/office/drawing/2014/main" id="{7E61D998-1F9C-81A7-BDC5-C06097EB26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0989" y="5808663"/>
            <a:ext cx="128587" cy="139700"/>
          </a:xfrm>
          <a:prstGeom prst="ellips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29" name="Text Box 9">
            <a:extLst>
              <a:ext uri="{FF2B5EF4-FFF2-40B4-BE49-F238E27FC236}">
                <a16:creationId xmlns:a16="http://schemas.microsoft.com/office/drawing/2014/main" id="{8F6D45EF-8369-4549-638B-6686F9C360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7873" y="5666859"/>
            <a:ext cx="148778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altLang="en-US" b="1">
                <a:solidFill>
                  <a:srgbClr val="FF00FF"/>
                </a:solidFill>
              </a:rPr>
              <a:t>Undiscovered</a:t>
            </a:r>
          </a:p>
        </p:txBody>
      </p:sp>
      <p:grpSp>
        <p:nvGrpSpPr>
          <p:cNvPr id="30820" name="Group 100">
            <a:extLst>
              <a:ext uri="{FF2B5EF4-FFF2-40B4-BE49-F238E27FC236}">
                <a16:creationId xmlns:a16="http://schemas.microsoft.com/office/drawing/2014/main" id="{A859A644-3FCA-9BD4-E6FE-EFD2564DCBE4}"/>
              </a:ext>
            </a:extLst>
          </p:cNvPr>
          <p:cNvGrpSpPr>
            <a:grpSpLocks/>
          </p:cNvGrpSpPr>
          <p:nvPr/>
        </p:nvGrpSpPr>
        <p:grpSpPr bwMode="auto">
          <a:xfrm>
            <a:off x="2239964" y="2565400"/>
            <a:ext cx="2185987" cy="2560638"/>
            <a:chOff x="451" y="1616"/>
            <a:chExt cx="1377" cy="1613"/>
          </a:xfrm>
        </p:grpSpPr>
        <p:sp>
          <p:nvSpPr>
            <p:cNvPr id="30731" name="Oval 11">
              <a:extLst>
                <a:ext uri="{FF2B5EF4-FFF2-40B4-BE49-F238E27FC236}">
                  <a16:creationId xmlns:a16="http://schemas.microsoft.com/office/drawing/2014/main" id="{F58313CE-8D33-7A94-E27C-6B19658C8B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2" y="2024"/>
              <a:ext cx="88" cy="95"/>
            </a:xfrm>
            <a:prstGeom prst="ellips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32" name="Oval 12">
              <a:extLst>
                <a:ext uri="{FF2B5EF4-FFF2-40B4-BE49-F238E27FC236}">
                  <a16:creationId xmlns:a16="http://schemas.microsoft.com/office/drawing/2014/main" id="{88E07DDE-5D30-BC10-BCBC-A4624E4B1C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" y="2628"/>
              <a:ext cx="88" cy="95"/>
            </a:xfrm>
            <a:prstGeom prst="ellipse">
              <a:avLst/>
            </a:prstGeom>
            <a:solidFill>
              <a:srgbClr val="B2B2B2"/>
            </a:solidFill>
            <a:ln w="28575" cap="sq">
              <a:solidFill>
                <a:srgbClr val="B2B2B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>
                <a:solidFill>
                  <a:srgbClr val="FFCC00"/>
                </a:solidFill>
              </a:endParaRPr>
            </a:p>
          </p:txBody>
        </p:sp>
        <p:sp>
          <p:nvSpPr>
            <p:cNvPr id="30733" name="Oval 13">
              <a:extLst>
                <a:ext uri="{FF2B5EF4-FFF2-40B4-BE49-F238E27FC236}">
                  <a16:creationId xmlns:a16="http://schemas.microsoft.com/office/drawing/2014/main" id="{5C338F1F-08E0-276F-0453-372572666C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0" y="2360"/>
              <a:ext cx="88" cy="95"/>
            </a:xfrm>
            <a:prstGeom prst="ellipse">
              <a:avLst/>
            </a:prstGeom>
            <a:solidFill>
              <a:schemeClr val="tx1"/>
            </a:solidFill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34" name="Oval 14">
              <a:extLst>
                <a:ext uri="{FF2B5EF4-FFF2-40B4-BE49-F238E27FC236}">
                  <a16:creationId xmlns:a16="http://schemas.microsoft.com/office/drawing/2014/main" id="{C349A892-FD77-DCED-1AAA-9E5DE3EB33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1" y="2026"/>
              <a:ext cx="88" cy="95"/>
            </a:xfrm>
            <a:prstGeom prst="ellips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35" name="Oval 15">
              <a:extLst>
                <a:ext uri="{FF2B5EF4-FFF2-40B4-BE49-F238E27FC236}">
                  <a16:creationId xmlns:a16="http://schemas.microsoft.com/office/drawing/2014/main" id="{3C8A597C-6106-70B3-DF06-B6DCE756D9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4" y="2864"/>
              <a:ext cx="88" cy="95"/>
            </a:xfrm>
            <a:prstGeom prst="ellips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36" name="Oval 16">
              <a:extLst>
                <a:ext uri="{FF2B5EF4-FFF2-40B4-BE49-F238E27FC236}">
                  <a16:creationId xmlns:a16="http://schemas.microsoft.com/office/drawing/2014/main" id="{782B7B28-EAC6-015D-CB05-213A3D7F2C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6" y="3134"/>
              <a:ext cx="88" cy="95"/>
            </a:xfrm>
            <a:prstGeom prst="ellips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37" name="Line 17">
              <a:extLst>
                <a:ext uri="{FF2B5EF4-FFF2-40B4-BE49-F238E27FC236}">
                  <a16:creationId xmlns:a16="http://schemas.microsoft.com/office/drawing/2014/main" id="{D62A640D-D9C3-0CC6-4554-DE79AE53969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36" y="2450"/>
              <a:ext cx="174" cy="18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38" name="Line 18">
              <a:extLst>
                <a:ext uri="{FF2B5EF4-FFF2-40B4-BE49-F238E27FC236}">
                  <a16:creationId xmlns:a16="http://schemas.microsoft.com/office/drawing/2014/main" id="{51C106BE-8D30-48FB-CE31-2B6B2B67D7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47" y="2109"/>
              <a:ext cx="0" cy="26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39" name="Line 19">
              <a:extLst>
                <a:ext uri="{FF2B5EF4-FFF2-40B4-BE49-F238E27FC236}">
                  <a16:creationId xmlns:a16="http://schemas.microsoft.com/office/drawing/2014/main" id="{FB706ECC-634C-C98A-1654-692A8800B1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98" y="2450"/>
              <a:ext cx="218" cy="117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0" name="Line 20">
              <a:extLst>
                <a:ext uri="{FF2B5EF4-FFF2-40B4-BE49-F238E27FC236}">
                  <a16:creationId xmlns:a16="http://schemas.microsoft.com/office/drawing/2014/main" id="{273850CB-AE06-4B8B-65DF-BDC73B07376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8" y="2713"/>
              <a:ext cx="225" cy="175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1" name="Line 21">
              <a:extLst>
                <a:ext uri="{FF2B5EF4-FFF2-40B4-BE49-F238E27FC236}">
                  <a16:creationId xmlns:a16="http://schemas.microsoft.com/office/drawing/2014/main" id="{3334862A-26C6-EA42-93C0-5499670F62E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19" y="2632"/>
              <a:ext cx="190" cy="26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2" name="Line 22">
              <a:extLst>
                <a:ext uri="{FF2B5EF4-FFF2-40B4-BE49-F238E27FC236}">
                  <a16:creationId xmlns:a16="http://schemas.microsoft.com/office/drawing/2014/main" id="{1462B1E0-CED6-B598-3270-2309738138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83" y="2065"/>
              <a:ext cx="313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3" name="Line 23">
              <a:extLst>
                <a:ext uri="{FF2B5EF4-FFF2-40B4-BE49-F238E27FC236}">
                  <a16:creationId xmlns:a16="http://schemas.microsoft.com/office/drawing/2014/main" id="{ABCD1178-C380-0769-F239-38D538E1A2B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245" y="2130"/>
              <a:ext cx="116" cy="42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4" name="Oval 24">
              <a:extLst>
                <a:ext uri="{FF2B5EF4-FFF2-40B4-BE49-F238E27FC236}">
                  <a16:creationId xmlns:a16="http://schemas.microsoft.com/office/drawing/2014/main" id="{6E86E300-1FC4-5EEB-A84E-F7203EBF08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7" y="2729"/>
              <a:ext cx="88" cy="95"/>
            </a:xfrm>
            <a:prstGeom prst="ellips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5" name="Oval 25">
              <a:extLst>
                <a:ext uri="{FF2B5EF4-FFF2-40B4-BE49-F238E27FC236}">
                  <a16:creationId xmlns:a16="http://schemas.microsoft.com/office/drawing/2014/main" id="{DA250732-09E1-08C8-C902-0803C05E96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0" y="2248"/>
              <a:ext cx="88" cy="95"/>
            </a:xfrm>
            <a:prstGeom prst="ellips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6" name="Line 26">
              <a:extLst>
                <a:ext uri="{FF2B5EF4-FFF2-40B4-BE49-F238E27FC236}">
                  <a16:creationId xmlns:a16="http://schemas.microsoft.com/office/drawing/2014/main" id="{05DFAF75-F761-4F2A-24AB-1EE2801004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05" y="2087"/>
              <a:ext cx="342" cy="18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7" name="Line 27">
              <a:extLst>
                <a:ext uri="{FF2B5EF4-FFF2-40B4-BE49-F238E27FC236}">
                  <a16:creationId xmlns:a16="http://schemas.microsoft.com/office/drawing/2014/main" id="{83CA0E58-7601-9D7E-076F-06CF24C7F6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67" y="2610"/>
              <a:ext cx="261" cy="13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8" name="Line 28">
              <a:extLst>
                <a:ext uri="{FF2B5EF4-FFF2-40B4-BE49-F238E27FC236}">
                  <a16:creationId xmlns:a16="http://schemas.microsoft.com/office/drawing/2014/main" id="{3588A5F3-636A-AB96-7E5C-464BC56632F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79" y="2341"/>
              <a:ext cx="197" cy="415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9" name="Line 29">
              <a:extLst>
                <a:ext uri="{FF2B5EF4-FFF2-40B4-BE49-F238E27FC236}">
                  <a16:creationId xmlns:a16="http://schemas.microsoft.com/office/drawing/2014/main" id="{E74B1595-C8F0-FC5A-60E5-0E492EB0E80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27" y="2952"/>
              <a:ext cx="232" cy="18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50" name="Line 30">
              <a:extLst>
                <a:ext uri="{FF2B5EF4-FFF2-40B4-BE49-F238E27FC236}">
                  <a16:creationId xmlns:a16="http://schemas.microsoft.com/office/drawing/2014/main" id="{34D29622-A4C2-973D-881B-C00101C7D5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339" y="2821"/>
              <a:ext cx="189" cy="328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51" name="Oval 31">
              <a:extLst>
                <a:ext uri="{FF2B5EF4-FFF2-40B4-BE49-F238E27FC236}">
                  <a16:creationId xmlns:a16="http://schemas.microsoft.com/office/drawing/2014/main" id="{A26EB94A-9536-D189-9F93-96CCF2F5CD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" y="2028"/>
              <a:ext cx="88" cy="95"/>
            </a:xfrm>
            <a:prstGeom prst="ellips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52" name="Oval 32">
              <a:extLst>
                <a:ext uri="{FF2B5EF4-FFF2-40B4-BE49-F238E27FC236}">
                  <a16:creationId xmlns:a16="http://schemas.microsoft.com/office/drawing/2014/main" id="{79E9CBF7-E375-059B-F4DC-9FE29E2E90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2349"/>
              <a:ext cx="88" cy="95"/>
            </a:xfrm>
            <a:prstGeom prst="ellips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53" name="Oval 33">
              <a:extLst>
                <a:ext uri="{FF2B5EF4-FFF2-40B4-BE49-F238E27FC236}">
                  <a16:creationId xmlns:a16="http://schemas.microsoft.com/office/drawing/2014/main" id="{BB1EC4DF-6111-6383-9D9C-E3DA2099C5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" y="1635"/>
              <a:ext cx="88" cy="95"/>
            </a:xfrm>
            <a:prstGeom prst="ellips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54" name="Oval 34">
              <a:extLst>
                <a:ext uri="{FF2B5EF4-FFF2-40B4-BE49-F238E27FC236}">
                  <a16:creationId xmlns:a16="http://schemas.microsoft.com/office/drawing/2014/main" id="{5ADC8364-1652-7F05-61FC-5F292B5AF8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8" y="1616"/>
              <a:ext cx="88" cy="95"/>
            </a:xfrm>
            <a:prstGeom prst="ellips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55" name="Oval 35">
              <a:extLst>
                <a:ext uri="{FF2B5EF4-FFF2-40B4-BE49-F238E27FC236}">
                  <a16:creationId xmlns:a16="http://schemas.microsoft.com/office/drawing/2014/main" id="{B0221F57-5EC6-CBAD-CA88-AE6CD4D33B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629"/>
              <a:ext cx="88" cy="95"/>
            </a:xfrm>
            <a:prstGeom prst="ellips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56" name="Line 36">
              <a:extLst>
                <a:ext uri="{FF2B5EF4-FFF2-40B4-BE49-F238E27FC236}">
                  <a16:creationId xmlns:a16="http://schemas.microsoft.com/office/drawing/2014/main" id="{EF282737-EADE-49B9-82D9-2F0F71A5B6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49" y="1739"/>
              <a:ext cx="0" cy="26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57" name="Line 37">
              <a:extLst>
                <a:ext uri="{FF2B5EF4-FFF2-40B4-BE49-F238E27FC236}">
                  <a16:creationId xmlns:a16="http://schemas.microsoft.com/office/drawing/2014/main" id="{4CD44533-AEA9-72BE-4DCC-B9E1D465B9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92" y="1674"/>
              <a:ext cx="313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58" name="Line 38">
              <a:extLst>
                <a:ext uri="{FF2B5EF4-FFF2-40B4-BE49-F238E27FC236}">
                  <a16:creationId xmlns:a16="http://schemas.microsoft.com/office/drawing/2014/main" id="{95389A20-9514-220D-0787-3C73F80313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6" y="1761"/>
              <a:ext cx="0" cy="26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59" name="Line 39">
              <a:extLst>
                <a:ext uri="{FF2B5EF4-FFF2-40B4-BE49-F238E27FC236}">
                  <a16:creationId xmlns:a16="http://schemas.microsoft.com/office/drawing/2014/main" id="{D4CF6BDB-A68A-4F30-93A4-B93324E5629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0" y="2081"/>
              <a:ext cx="313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60" name="Line 40">
              <a:extLst>
                <a:ext uri="{FF2B5EF4-FFF2-40B4-BE49-F238E27FC236}">
                  <a16:creationId xmlns:a16="http://schemas.microsoft.com/office/drawing/2014/main" id="{9A40056D-3042-8F38-52F6-95153A1D99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9" y="1683"/>
              <a:ext cx="313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61" name="Line 41">
              <a:extLst>
                <a:ext uri="{FF2B5EF4-FFF2-40B4-BE49-F238E27FC236}">
                  <a16:creationId xmlns:a16="http://schemas.microsoft.com/office/drawing/2014/main" id="{781CEA26-7D25-9020-D7F9-580BA281E1A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36" y="1748"/>
              <a:ext cx="0" cy="26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62" name="Line 42">
              <a:extLst>
                <a:ext uri="{FF2B5EF4-FFF2-40B4-BE49-F238E27FC236}">
                  <a16:creationId xmlns:a16="http://schemas.microsoft.com/office/drawing/2014/main" id="{E39BD402-AD3E-4380-5C95-894E2F548AA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3" y="2110"/>
              <a:ext cx="0" cy="24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63" name="Line 43">
              <a:extLst>
                <a:ext uri="{FF2B5EF4-FFF2-40B4-BE49-F238E27FC236}">
                  <a16:creationId xmlns:a16="http://schemas.microsoft.com/office/drawing/2014/main" id="{A83BDE1A-B3DE-3C07-6AC2-740C5C5199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9" y="2443"/>
              <a:ext cx="109" cy="1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64" name="Oval 44">
              <a:extLst>
                <a:ext uri="{FF2B5EF4-FFF2-40B4-BE49-F238E27FC236}">
                  <a16:creationId xmlns:a16="http://schemas.microsoft.com/office/drawing/2014/main" id="{8FD5E9F7-0CBD-A0BF-8D68-391D56BD99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" y="2902"/>
              <a:ext cx="88" cy="95"/>
            </a:xfrm>
            <a:prstGeom prst="ellips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65" name="Line 45">
              <a:extLst>
                <a:ext uri="{FF2B5EF4-FFF2-40B4-BE49-F238E27FC236}">
                  <a16:creationId xmlns:a16="http://schemas.microsoft.com/office/drawing/2014/main" id="{52F16957-CBCF-0E0C-5463-DF53E757BDD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89" y="2443"/>
              <a:ext cx="65" cy="458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66" name="Line 46">
              <a:extLst>
                <a:ext uri="{FF2B5EF4-FFF2-40B4-BE49-F238E27FC236}">
                  <a16:creationId xmlns:a16="http://schemas.microsoft.com/office/drawing/2014/main" id="{761790B8-12C8-6D9D-2DBC-CD5DAB61B78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32" y="2930"/>
              <a:ext cx="415" cy="36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67" name="Text Box 47">
              <a:extLst>
                <a:ext uri="{FF2B5EF4-FFF2-40B4-BE49-F238E27FC236}">
                  <a16:creationId xmlns:a16="http://schemas.microsoft.com/office/drawing/2014/main" id="{8ADBA7ED-9852-732B-2586-D7E7CD5C42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37" y="2241"/>
              <a:ext cx="259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/>
              <a:r>
                <a:rPr lang="en-US" altLang="en-US" b="1" i="1">
                  <a:solidFill>
                    <a:srgbClr val="3DDE2C"/>
                  </a:solidFill>
                </a:rPr>
                <a:t>S</a:t>
              </a:r>
              <a:endParaRPr lang="en-US" altLang="en-US"/>
            </a:p>
          </p:txBody>
        </p:sp>
        <p:sp>
          <p:nvSpPr>
            <p:cNvPr id="30768" name="Oval 48">
              <a:extLst>
                <a:ext uri="{FF2B5EF4-FFF2-40B4-BE49-F238E27FC236}">
                  <a16:creationId xmlns:a16="http://schemas.microsoft.com/office/drawing/2014/main" id="{75BDD3FF-66C2-E85F-C367-DB218EF9A5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1" y="2557"/>
              <a:ext cx="88" cy="95"/>
            </a:xfrm>
            <a:prstGeom prst="ellipse">
              <a:avLst/>
            </a:prstGeom>
            <a:solidFill>
              <a:srgbClr val="B2B2B2"/>
            </a:solidFill>
            <a:ln w="28575" cap="sq">
              <a:solidFill>
                <a:srgbClr val="B2B2B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>
                <a:solidFill>
                  <a:srgbClr val="FFCC00"/>
                </a:solidFill>
              </a:endParaRPr>
            </a:p>
          </p:txBody>
        </p:sp>
        <p:sp>
          <p:nvSpPr>
            <p:cNvPr id="30769" name="Oval 49">
              <a:extLst>
                <a:ext uri="{FF2B5EF4-FFF2-40B4-BE49-F238E27FC236}">
                  <a16:creationId xmlns:a16="http://schemas.microsoft.com/office/drawing/2014/main" id="{2B7D6EBD-B54F-D8D8-D5F2-6C5FD10560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0" y="2026"/>
              <a:ext cx="88" cy="95"/>
            </a:xfrm>
            <a:prstGeom prst="ellipse">
              <a:avLst/>
            </a:prstGeom>
            <a:solidFill>
              <a:srgbClr val="B2B2B2"/>
            </a:solidFill>
            <a:ln w="28575" cap="sq">
              <a:solidFill>
                <a:srgbClr val="B2B2B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>
                <a:solidFill>
                  <a:srgbClr val="FFCC00"/>
                </a:solidFill>
              </a:endParaRPr>
            </a:p>
          </p:txBody>
        </p:sp>
        <p:sp>
          <p:nvSpPr>
            <p:cNvPr id="30770" name="Text Box 50">
              <a:extLst>
                <a:ext uri="{FF2B5EF4-FFF2-40B4-BE49-F238E27FC236}">
                  <a16:creationId xmlns:a16="http://schemas.microsoft.com/office/drawing/2014/main" id="{8A4FC1AC-42A6-D13F-3CE1-1E752EEB4A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33" y="2481"/>
              <a:ext cx="190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en-US" b="1"/>
                <a:t>1</a:t>
              </a:r>
            </a:p>
          </p:txBody>
        </p:sp>
        <p:sp>
          <p:nvSpPr>
            <p:cNvPr id="30771" name="Text Box 51">
              <a:extLst>
                <a:ext uri="{FF2B5EF4-FFF2-40B4-BE49-F238E27FC236}">
                  <a16:creationId xmlns:a16="http://schemas.microsoft.com/office/drawing/2014/main" id="{7A351B54-ED2D-6DBF-6E8F-1AEA35B2B9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2" y="2396"/>
              <a:ext cx="190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en-US" b="1"/>
                <a:t>1</a:t>
              </a:r>
            </a:p>
          </p:txBody>
        </p:sp>
        <p:sp>
          <p:nvSpPr>
            <p:cNvPr id="30772" name="Text Box 52">
              <a:extLst>
                <a:ext uri="{FF2B5EF4-FFF2-40B4-BE49-F238E27FC236}">
                  <a16:creationId xmlns:a16="http://schemas.microsoft.com/office/drawing/2014/main" id="{ED4E91C0-7825-CAF4-E981-52001E3420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0" y="2089"/>
              <a:ext cx="190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en-US" b="1"/>
                <a:t>1</a:t>
              </a:r>
            </a:p>
          </p:txBody>
        </p:sp>
      </p:grpSp>
      <p:grpSp>
        <p:nvGrpSpPr>
          <p:cNvPr id="30773" name="Group 53">
            <a:extLst>
              <a:ext uri="{FF2B5EF4-FFF2-40B4-BE49-F238E27FC236}">
                <a16:creationId xmlns:a16="http://schemas.microsoft.com/office/drawing/2014/main" id="{15A605E6-1DD3-0911-94F2-2DF4B329ACEC}"/>
              </a:ext>
            </a:extLst>
          </p:cNvPr>
          <p:cNvGrpSpPr>
            <a:grpSpLocks/>
          </p:cNvGrpSpPr>
          <p:nvPr/>
        </p:nvGrpSpPr>
        <p:grpSpPr bwMode="auto">
          <a:xfrm>
            <a:off x="4816476" y="2254250"/>
            <a:ext cx="2381250" cy="2851150"/>
            <a:chOff x="2074" y="1420"/>
            <a:chExt cx="1500" cy="1796"/>
          </a:xfrm>
        </p:grpSpPr>
        <p:sp>
          <p:nvSpPr>
            <p:cNvPr id="30774" name="Oval 54">
              <a:extLst>
                <a:ext uri="{FF2B5EF4-FFF2-40B4-BE49-F238E27FC236}">
                  <a16:creationId xmlns:a16="http://schemas.microsoft.com/office/drawing/2014/main" id="{B7501D52-6C52-AD80-7369-5D7962807A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58" y="2011"/>
              <a:ext cx="88" cy="95"/>
            </a:xfrm>
            <a:prstGeom prst="ellips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75" name="Oval 55">
              <a:extLst>
                <a:ext uri="{FF2B5EF4-FFF2-40B4-BE49-F238E27FC236}">
                  <a16:creationId xmlns:a16="http://schemas.microsoft.com/office/drawing/2014/main" id="{30915B7F-DDA7-1F11-E69A-182DA2BCA0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6" y="2347"/>
              <a:ext cx="88" cy="95"/>
            </a:xfrm>
            <a:prstGeom prst="ellipse">
              <a:avLst/>
            </a:prstGeom>
            <a:solidFill>
              <a:schemeClr val="tx1"/>
            </a:solidFill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76" name="Oval 56">
              <a:extLst>
                <a:ext uri="{FF2B5EF4-FFF2-40B4-BE49-F238E27FC236}">
                  <a16:creationId xmlns:a16="http://schemas.microsoft.com/office/drawing/2014/main" id="{E4C748BC-48BF-E8BE-E279-4D5543DD49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2" y="3121"/>
              <a:ext cx="88" cy="95"/>
            </a:xfrm>
            <a:prstGeom prst="ellips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77" name="Line 57">
              <a:extLst>
                <a:ext uri="{FF2B5EF4-FFF2-40B4-BE49-F238E27FC236}">
                  <a16:creationId xmlns:a16="http://schemas.microsoft.com/office/drawing/2014/main" id="{B15EFA38-744C-B02A-CC5E-439003A9055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82" y="2437"/>
              <a:ext cx="174" cy="18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78" name="Line 58">
              <a:extLst>
                <a:ext uri="{FF2B5EF4-FFF2-40B4-BE49-F238E27FC236}">
                  <a16:creationId xmlns:a16="http://schemas.microsoft.com/office/drawing/2014/main" id="{4667DA11-B025-29AE-8442-35D7058D33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93" y="2096"/>
              <a:ext cx="0" cy="26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79" name="Line 59">
              <a:extLst>
                <a:ext uri="{FF2B5EF4-FFF2-40B4-BE49-F238E27FC236}">
                  <a16:creationId xmlns:a16="http://schemas.microsoft.com/office/drawing/2014/main" id="{B8D0D901-4F87-748C-FF7E-79A4FBA6A9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44" y="2437"/>
              <a:ext cx="218" cy="117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80" name="Line 60">
              <a:extLst>
                <a:ext uri="{FF2B5EF4-FFF2-40B4-BE49-F238E27FC236}">
                  <a16:creationId xmlns:a16="http://schemas.microsoft.com/office/drawing/2014/main" id="{5CFEE119-CDCB-6A35-E175-0D94671F6F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74" y="2700"/>
              <a:ext cx="225" cy="175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81" name="Line 61">
              <a:extLst>
                <a:ext uri="{FF2B5EF4-FFF2-40B4-BE49-F238E27FC236}">
                  <a16:creationId xmlns:a16="http://schemas.microsoft.com/office/drawing/2014/main" id="{F2C81B02-F503-8FCF-349F-87A3309DDDF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765" y="2619"/>
              <a:ext cx="190" cy="26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82" name="Line 62">
              <a:extLst>
                <a:ext uri="{FF2B5EF4-FFF2-40B4-BE49-F238E27FC236}">
                  <a16:creationId xmlns:a16="http://schemas.microsoft.com/office/drawing/2014/main" id="{8F7C6D5C-D850-EFEB-D4C2-E2755D7638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29" y="2052"/>
              <a:ext cx="313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83" name="Line 63">
              <a:extLst>
                <a:ext uri="{FF2B5EF4-FFF2-40B4-BE49-F238E27FC236}">
                  <a16:creationId xmlns:a16="http://schemas.microsoft.com/office/drawing/2014/main" id="{ABC13BC6-C4AA-648F-2CE1-AA070A79161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991" y="2117"/>
              <a:ext cx="116" cy="42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84" name="Oval 64">
              <a:extLst>
                <a:ext uri="{FF2B5EF4-FFF2-40B4-BE49-F238E27FC236}">
                  <a16:creationId xmlns:a16="http://schemas.microsoft.com/office/drawing/2014/main" id="{DB2AC1B8-3580-D891-9815-9058101311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6" y="2235"/>
              <a:ext cx="88" cy="95"/>
            </a:xfrm>
            <a:prstGeom prst="ellips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85" name="Line 65">
              <a:extLst>
                <a:ext uri="{FF2B5EF4-FFF2-40B4-BE49-F238E27FC236}">
                  <a16:creationId xmlns:a16="http://schemas.microsoft.com/office/drawing/2014/main" id="{F9687A98-FD49-924E-F038-D90221FE8B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51" y="2074"/>
              <a:ext cx="342" cy="18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86" name="Line 66">
              <a:extLst>
                <a:ext uri="{FF2B5EF4-FFF2-40B4-BE49-F238E27FC236}">
                  <a16:creationId xmlns:a16="http://schemas.microsoft.com/office/drawing/2014/main" id="{2BB30A79-6854-859F-844B-2CAC32F03C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13" y="2597"/>
              <a:ext cx="261" cy="13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87" name="Line 67">
              <a:extLst>
                <a:ext uri="{FF2B5EF4-FFF2-40B4-BE49-F238E27FC236}">
                  <a16:creationId xmlns:a16="http://schemas.microsoft.com/office/drawing/2014/main" id="{21A453B8-1BC3-7CF2-708B-ED174C314A3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25" y="2328"/>
              <a:ext cx="197" cy="415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88" name="Line 68">
              <a:extLst>
                <a:ext uri="{FF2B5EF4-FFF2-40B4-BE49-F238E27FC236}">
                  <a16:creationId xmlns:a16="http://schemas.microsoft.com/office/drawing/2014/main" id="{921A0B75-216F-4B0E-C9B4-A3DF9E2D63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73" y="2939"/>
              <a:ext cx="232" cy="18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89" name="Line 69">
              <a:extLst>
                <a:ext uri="{FF2B5EF4-FFF2-40B4-BE49-F238E27FC236}">
                  <a16:creationId xmlns:a16="http://schemas.microsoft.com/office/drawing/2014/main" id="{B51A0F7C-E556-FDD3-8B99-4D0D81BD44D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085" y="2808"/>
              <a:ext cx="189" cy="328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90" name="Oval 70">
              <a:extLst>
                <a:ext uri="{FF2B5EF4-FFF2-40B4-BE49-F238E27FC236}">
                  <a16:creationId xmlns:a16="http://schemas.microsoft.com/office/drawing/2014/main" id="{0D4D1BF2-21AE-1D0A-59FB-F5CAA548DA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5" y="2541"/>
              <a:ext cx="88" cy="95"/>
            </a:xfrm>
            <a:prstGeom prst="ellips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91" name="Oval 71">
              <a:extLst>
                <a:ext uri="{FF2B5EF4-FFF2-40B4-BE49-F238E27FC236}">
                  <a16:creationId xmlns:a16="http://schemas.microsoft.com/office/drawing/2014/main" id="{234DA264-659F-4D5F-D8CF-408558FB42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0" y="1622"/>
              <a:ext cx="88" cy="95"/>
            </a:xfrm>
            <a:prstGeom prst="ellips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92" name="Oval 72">
              <a:extLst>
                <a:ext uri="{FF2B5EF4-FFF2-40B4-BE49-F238E27FC236}">
                  <a16:creationId xmlns:a16="http://schemas.microsoft.com/office/drawing/2014/main" id="{0855D900-9ECF-3AB6-846C-D03F3E8980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0" y="1616"/>
              <a:ext cx="88" cy="95"/>
            </a:xfrm>
            <a:prstGeom prst="ellips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93" name="Line 73">
              <a:extLst>
                <a:ext uri="{FF2B5EF4-FFF2-40B4-BE49-F238E27FC236}">
                  <a16:creationId xmlns:a16="http://schemas.microsoft.com/office/drawing/2014/main" id="{5A3673CC-5A7E-2C5A-87FE-42EF00CB341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95" y="1726"/>
              <a:ext cx="0" cy="26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94" name="Line 74">
              <a:extLst>
                <a:ext uri="{FF2B5EF4-FFF2-40B4-BE49-F238E27FC236}">
                  <a16:creationId xmlns:a16="http://schemas.microsoft.com/office/drawing/2014/main" id="{51E5C383-913D-DD5C-2E55-A45DB88C66C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38" y="1661"/>
              <a:ext cx="313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95" name="Line 75">
              <a:extLst>
                <a:ext uri="{FF2B5EF4-FFF2-40B4-BE49-F238E27FC236}">
                  <a16:creationId xmlns:a16="http://schemas.microsoft.com/office/drawing/2014/main" id="{F97C114F-007D-1477-D795-C2E303A197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02" y="1748"/>
              <a:ext cx="0" cy="26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96" name="Line 76">
              <a:extLst>
                <a:ext uri="{FF2B5EF4-FFF2-40B4-BE49-F238E27FC236}">
                  <a16:creationId xmlns:a16="http://schemas.microsoft.com/office/drawing/2014/main" id="{77379973-2624-A0A8-19AD-A595446B54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66" y="2068"/>
              <a:ext cx="313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97" name="Line 77">
              <a:extLst>
                <a:ext uri="{FF2B5EF4-FFF2-40B4-BE49-F238E27FC236}">
                  <a16:creationId xmlns:a16="http://schemas.microsoft.com/office/drawing/2014/main" id="{A9B06CFB-311D-7DB0-6F74-51E339252E9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25" y="1670"/>
              <a:ext cx="313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98" name="Line 78">
              <a:extLst>
                <a:ext uri="{FF2B5EF4-FFF2-40B4-BE49-F238E27FC236}">
                  <a16:creationId xmlns:a16="http://schemas.microsoft.com/office/drawing/2014/main" id="{C09ACF58-E742-99C3-DBB2-19A6DAD2FD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2" y="1735"/>
              <a:ext cx="0" cy="26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99" name="Line 79">
              <a:extLst>
                <a:ext uri="{FF2B5EF4-FFF2-40B4-BE49-F238E27FC236}">
                  <a16:creationId xmlns:a16="http://schemas.microsoft.com/office/drawing/2014/main" id="{36B98AC1-D111-AEC1-0A5A-C35DC70A71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09" y="2097"/>
              <a:ext cx="0" cy="24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00" name="Line 80">
              <a:extLst>
                <a:ext uri="{FF2B5EF4-FFF2-40B4-BE49-F238E27FC236}">
                  <a16:creationId xmlns:a16="http://schemas.microsoft.com/office/drawing/2014/main" id="{A99E726F-EEC4-9E32-2B81-9496A3C3C5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15" y="2430"/>
              <a:ext cx="109" cy="1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01" name="Oval 81">
              <a:extLst>
                <a:ext uri="{FF2B5EF4-FFF2-40B4-BE49-F238E27FC236}">
                  <a16:creationId xmlns:a16="http://schemas.microsoft.com/office/drawing/2014/main" id="{66628FD5-057B-FF16-E65D-C5CD5CDAA4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7" y="2889"/>
              <a:ext cx="88" cy="95"/>
            </a:xfrm>
            <a:prstGeom prst="ellips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02" name="Line 82">
              <a:extLst>
                <a:ext uri="{FF2B5EF4-FFF2-40B4-BE49-F238E27FC236}">
                  <a16:creationId xmlns:a16="http://schemas.microsoft.com/office/drawing/2014/main" id="{B203D9FD-83A0-6FB0-752B-1E80172F3D5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235" y="2430"/>
              <a:ext cx="65" cy="458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03" name="Line 83">
              <a:extLst>
                <a:ext uri="{FF2B5EF4-FFF2-40B4-BE49-F238E27FC236}">
                  <a16:creationId xmlns:a16="http://schemas.microsoft.com/office/drawing/2014/main" id="{18500104-2BCB-F106-E80A-642F01383DA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78" y="2917"/>
              <a:ext cx="415" cy="36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04" name="Text Box 84">
              <a:extLst>
                <a:ext uri="{FF2B5EF4-FFF2-40B4-BE49-F238E27FC236}">
                  <a16:creationId xmlns:a16="http://schemas.microsoft.com/office/drawing/2014/main" id="{A5C1BF40-8241-29AF-E418-431F2920EC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83" y="2228"/>
              <a:ext cx="259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/>
              <a:r>
                <a:rPr lang="en-US" altLang="en-US" b="1" i="1">
                  <a:solidFill>
                    <a:srgbClr val="3DDE2C"/>
                  </a:solidFill>
                </a:rPr>
                <a:t>S</a:t>
              </a:r>
              <a:endParaRPr lang="en-US" altLang="en-US"/>
            </a:p>
          </p:txBody>
        </p:sp>
        <p:sp>
          <p:nvSpPr>
            <p:cNvPr id="30805" name="Oval 85">
              <a:extLst>
                <a:ext uri="{FF2B5EF4-FFF2-40B4-BE49-F238E27FC236}">
                  <a16:creationId xmlns:a16="http://schemas.microsoft.com/office/drawing/2014/main" id="{D9EC4F69-FF4B-1A4A-651C-6841D405BB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8" y="2622"/>
              <a:ext cx="88" cy="95"/>
            </a:xfrm>
            <a:prstGeom prst="ellipse">
              <a:avLst/>
            </a:prstGeom>
            <a:solidFill>
              <a:schemeClr val="tx1"/>
            </a:solidFill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06" name="Oval 86">
              <a:extLst>
                <a:ext uri="{FF2B5EF4-FFF2-40B4-BE49-F238E27FC236}">
                  <a16:creationId xmlns:a16="http://schemas.microsoft.com/office/drawing/2014/main" id="{72DF610F-087A-71F0-64CE-614D777A36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9" y="2536"/>
              <a:ext cx="88" cy="95"/>
            </a:xfrm>
            <a:prstGeom prst="ellipse">
              <a:avLst/>
            </a:prstGeom>
            <a:solidFill>
              <a:schemeClr val="tx1"/>
            </a:solidFill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07" name="Oval 87">
              <a:extLst>
                <a:ext uri="{FF2B5EF4-FFF2-40B4-BE49-F238E27FC236}">
                  <a16:creationId xmlns:a16="http://schemas.microsoft.com/office/drawing/2014/main" id="{99D99C9E-5E81-9B56-854F-25CFD9A9AB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54" y="2021"/>
              <a:ext cx="88" cy="95"/>
            </a:xfrm>
            <a:prstGeom prst="ellipse">
              <a:avLst/>
            </a:prstGeom>
            <a:solidFill>
              <a:schemeClr val="tx1"/>
            </a:solidFill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08" name="Oval 88">
              <a:extLst>
                <a:ext uri="{FF2B5EF4-FFF2-40B4-BE49-F238E27FC236}">
                  <a16:creationId xmlns:a16="http://schemas.microsoft.com/office/drawing/2014/main" id="{627B2518-9284-2E51-CEC9-243E9D544F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1" y="2325"/>
              <a:ext cx="88" cy="95"/>
            </a:xfrm>
            <a:prstGeom prst="ellipse">
              <a:avLst/>
            </a:prstGeom>
            <a:solidFill>
              <a:srgbClr val="B2B2B2"/>
            </a:solidFill>
            <a:ln w="28575" cap="sq">
              <a:solidFill>
                <a:srgbClr val="B2B2B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>
                <a:solidFill>
                  <a:srgbClr val="FFCC00"/>
                </a:solidFill>
              </a:endParaRPr>
            </a:p>
          </p:txBody>
        </p:sp>
        <p:sp>
          <p:nvSpPr>
            <p:cNvPr id="30809" name="Oval 89">
              <a:extLst>
                <a:ext uri="{FF2B5EF4-FFF2-40B4-BE49-F238E27FC236}">
                  <a16:creationId xmlns:a16="http://schemas.microsoft.com/office/drawing/2014/main" id="{2A649116-5A06-D421-D05B-039C5E4D96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8" y="2014"/>
              <a:ext cx="88" cy="95"/>
            </a:xfrm>
            <a:prstGeom prst="ellipse">
              <a:avLst/>
            </a:prstGeom>
            <a:solidFill>
              <a:srgbClr val="B2B2B2"/>
            </a:solidFill>
            <a:ln w="28575" cap="sq">
              <a:solidFill>
                <a:srgbClr val="B2B2B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>
                <a:solidFill>
                  <a:srgbClr val="FFCC00"/>
                </a:solidFill>
              </a:endParaRPr>
            </a:p>
          </p:txBody>
        </p:sp>
        <p:sp>
          <p:nvSpPr>
            <p:cNvPr id="30810" name="Oval 90">
              <a:extLst>
                <a:ext uri="{FF2B5EF4-FFF2-40B4-BE49-F238E27FC236}">
                  <a16:creationId xmlns:a16="http://schemas.microsoft.com/office/drawing/2014/main" id="{B31BF323-95BB-0FCC-BA3E-4E9D88E5CA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2" y="1615"/>
              <a:ext cx="88" cy="95"/>
            </a:xfrm>
            <a:prstGeom prst="ellipse">
              <a:avLst/>
            </a:prstGeom>
            <a:solidFill>
              <a:srgbClr val="B2B2B2"/>
            </a:solidFill>
            <a:ln w="28575" cap="sq">
              <a:solidFill>
                <a:srgbClr val="B2B2B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>
                <a:solidFill>
                  <a:srgbClr val="FFCC00"/>
                </a:solidFill>
              </a:endParaRPr>
            </a:p>
          </p:txBody>
        </p:sp>
        <p:sp>
          <p:nvSpPr>
            <p:cNvPr id="30811" name="Oval 91">
              <a:extLst>
                <a:ext uri="{FF2B5EF4-FFF2-40B4-BE49-F238E27FC236}">
                  <a16:creationId xmlns:a16="http://schemas.microsoft.com/office/drawing/2014/main" id="{E6A0C1FD-DB36-03BB-F845-E9B03A24D1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6" y="2002"/>
              <a:ext cx="88" cy="95"/>
            </a:xfrm>
            <a:prstGeom prst="ellipse">
              <a:avLst/>
            </a:prstGeom>
            <a:solidFill>
              <a:srgbClr val="B2B2B2"/>
            </a:solidFill>
            <a:ln w="28575" cap="sq">
              <a:solidFill>
                <a:srgbClr val="B2B2B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>
                <a:solidFill>
                  <a:srgbClr val="FFCC00"/>
                </a:solidFill>
              </a:endParaRPr>
            </a:p>
          </p:txBody>
        </p:sp>
        <p:sp>
          <p:nvSpPr>
            <p:cNvPr id="30812" name="Oval 92">
              <a:extLst>
                <a:ext uri="{FF2B5EF4-FFF2-40B4-BE49-F238E27FC236}">
                  <a16:creationId xmlns:a16="http://schemas.microsoft.com/office/drawing/2014/main" id="{B8D33705-C1D3-718C-6934-1EB41E3554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3" y="2694"/>
              <a:ext cx="88" cy="95"/>
            </a:xfrm>
            <a:prstGeom prst="ellipse">
              <a:avLst/>
            </a:prstGeom>
            <a:solidFill>
              <a:srgbClr val="B2B2B2"/>
            </a:solidFill>
            <a:ln w="28575" cap="sq">
              <a:solidFill>
                <a:srgbClr val="B2B2B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>
                <a:solidFill>
                  <a:srgbClr val="FFCC00"/>
                </a:solidFill>
              </a:endParaRPr>
            </a:p>
          </p:txBody>
        </p:sp>
        <p:sp>
          <p:nvSpPr>
            <p:cNvPr id="30813" name="Oval 93">
              <a:extLst>
                <a:ext uri="{FF2B5EF4-FFF2-40B4-BE49-F238E27FC236}">
                  <a16:creationId xmlns:a16="http://schemas.microsoft.com/office/drawing/2014/main" id="{42B9E479-1B75-4090-C498-A89F81C89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7" y="2870"/>
              <a:ext cx="88" cy="95"/>
            </a:xfrm>
            <a:prstGeom prst="ellipse">
              <a:avLst/>
            </a:prstGeom>
            <a:solidFill>
              <a:srgbClr val="B2B2B2"/>
            </a:solidFill>
            <a:ln w="28575" cap="sq">
              <a:solidFill>
                <a:srgbClr val="B2B2B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>
                <a:solidFill>
                  <a:srgbClr val="FFCC00"/>
                </a:solidFill>
              </a:endParaRPr>
            </a:p>
          </p:txBody>
        </p:sp>
        <p:sp>
          <p:nvSpPr>
            <p:cNvPr id="30814" name="Text Box 94">
              <a:extLst>
                <a:ext uri="{FF2B5EF4-FFF2-40B4-BE49-F238E27FC236}">
                  <a16:creationId xmlns:a16="http://schemas.microsoft.com/office/drawing/2014/main" id="{A83B9218-78C7-9576-8FE7-4F556FC503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02" y="2274"/>
              <a:ext cx="190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en-US" b="1"/>
                <a:t>2</a:t>
              </a:r>
            </a:p>
          </p:txBody>
        </p:sp>
        <p:sp>
          <p:nvSpPr>
            <p:cNvPr id="30815" name="Text Box 95">
              <a:extLst>
                <a:ext uri="{FF2B5EF4-FFF2-40B4-BE49-F238E27FC236}">
                  <a16:creationId xmlns:a16="http://schemas.microsoft.com/office/drawing/2014/main" id="{62A0D081-D3FC-7FC0-73E5-7319BA66BE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74" y="1956"/>
              <a:ext cx="190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en-US" b="1"/>
                <a:t>2</a:t>
              </a:r>
            </a:p>
          </p:txBody>
        </p:sp>
        <p:sp>
          <p:nvSpPr>
            <p:cNvPr id="30816" name="Text Box 96">
              <a:extLst>
                <a:ext uri="{FF2B5EF4-FFF2-40B4-BE49-F238E27FC236}">
                  <a16:creationId xmlns:a16="http://schemas.microsoft.com/office/drawing/2014/main" id="{BD2D2F5C-5D1D-ADF5-139A-39685D6E62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60" y="1420"/>
              <a:ext cx="190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/>
              <a:r>
                <a:rPr lang="en-US" altLang="en-US" b="1"/>
                <a:t>2</a:t>
              </a:r>
            </a:p>
          </p:txBody>
        </p:sp>
        <p:sp>
          <p:nvSpPr>
            <p:cNvPr id="30817" name="Text Box 97">
              <a:extLst>
                <a:ext uri="{FF2B5EF4-FFF2-40B4-BE49-F238E27FC236}">
                  <a16:creationId xmlns:a16="http://schemas.microsoft.com/office/drawing/2014/main" id="{9A35EC76-FFA1-08BA-B25A-C5D4E20C41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76" y="1822"/>
              <a:ext cx="190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/>
              <a:r>
                <a:rPr lang="en-US" altLang="en-US" b="1"/>
                <a:t>2</a:t>
              </a:r>
            </a:p>
          </p:txBody>
        </p:sp>
        <p:sp>
          <p:nvSpPr>
            <p:cNvPr id="30818" name="Text Box 98">
              <a:extLst>
                <a:ext uri="{FF2B5EF4-FFF2-40B4-BE49-F238E27FC236}">
                  <a16:creationId xmlns:a16="http://schemas.microsoft.com/office/drawing/2014/main" id="{036B0FD8-E11D-1383-6A27-B56DDE8B36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17" y="2674"/>
              <a:ext cx="190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/>
              <a:r>
                <a:rPr lang="en-US" altLang="en-US" b="1"/>
                <a:t>2</a:t>
              </a:r>
            </a:p>
          </p:txBody>
        </p:sp>
        <p:sp>
          <p:nvSpPr>
            <p:cNvPr id="30819" name="Text Box 99">
              <a:extLst>
                <a:ext uri="{FF2B5EF4-FFF2-40B4-BE49-F238E27FC236}">
                  <a16:creationId xmlns:a16="http://schemas.microsoft.com/office/drawing/2014/main" id="{FC4BC969-E9D3-78BA-425C-0B1F4A8A8A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70" y="2907"/>
              <a:ext cx="190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/>
              <a:r>
                <a:rPr lang="en-US" altLang="en-US" b="1"/>
                <a:t>2</a:t>
              </a:r>
            </a:p>
          </p:txBody>
        </p:sp>
      </p:grpSp>
      <p:grpSp>
        <p:nvGrpSpPr>
          <p:cNvPr id="30821" name="Group 101">
            <a:extLst>
              <a:ext uri="{FF2B5EF4-FFF2-40B4-BE49-F238E27FC236}">
                <a16:creationId xmlns:a16="http://schemas.microsoft.com/office/drawing/2014/main" id="{DAEFC53C-01B5-2AE1-0CF0-9F86DC3047D5}"/>
              </a:ext>
            </a:extLst>
          </p:cNvPr>
          <p:cNvGrpSpPr>
            <a:grpSpLocks/>
          </p:cNvGrpSpPr>
          <p:nvPr/>
        </p:nvGrpSpPr>
        <p:grpSpPr bwMode="auto">
          <a:xfrm>
            <a:off x="7645401" y="2371726"/>
            <a:ext cx="2513013" cy="2663825"/>
            <a:chOff x="3856" y="1494"/>
            <a:chExt cx="1583" cy="1678"/>
          </a:xfrm>
        </p:grpSpPr>
        <p:sp>
          <p:nvSpPr>
            <p:cNvPr id="30822" name="Oval 102">
              <a:extLst>
                <a:ext uri="{FF2B5EF4-FFF2-40B4-BE49-F238E27FC236}">
                  <a16:creationId xmlns:a16="http://schemas.microsoft.com/office/drawing/2014/main" id="{69A88D0B-1491-641D-1280-A2E5A6F4F1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0" y="1962"/>
              <a:ext cx="88" cy="95"/>
            </a:xfrm>
            <a:prstGeom prst="ellips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3" name="Oval 103">
              <a:extLst>
                <a:ext uri="{FF2B5EF4-FFF2-40B4-BE49-F238E27FC236}">
                  <a16:creationId xmlns:a16="http://schemas.microsoft.com/office/drawing/2014/main" id="{D4EB59D4-40BB-FF6A-24E3-98407B24F9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8" y="2298"/>
              <a:ext cx="88" cy="95"/>
            </a:xfrm>
            <a:prstGeom prst="ellipse">
              <a:avLst/>
            </a:prstGeom>
            <a:solidFill>
              <a:schemeClr val="tx1"/>
            </a:solidFill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4" name="Line 104">
              <a:extLst>
                <a:ext uri="{FF2B5EF4-FFF2-40B4-BE49-F238E27FC236}">
                  <a16:creationId xmlns:a16="http://schemas.microsoft.com/office/drawing/2014/main" id="{219E714C-DDAE-4402-B690-E0BFD3DAE1A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294" y="2388"/>
              <a:ext cx="174" cy="18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5" name="Line 105">
              <a:extLst>
                <a:ext uri="{FF2B5EF4-FFF2-40B4-BE49-F238E27FC236}">
                  <a16:creationId xmlns:a16="http://schemas.microsoft.com/office/drawing/2014/main" id="{AA20BDA8-B168-1D49-5C76-FFFEB86D95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05" y="2047"/>
              <a:ext cx="0" cy="257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6" name="Line 106">
              <a:extLst>
                <a:ext uri="{FF2B5EF4-FFF2-40B4-BE49-F238E27FC236}">
                  <a16:creationId xmlns:a16="http://schemas.microsoft.com/office/drawing/2014/main" id="{8D848E66-672E-CBFC-151A-47DF4A5DBB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56" y="2388"/>
              <a:ext cx="218" cy="117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7" name="Line 107">
              <a:extLst>
                <a:ext uri="{FF2B5EF4-FFF2-40B4-BE49-F238E27FC236}">
                  <a16:creationId xmlns:a16="http://schemas.microsoft.com/office/drawing/2014/main" id="{060F73CF-917C-E797-FC9D-619119CD00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86" y="2651"/>
              <a:ext cx="225" cy="175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8" name="Line 108">
              <a:extLst>
                <a:ext uri="{FF2B5EF4-FFF2-40B4-BE49-F238E27FC236}">
                  <a16:creationId xmlns:a16="http://schemas.microsoft.com/office/drawing/2014/main" id="{79043FC8-CF95-7E95-786E-9B0813A3E72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577" y="2570"/>
              <a:ext cx="190" cy="26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9" name="Line 109">
              <a:extLst>
                <a:ext uri="{FF2B5EF4-FFF2-40B4-BE49-F238E27FC236}">
                  <a16:creationId xmlns:a16="http://schemas.microsoft.com/office/drawing/2014/main" id="{971077FD-B82F-F93C-B4C4-D1370EE7F8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1" y="2003"/>
              <a:ext cx="313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30" name="Line 110">
              <a:extLst>
                <a:ext uri="{FF2B5EF4-FFF2-40B4-BE49-F238E27FC236}">
                  <a16:creationId xmlns:a16="http://schemas.microsoft.com/office/drawing/2014/main" id="{836EB032-DBCF-FEB2-175C-F42B18D0913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803" y="2068"/>
              <a:ext cx="116" cy="42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31" name="Line 111">
              <a:extLst>
                <a:ext uri="{FF2B5EF4-FFF2-40B4-BE49-F238E27FC236}">
                  <a16:creationId xmlns:a16="http://schemas.microsoft.com/office/drawing/2014/main" id="{7AD8BB65-8E30-16CA-D963-3603347D5D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63" y="2025"/>
              <a:ext cx="342" cy="18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32" name="Line 112">
              <a:extLst>
                <a:ext uri="{FF2B5EF4-FFF2-40B4-BE49-F238E27FC236}">
                  <a16:creationId xmlns:a16="http://schemas.microsoft.com/office/drawing/2014/main" id="{3A100FC4-3E54-E108-DECF-9848D8ECE4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25" y="2548"/>
              <a:ext cx="261" cy="13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33" name="Line 113">
              <a:extLst>
                <a:ext uri="{FF2B5EF4-FFF2-40B4-BE49-F238E27FC236}">
                  <a16:creationId xmlns:a16="http://schemas.microsoft.com/office/drawing/2014/main" id="{ED248CBF-FB7C-8FF8-86F5-2E7C37B4CB6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137" y="2279"/>
              <a:ext cx="197" cy="415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34" name="Line 114">
              <a:extLst>
                <a:ext uri="{FF2B5EF4-FFF2-40B4-BE49-F238E27FC236}">
                  <a16:creationId xmlns:a16="http://schemas.microsoft.com/office/drawing/2014/main" id="{6401ED73-C7EF-8EF4-B27E-409E8AA09A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85" y="2890"/>
              <a:ext cx="232" cy="18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35" name="Line 115">
              <a:extLst>
                <a:ext uri="{FF2B5EF4-FFF2-40B4-BE49-F238E27FC236}">
                  <a16:creationId xmlns:a16="http://schemas.microsoft.com/office/drawing/2014/main" id="{BFF70653-A0FD-45DE-38F0-EA581039F13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897" y="2759"/>
              <a:ext cx="189" cy="328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36" name="Oval 116">
              <a:extLst>
                <a:ext uri="{FF2B5EF4-FFF2-40B4-BE49-F238E27FC236}">
                  <a16:creationId xmlns:a16="http://schemas.microsoft.com/office/drawing/2014/main" id="{1BC34E24-1A06-A1B7-3BB1-982A149AA7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67" y="2492"/>
              <a:ext cx="88" cy="95"/>
            </a:xfrm>
            <a:prstGeom prst="ellips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37" name="Line 117">
              <a:extLst>
                <a:ext uri="{FF2B5EF4-FFF2-40B4-BE49-F238E27FC236}">
                  <a16:creationId xmlns:a16="http://schemas.microsoft.com/office/drawing/2014/main" id="{AEEF2CA8-1C7B-A261-B1CF-DC6594CDBC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07" y="1677"/>
              <a:ext cx="0" cy="26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38" name="Line 118">
              <a:extLst>
                <a:ext uri="{FF2B5EF4-FFF2-40B4-BE49-F238E27FC236}">
                  <a16:creationId xmlns:a16="http://schemas.microsoft.com/office/drawing/2014/main" id="{0BA35EE7-3821-A91E-E534-940498F0B8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50" y="1612"/>
              <a:ext cx="313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39" name="Line 119">
              <a:extLst>
                <a:ext uri="{FF2B5EF4-FFF2-40B4-BE49-F238E27FC236}">
                  <a16:creationId xmlns:a16="http://schemas.microsoft.com/office/drawing/2014/main" id="{92F2D50A-E4AA-7EC1-6280-B29318C249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14" y="1699"/>
              <a:ext cx="0" cy="26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40" name="Line 120">
              <a:extLst>
                <a:ext uri="{FF2B5EF4-FFF2-40B4-BE49-F238E27FC236}">
                  <a16:creationId xmlns:a16="http://schemas.microsoft.com/office/drawing/2014/main" id="{BF5F177C-4AED-2995-4885-A6F3846C60B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78" y="2019"/>
              <a:ext cx="313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41" name="Line 121">
              <a:extLst>
                <a:ext uri="{FF2B5EF4-FFF2-40B4-BE49-F238E27FC236}">
                  <a16:creationId xmlns:a16="http://schemas.microsoft.com/office/drawing/2014/main" id="{65A7656F-3EA6-F61C-4BF6-03ADD5062C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37" y="1621"/>
              <a:ext cx="313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42" name="Line 122">
              <a:extLst>
                <a:ext uri="{FF2B5EF4-FFF2-40B4-BE49-F238E27FC236}">
                  <a16:creationId xmlns:a16="http://schemas.microsoft.com/office/drawing/2014/main" id="{1EDD691B-F252-ECF6-5510-BDA773AF3A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94" y="1686"/>
              <a:ext cx="0" cy="26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43" name="Line 123">
              <a:extLst>
                <a:ext uri="{FF2B5EF4-FFF2-40B4-BE49-F238E27FC236}">
                  <a16:creationId xmlns:a16="http://schemas.microsoft.com/office/drawing/2014/main" id="{B9C9D6E7-DB54-CB41-CFC1-3135583996C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21" y="2048"/>
              <a:ext cx="0" cy="24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44" name="Line 124">
              <a:extLst>
                <a:ext uri="{FF2B5EF4-FFF2-40B4-BE49-F238E27FC236}">
                  <a16:creationId xmlns:a16="http://schemas.microsoft.com/office/drawing/2014/main" id="{CA6A9E83-984A-4B73-B63B-CE6E42014A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27" y="2381"/>
              <a:ext cx="109" cy="1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45" name="Line 125">
              <a:extLst>
                <a:ext uri="{FF2B5EF4-FFF2-40B4-BE49-F238E27FC236}">
                  <a16:creationId xmlns:a16="http://schemas.microsoft.com/office/drawing/2014/main" id="{D5856483-2329-D83A-FF62-3DF3C0A186D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47" y="2381"/>
              <a:ext cx="65" cy="458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46" name="Line 126">
              <a:extLst>
                <a:ext uri="{FF2B5EF4-FFF2-40B4-BE49-F238E27FC236}">
                  <a16:creationId xmlns:a16="http://schemas.microsoft.com/office/drawing/2014/main" id="{C426C0A8-4D7E-1B75-C9DA-6D3948AD5ED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90" y="2868"/>
              <a:ext cx="415" cy="36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47" name="Text Box 127">
              <a:extLst>
                <a:ext uri="{FF2B5EF4-FFF2-40B4-BE49-F238E27FC236}">
                  <a16:creationId xmlns:a16="http://schemas.microsoft.com/office/drawing/2014/main" id="{474FE57C-7C32-8544-E0AB-2FA8FB428F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95" y="2179"/>
              <a:ext cx="259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/>
              <a:r>
                <a:rPr lang="en-US" altLang="en-US" b="1" i="1">
                  <a:solidFill>
                    <a:srgbClr val="3DDE2C"/>
                  </a:solidFill>
                </a:rPr>
                <a:t>S</a:t>
              </a:r>
              <a:endParaRPr lang="en-US" altLang="en-US"/>
            </a:p>
          </p:txBody>
        </p:sp>
        <p:sp>
          <p:nvSpPr>
            <p:cNvPr id="30848" name="Oval 128">
              <a:extLst>
                <a:ext uri="{FF2B5EF4-FFF2-40B4-BE49-F238E27FC236}">
                  <a16:creationId xmlns:a16="http://schemas.microsoft.com/office/drawing/2014/main" id="{78F278E9-954D-3C04-DB89-D0A961CBC4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0" y="2573"/>
              <a:ext cx="88" cy="95"/>
            </a:xfrm>
            <a:prstGeom prst="ellipse">
              <a:avLst/>
            </a:prstGeom>
            <a:solidFill>
              <a:schemeClr val="tx1"/>
            </a:solidFill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49" name="Oval 129">
              <a:extLst>
                <a:ext uri="{FF2B5EF4-FFF2-40B4-BE49-F238E27FC236}">
                  <a16:creationId xmlns:a16="http://schemas.microsoft.com/office/drawing/2014/main" id="{7E85F514-4CEA-E0B3-4BE9-E52889F8A6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1" y="2487"/>
              <a:ext cx="88" cy="95"/>
            </a:xfrm>
            <a:prstGeom prst="ellipse">
              <a:avLst/>
            </a:prstGeom>
            <a:solidFill>
              <a:schemeClr val="tx1"/>
            </a:solidFill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50" name="Oval 130">
              <a:extLst>
                <a:ext uri="{FF2B5EF4-FFF2-40B4-BE49-F238E27FC236}">
                  <a16:creationId xmlns:a16="http://schemas.microsoft.com/office/drawing/2014/main" id="{32D130A1-2950-27C8-4494-C2A8273A80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6" y="1972"/>
              <a:ext cx="88" cy="95"/>
            </a:xfrm>
            <a:prstGeom prst="ellipse">
              <a:avLst/>
            </a:prstGeom>
            <a:solidFill>
              <a:schemeClr val="tx1"/>
            </a:solidFill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51" name="Oval 131">
              <a:extLst>
                <a:ext uri="{FF2B5EF4-FFF2-40B4-BE49-F238E27FC236}">
                  <a16:creationId xmlns:a16="http://schemas.microsoft.com/office/drawing/2014/main" id="{7BAFB858-707C-7373-9B8A-34AC2F34DE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4" y="1579"/>
              <a:ext cx="88" cy="95"/>
            </a:xfrm>
            <a:prstGeom prst="ellipse">
              <a:avLst/>
            </a:prstGeom>
            <a:solidFill>
              <a:srgbClr val="B2B2B2"/>
            </a:solidFill>
            <a:ln w="28575" cap="sq">
              <a:solidFill>
                <a:srgbClr val="B2B2B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>
                <a:solidFill>
                  <a:srgbClr val="FFCC00"/>
                </a:solidFill>
              </a:endParaRPr>
            </a:p>
          </p:txBody>
        </p:sp>
        <p:sp>
          <p:nvSpPr>
            <p:cNvPr id="30852" name="Oval 132">
              <a:extLst>
                <a:ext uri="{FF2B5EF4-FFF2-40B4-BE49-F238E27FC236}">
                  <a16:creationId xmlns:a16="http://schemas.microsoft.com/office/drawing/2014/main" id="{48F18C5C-7706-F275-9163-783442A5B5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7" y="1581"/>
              <a:ext cx="88" cy="95"/>
            </a:xfrm>
            <a:prstGeom prst="ellipse">
              <a:avLst/>
            </a:prstGeom>
            <a:solidFill>
              <a:srgbClr val="B2B2B2"/>
            </a:solidFill>
            <a:ln w="28575" cap="sq">
              <a:solidFill>
                <a:srgbClr val="B2B2B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>
                <a:solidFill>
                  <a:srgbClr val="FFCC00"/>
                </a:solidFill>
              </a:endParaRPr>
            </a:p>
          </p:txBody>
        </p:sp>
        <p:sp>
          <p:nvSpPr>
            <p:cNvPr id="30853" name="Oval 133">
              <a:extLst>
                <a:ext uri="{FF2B5EF4-FFF2-40B4-BE49-F238E27FC236}">
                  <a16:creationId xmlns:a16="http://schemas.microsoft.com/office/drawing/2014/main" id="{7FC79682-17FC-F25D-26D4-2D25757464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7" y="2215"/>
              <a:ext cx="88" cy="95"/>
            </a:xfrm>
            <a:prstGeom prst="ellipse">
              <a:avLst/>
            </a:prstGeom>
            <a:solidFill>
              <a:srgbClr val="B2B2B2"/>
            </a:solidFill>
            <a:ln w="28575" cap="sq">
              <a:solidFill>
                <a:srgbClr val="B2B2B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>
                <a:solidFill>
                  <a:srgbClr val="FFCC00"/>
                </a:solidFill>
              </a:endParaRPr>
            </a:p>
          </p:txBody>
        </p:sp>
        <p:sp>
          <p:nvSpPr>
            <p:cNvPr id="30854" name="Oval 134">
              <a:extLst>
                <a:ext uri="{FF2B5EF4-FFF2-40B4-BE49-F238E27FC236}">
                  <a16:creationId xmlns:a16="http://schemas.microsoft.com/office/drawing/2014/main" id="{546B7CC9-40BB-90A9-91FB-317940B5BD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13" y="3059"/>
              <a:ext cx="88" cy="95"/>
            </a:xfrm>
            <a:prstGeom prst="ellipse">
              <a:avLst/>
            </a:prstGeom>
            <a:solidFill>
              <a:srgbClr val="B2B2B2"/>
            </a:solidFill>
            <a:ln w="28575" cap="sq">
              <a:solidFill>
                <a:srgbClr val="B2B2B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>
                <a:solidFill>
                  <a:srgbClr val="FFCC00"/>
                </a:solidFill>
              </a:endParaRPr>
            </a:p>
          </p:txBody>
        </p:sp>
        <p:sp>
          <p:nvSpPr>
            <p:cNvPr id="30855" name="Oval 135">
              <a:extLst>
                <a:ext uri="{FF2B5EF4-FFF2-40B4-BE49-F238E27FC236}">
                  <a16:creationId xmlns:a16="http://schemas.microsoft.com/office/drawing/2014/main" id="{7C52E1E9-21BD-3F64-3FC8-C7DB0E1A59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6" y="2830"/>
              <a:ext cx="88" cy="95"/>
            </a:xfrm>
            <a:prstGeom prst="ellipse">
              <a:avLst/>
            </a:prstGeom>
            <a:solidFill>
              <a:srgbClr val="B2B2B2"/>
            </a:solidFill>
            <a:ln w="28575" cap="sq">
              <a:solidFill>
                <a:srgbClr val="B2B2B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>
                <a:solidFill>
                  <a:srgbClr val="FFCC00"/>
                </a:solidFill>
              </a:endParaRPr>
            </a:p>
          </p:txBody>
        </p:sp>
        <p:sp>
          <p:nvSpPr>
            <p:cNvPr id="30856" name="Oval 136">
              <a:extLst>
                <a:ext uri="{FF2B5EF4-FFF2-40B4-BE49-F238E27FC236}">
                  <a16:creationId xmlns:a16="http://schemas.microsoft.com/office/drawing/2014/main" id="{03922D75-5D7A-73A6-1B4D-FEBAAC0F76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7" y="1580"/>
              <a:ext cx="88" cy="95"/>
            </a:xfrm>
            <a:prstGeom prst="ellipse">
              <a:avLst/>
            </a:prstGeom>
            <a:solidFill>
              <a:schemeClr val="tx1"/>
            </a:solidFill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57" name="Oval 137">
              <a:extLst>
                <a:ext uri="{FF2B5EF4-FFF2-40B4-BE49-F238E27FC236}">
                  <a16:creationId xmlns:a16="http://schemas.microsoft.com/office/drawing/2014/main" id="{7EA93480-3595-7B66-0D2C-F27E86CBF6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3" y="1967"/>
              <a:ext cx="88" cy="95"/>
            </a:xfrm>
            <a:prstGeom prst="ellipse">
              <a:avLst/>
            </a:prstGeom>
            <a:solidFill>
              <a:schemeClr val="tx1"/>
            </a:solidFill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58" name="Oval 138">
              <a:extLst>
                <a:ext uri="{FF2B5EF4-FFF2-40B4-BE49-F238E27FC236}">
                  <a16:creationId xmlns:a16="http://schemas.microsoft.com/office/drawing/2014/main" id="{0A7C4767-2D48-DAAA-804A-6880999047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0" y="2298"/>
              <a:ext cx="88" cy="95"/>
            </a:xfrm>
            <a:prstGeom prst="ellipse">
              <a:avLst/>
            </a:prstGeom>
            <a:solidFill>
              <a:schemeClr val="tx1"/>
            </a:solidFill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59" name="Oval 139">
              <a:extLst>
                <a:ext uri="{FF2B5EF4-FFF2-40B4-BE49-F238E27FC236}">
                  <a16:creationId xmlns:a16="http://schemas.microsoft.com/office/drawing/2014/main" id="{B98FC540-BD45-71EC-B352-B961179EA3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9" y="2821"/>
              <a:ext cx="88" cy="95"/>
            </a:xfrm>
            <a:prstGeom prst="ellipse">
              <a:avLst/>
            </a:prstGeom>
            <a:solidFill>
              <a:schemeClr val="tx1"/>
            </a:solidFill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60" name="Oval 140">
              <a:extLst>
                <a:ext uri="{FF2B5EF4-FFF2-40B4-BE49-F238E27FC236}">
                  <a16:creationId xmlns:a16="http://schemas.microsoft.com/office/drawing/2014/main" id="{A79F0131-2765-BDCB-46EB-205FF32889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2" y="2663"/>
              <a:ext cx="88" cy="95"/>
            </a:xfrm>
            <a:prstGeom prst="ellipse">
              <a:avLst/>
            </a:prstGeom>
            <a:solidFill>
              <a:schemeClr val="tx1"/>
            </a:solidFill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61" name="Oval 141">
              <a:extLst>
                <a:ext uri="{FF2B5EF4-FFF2-40B4-BE49-F238E27FC236}">
                  <a16:creationId xmlns:a16="http://schemas.microsoft.com/office/drawing/2014/main" id="{F9612432-C4CD-9B4A-6008-AB94E15BBA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60" y="1958"/>
              <a:ext cx="88" cy="95"/>
            </a:xfrm>
            <a:prstGeom prst="ellipse">
              <a:avLst/>
            </a:prstGeom>
            <a:solidFill>
              <a:schemeClr val="tx1"/>
            </a:solidFill>
            <a:ln w="28575" cap="sq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62" name="Text Box 142">
              <a:extLst>
                <a:ext uri="{FF2B5EF4-FFF2-40B4-BE49-F238E27FC236}">
                  <a16:creationId xmlns:a16="http://schemas.microsoft.com/office/drawing/2014/main" id="{80455A49-1BA6-4F9B-18B1-B6E3C7DB79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56" y="2887"/>
              <a:ext cx="190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/>
              <a:r>
                <a:rPr lang="en-US" altLang="en-US" b="1"/>
                <a:t>3</a:t>
              </a:r>
            </a:p>
          </p:txBody>
        </p:sp>
        <p:sp>
          <p:nvSpPr>
            <p:cNvPr id="30863" name="Text Box 143">
              <a:extLst>
                <a:ext uri="{FF2B5EF4-FFF2-40B4-BE49-F238E27FC236}">
                  <a16:creationId xmlns:a16="http://schemas.microsoft.com/office/drawing/2014/main" id="{D117FE5B-DEAA-BD66-CD23-915617C14D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94" y="1514"/>
              <a:ext cx="190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/>
              <a:r>
                <a:rPr lang="en-US" altLang="en-US" b="1"/>
                <a:t>3</a:t>
              </a:r>
            </a:p>
          </p:txBody>
        </p:sp>
        <p:sp>
          <p:nvSpPr>
            <p:cNvPr id="30864" name="Text Box 144">
              <a:extLst>
                <a:ext uri="{FF2B5EF4-FFF2-40B4-BE49-F238E27FC236}">
                  <a16:creationId xmlns:a16="http://schemas.microsoft.com/office/drawing/2014/main" id="{1636F229-1514-6D1C-2A00-8C499E0EA2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13" y="1494"/>
              <a:ext cx="190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/>
              <a:r>
                <a:rPr lang="en-US" altLang="en-US" b="1"/>
                <a:t>3</a:t>
              </a:r>
            </a:p>
          </p:txBody>
        </p:sp>
        <p:sp>
          <p:nvSpPr>
            <p:cNvPr id="30865" name="Text Box 145">
              <a:extLst>
                <a:ext uri="{FF2B5EF4-FFF2-40B4-BE49-F238E27FC236}">
                  <a16:creationId xmlns:a16="http://schemas.microsoft.com/office/drawing/2014/main" id="{EBE1B4DF-F2AD-3BB3-FE1D-3FAEC1BFE6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49" y="1974"/>
              <a:ext cx="190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/>
              <a:r>
                <a:rPr lang="en-US" altLang="en-US" b="1"/>
                <a:t>3</a:t>
              </a:r>
            </a:p>
          </p:txBody>
        </p:sp>
        <p:sp>
          <p:nvSpPr>
            <p:cNvPr id="30866" name="Text Box 146">
              <a:extLst>
                <a:ext uri="{FF2B5EF4-FFF2-40B4-BE49-F238E27FC236}">
                  <a16:creationId xmlns:a16="http://schemas.microsoft.com/office/drawing/2014/main" id="{309F5C2B-2D73-839E-3EB5-57A9FEB35A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37" y="2939"/>
              <a:ext cx="190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/>
              <a:r>
                <a:rPr lang="en-US" altLang="en-US" b="1"/>
                <a:t>3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3">
            <a:extLst>
              <a:ext uri="{FF2B5EF4-FFF2-40B4-BE49-F238E27FC236}">
                <a16:creationId xmlns:a16="http://schemas.microsoft.com/office/drawing/2014/main" id="{743F90A1-3F0A-BB49-A5CE-D150BACDB1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676400" y="152400"/>
            <a:ext cx="6019800" cy="6248400"/>
          </a:xfrm>
          <a:solidFill>
            <a:srgbClr val="CCECFF"/>
          </a:solidFill>
          <a:ln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1800" b="1" u="sng" dirty="0"/>
              <a:t>BFS(G,s)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1800" b="1" dirty="0"/>
              <a:t>1.	for</a:t>
            </a:r>
            <a:r>
              <a:rPr lang="en-US" altLang="en-US" sz="1800" dirty="0"/>
              <a:t> each vertex u in V[G] –  {s}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1800" dirty="0"/>
              <a:t>2		</a:t>
            </a:r>
            <a:r>
              <a:rPr lang="en-US" altLang="en-US" sz="1800" b="1" dirty="0"/>
              <a:t>do</a:t>
            </a:r>
            <a:r>
              <a:rPr lang="en-US" altLang="en-US" sz="1800" dirty="0"/>
              <a:t> </a:t>
            </a:r>
            <a:r>
              <a:rPr lang="en-US" altLang="en-US" sz="1800" i="1" dirty="0"/>
              <a:t>color</a:t>
            </a:r>
            <a:r>
              <a:rPr lang="en-US" altLang="en-US" sz="1800" dirty="0"/>
              <a:t>[</a:t>
            </a:r>
            <a:r>
              <a:rPr lang="en-US" altLang="en-US" sz="1800" i="1" dirty="0"/>
              <a:t>u</a:t>
            </a:r>
            <a:r>
              <a:rPr lang="en-US" altLang="en-US" sz="1800" dirty="0"/>
              <a:t>] </a:t>
            </a:r>
            <a:r>
              <a:rPr lang="en-US" altLang="en-US" sz="1800" dirty="0">
                <a:sym typeface="Symbol" pitchFamily="2" charset="2"/>
              </a:rPr>
              <a:t></a:t>
            </a:r>
            <a:r>
              <a:rPr lang="en-US" altLang="en-US" sz="1800" dirty="0"/>
              <a:t> white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1800" dirty="0"/>
              <a:t>3		     </a:t>
            </a:r>
            <a:r>
              <a:rPr lang="en-US" altLang="en-US" sz="1800" i="1" dirty="0"/>
              <a:t>d</a:t>
            </a:r>
            <a:r>
              <a:rPr lang="en-US" altLang="en-US" sz="1800" dirty="0"/>
              <a:t>[</a:t>
            </a:r>
            <a:r>
              <a:rPr lang="en-US" altLang="en-US" sz="1800" i="1" dirty="0"/>
              <a:t>u</a:t>
            </a:r>
            <a:r>
              <a:rPr lang="en-US" altLang="en-US" sz="1800" dirty="0"/>
              <a:t>] </a:t>
            </a:r>
            <a:r>
              <a:rPr lang="en-US" altLang="en-US" sz="1800" dirty="0">
                <a:sym typeface="Symbol" pitchFamily="2" charset="2"/>
              </a:rPr>
              <a:t></a:t>
            </a:r>
            <a:r>
              <a:rPr lang="en-US" altLang="en-US" sz="1800" dirty="0"/>
              <a:t> </a:t>
            </a:r>
            <a:r>
              <a:rPr lang="en-US" altLang="en-US" sz="1800" dirty="0">
                <a:sym typeface="Symbol" pitchFamily="2" charset="2"/>
              </a:rPr>
              <a:t></a:t>
            </a:r>
            <a:endParaRPr lang="en-US" altLang="en-US" sz="18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1800" dirty="0"/>
              <a:t>4		     </a:t>
            </a:r>
            <a:r>
              <a:rPr lang="en-US" altLang="en-US" sz="1800" dirty="0">
                <a:sym typeface="Symbol" pitchFamily="2" charset="2"/>
              </a:rPr>
              <a:t>[</a:t>
            </a:r>
            <a:r>
              <a:rPr lang="en-US" altLang="en-US" sz="1800" i="1" dirty="0">
                <a:sym typeface="Symbol" pitchFamily="2" charset="2"/>
              </a:rPr>
              <a:t>u</a:t>
            </a:r>
            <a:r>
              <a:rPr lang="en-US" altLang="en-US" sz="1800" dirty="0">
                <a:sym typeface="Symbol" pitchFamily="2" charset="2"/>
              </a:rPr>
              <a:t>]  nil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1800" dirty="0">
                <a:sym typeface="Symbol" pitchFamily="2" charset="2"/>
              </a:rPr>
              <a:t>5	color[</a:t>
            </a:r>
            <a:r>
              <a:rPr lang="en-US" altLang="en-US" sz="1800" i="1" dirty="0">
                <a:sym typeface="Symbol" pitchFamily="2" charset="2"/>
              </a:rPr>
              <a:t>s</a:t>
            </a:r>
            <a:r>
              <a:rPr lang="en-US" altLang="en-US" sz="1800" dirty="0">
                <a:sym typeface="Symbol" pitchFamily="2" charset="2"/>
              </a:rPr>
              <a:t>]  gray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1800" dirty="0">
                <a:sym typeface="Symbol" pitchFamily="2" charset="2"/>
              </a:rPr>
              <a:t>6	d[</a:t>
            </a:r>
            <a:r>
              <a:rPr lang="en-US" altLang="en-US" sz="1800" i="1" dirty="0">
                <a:sym typeface="Symbol" pitchFamily="2" charset="2"/>
              </a:rPr>
              <a:t>s</a:t>
            </a:r>
            <a:r>
              <a:rPr lang="en-US" altLang="en-US" sz="1800" dirty="0">
                <a:sym typeface="Symbol" pitchFamily="2" charset="2"/>
              </a:rPr>
              <a:t>]  0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1800" dirty="0">
                <a:sym typeface="Symbol" pitchFamily="2" charset="2"/>
              </a:rPr>
              <a:t>7	 [</a:t>
            </a:r>
            <a:r>
              <a:rPr lang="en-US" altLang="en-US" sz="1800" i="1" dirty="0">
                <a:sym typeface="Symbol" pitchFamily="2" charset="2"/>
              </a:rPr>
              <a:t>s</a:t>
            </a:r>
            <a:r>
              <a:rPr lang="en-US" altLang="en-US" sz="1800" dirty="0">
                <a:sym typeface="Symbol" pitchFamily="2" charset="2"/>
              </a:rPr>
              <a:t>]  nil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1800" dirty="0">
                <a:sym typeface="Symbol" pitchFamily="2" charset="2"/>
              </a:rPr>
              <a:t>8	</a:t>
            </a:r>
            <a:r>
              <a:rPr lang="en-US" altLang="en-US" sz="1800" i="1" dirty="0">
                <a:sym typeface="Symbol" pitchFamily="2" charset="2"/>
              </a:rPr>
              <a:t>Q</a:t>
            </a:r>
            <a:r>
              <a:rPr lang="en-US" altLang="en-US" sz="1800" dirty="0">
                <a:sym typeface="Symbol" pitchFamily="2" charset="2"/>
              </a:rPr>
              <a:t>  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1800" dirty="0">
                <a:sym typeface="Symbol" pitchFamily="2" charset="2"/>
              </a:rPr>
              <a:t>9	enqueue(</a:t>
            </a:r>
            <a:r>
              <a:rPr lang="en-US" altLang="en-US" sz="1800" i="1" dirty="0">
                <a:sym typeface="Symbol" pitchFamily="2" charset="2"/>
              </a:rPr>
              <a:t>Q</a:t>
            </a:r>
            <a:r>
              <a:rPr lang="en-US" altLang="en-US" sz="1800" dirty="0">
                <a:sym typeface="Symbol" pitchFamily="2" charset="2"/>
              </a:rPr>
              <a:t>,s)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1800" dirty="0">
                <a:sym typeface="Symbol" pitchFamily="2" charset="2"/>
              </a:rPr>
              <a:t>10	</a:t>
            </a:r>
            <a:r>
              <a:rPr lang="en-US" altLang="en-US" sz="1800" b="1" dirty="0">
                <a:sym typeface="Symbol" pitchFamily="2" charset="2"/>
              </a:rPr>
              <a:t>while</a:t>
            </a:r>
            <a:r>
              <a:rPr lang="en-US" altLang="en-US" sz="1800" dirty="0">
                <a:sym typeface="Symbol" pitchFamily="2" charset="2"/>
              </a:rPr>
              <a:t> Q  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1800" dirty="0">
                <a:sym typeface="Symbol" pitchFamily="2" charset="2"/>
              </a:rPr>
              <a:t>11		</a:t>
            </a:r>
            <a:r>
              <a:rPr lang="en-US" altLang="en-US" sz="1800" b="1" dirty="0">
                <a:sym typeface="Symbol" pitchFamily="2" charset="2"/>
              </a:rPr>
              <a:t>do</a:t>
            </a:r>
            <a:r>
              <a:rPr lang="en-US" altLang="en-US" sz="1800" dirty="0">
                <a:sym typeface="Symbol" pitchFamily="2" charset="2"/>
              </a:rPr>
              <a:t> u  dequeue(Q)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1800" dirty="0">
                <a:sym typeface="Symbol" pitchFamily="2" charset="2"/>
              </a:rPr>
              <a:t>12			</a:t>
            </a:r>
            <a:r>
              <a:rPr lang="en-US" altLang="en-US" sz="1800" b="1" dirty="0">
                <a:sym typeface="Symbol" pitchFamily="2" charset="2"/>
              </a:rPr>
              <a:t>for</a:t>
            </a:r>
            <a:r>
              <a:rPr lang="en-US" altLang="en-US" sz="1800" dirty="0">
                <a:sym typeface="Symbol" pitchFamily="2" charset="2"/>
              </a:rPr>
              <a:t> each </a:t>
            </a:r>
            <a:r>
              <a:rPr lang="en-US" altLang="en-US" sz="1800" i="1" dirty="0">
                <a:sym typeface="Symbol" pitchFamily="2" charset="2"/>
              </a:rPr>
              <a:t>v</a:t>
            </a:r>
            <a:r>
              <a:rPr lang="en-US" altLang="en-US" sz="1800" dirty="0">
                <a:sym typeface="Symbol" pitchFamily="2" charset="2"/>
              </a:rPr>
              <a:t> in Adj[</a:t>
            </a:r>
            <a:r>
              <a:rPr lang="en-US" altLang="en-US" sz="1800" i="1" dirty="0">
                <a:sym typeface="Symbol" pitchFamily="2" charset="2"/>
              </a:rPr>
              <a:t>u</a:t>
            </a:r>
            <a:r>
              <a:rPr lang="en-US" altLang="en-US" sz="1800" dirty="0">
                <a:sym typeface="Symbol" pitchFamily="2" charset="2"/>
              </a:rPr>
              <a:t>]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1800" dirty="0">
                <a:sym typeface="Symbol" pitchFamily="2" charset="2"/>
              </a:rPr>
              <a:t>13				</a:t>
            </a:r>
            <a:r>
              <a:rPr lang="en-US" altLang="en-US" sz="1800" b="1" dirty="0">
                <a:sym typeface="Symbol" pitchFamily="2" charset="2"/>
              </a:rPr>
              <a:t>do</a:t>
            </a:r>
            <a:r>
              <a:rPr lang="en-US" altLang="en-US" sz="1800" dirty="0">
                <a:sym typeface="Symbol" pitchFamily="2" charset="2"/>
              </a:rPr>
              <a:t> </a:t>
            </a:r>
            <a:r>
              <a:rPr lang="en-US" altLang="en-US" sz="1800" b="1" dirty="0">
                <a:sym typeface="Symbol" pitchFamily="2" charset="2"/>
              </a:rPr>
              <a:t>if</a:t>
            </a:r>
            <a:r>
              <a:rPr lang="en-US" altLang="en-US" sz="1800" dirty="0">
                <a:sym typeface="Symbol" pitchFamily="2" charset="2"/>
              </a:rPr>
              <a:t> color[</a:t>
            </a:r>
            <a:r>
              <a:rPr lang="en-US" altLang="en-US" sz="1800" i="1" dirty="0">
                <a:sym typeface="Symbol" pitchFamily="2" charset="2"/>
              </a:rPr>
              <a:t>v</a:t>
            </a:r>
            <a:r>
              <a:rPr lang="en-US" altLang="en-US" sz="1800" dirty="0">
                <a:sym typeface="Symbol" pitchFamily="2" charset="2"/>
              </a:rPr>
              <a:t>] = white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1800" dirty="0">
                <a:sym typeface="Symbol" pitchFamily="2" charset="2"/>
              </a:rPr>
              <a:t>14					</a:t>
            </a:r>
            <a:r>
              <a:rPr lang="en-US" altLang="en-US" sz="1800" b="1" dirty="0">
                <a:sym typeface="Symbol" pitchFamily="2" charset="2"/>
              </a:rPr>
              <a:t>then</a:t>
            </a:r>
            <a:r>
              <a:rPr lang="en-US" altLang="en-US" sz="1800" dirty="0">
                <a:sym typeface="Symbol" pitchFamily="2" charset="2"/>
              </a:rPr>
              <a:t> color[</a:t>
            </a:r>
            <a:r>
              <a:rPr lang="en-US" altLang="en-US" sz="1800" i="1" dirty="0">
                <a:sym typeface="Symbol" pitchFamily="2" charset="2"/>
              </a:rPr>
              <a:t>v</a:t>
            </a:r>
            <a:r>
              <a:rPr lang="en-US" altLang="en-US" sz="1800" dirty="0">
                <a:sym typeface="Symbol" pitchFamily="2" charset="2"/>
              </a:rPr>
              <a:t>]  gray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1800" dirty="0">
                <a:sym typeface="Symbol" pitchFamily="2" charset="2"/>
              </a:rPr>
              <a:t>15					         </a:t>
            </a:r>
            <a:r>
              <a:rPr lang="en-US" altLang="en-US" sz="1800" i="1" dirty="0">
                <a:sym typeface="Symbol" pitchFamily="2" charset="2"/>
              </a:rPr>
              <a:t>d</a:t>
            </a:r>
            <a:r>
              <a:rPr lang="en-US" altLang="en-US" sz="1800" dirty="0">
                <a:sym typeface="Symbol" pitchFamily="2" charset="2"/>
              </a:rPr>
              <a:t>[</a:t>
            </a:r>
            <a:r>
              <a:rPr lang="en-US" altLang="en-US" sz="1800" i="1" dirty="0">
                <a:sym typeface="Symbol" pitchFamily="2" charset="2"/>
              </a:rPr>
              <a:t>v</a:t>
            </a:r>
            <a:r>
              <a:rPr lang="en-US" altLang="en-US" sz="1800" dirty="0">
                <a:sym typeface="Symbol" pitchFamily="2" charset="2"/>
              </a:rPr>
              <a:t>]  </a:t>
            </a:r>
            <a:r>
              <a:rPr lang="en-US" altLang="en-US" sz="1800" i="1" dirty="0">
                <a:sym typeface="Symbol" pitchFamily="2" charset="2"/>
              </a:rPr>
              <a:t>d</a:t>
            </a:r>
            <a:r>
              <a:rPr lang="en-US" altLang="en-US" sz="1800" dirty="0">
                <a:sym typeface="Symbol" pitchFamily="2" charset="2"/>
              </a:rPr>
              <a:t>[</a:t>
            </a:r>
            <a:r>
              <a:rPr lang="en-US" altLang="en-US" sz="1800" i="1" dirty="0">
                <a:sym typeface="Symbol" pitchFamily="2" charset="2"/>
              </a:rPr>
              <a:t>u</a:t>
            </a:r>
            <a:r>
              <a:rPr lang="en-US" altLang="en-US" sz="1800" dirty="0">
                <a:sym typeface="Symbol" pitchFamily="2" charset="2"/>
              </a:rPr>
              <a:t>] + 1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1800" dirty="0">
                <a:sym typeface="Symbol" pitchFamily="2" charset="2"/>
              </a:rPr>
              <a:t>16					         [</a:t>
            </a:r>
            <a:r>
              <a:rPr lang="en-US" altLang="en-US" sz="1800" i="1" dirty="0">
                <a:sym typeface="Symbol" pitchFamily="2" charset="2"/>
              </a:rPr>
              <a:t>v</a:t>
            </a:r>
            <a:r>
              <a:rPr lang="en-US" altLang="en-US" sz="1800" dirty="0">
                <a:sym typeface="Symbol" pitchFamily="2" charset="2"/>
              </a:rPr>
              <a:t>]  </a:t>
            </a:r>
            <a:r>
              <a:rPr lang="en-US" altLang="en-US" sz="1800" i="1" dirty="0">
                <a:sym typeface="Symbol" pitchFamily="2" charset="2"/>
              </a:rPr>
              <a:t>u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1800" dirty="0">
                <a:sym typeface="Symbol" pitchFamily="2" charset="2"/>
              </a:rPr>
              <a:t>17					         enqueue(</a:t>
            </a:r>
            <a:r>
              <a:rPr lang="en-US" altLang="en-US" sz="1800" i="1" dirty="0" err="1">
                <a:sym typeface="Symbol" pitchFamily="2" charset="2"/>
              </a:rPr>
              <a:t>Q</a:t>
            </a:r>
            <a:r>
              <a:rPr lang="en-US" altLang="en-US" sz="1800" dirty="0" err="1">
                <a:sym typeface="Symbol" pitchFamily="2" charset="2"/>
              </a:rPr>
              <a:t>,</a:t>
            </a:r>
            <a:r>
              <a:rPr lang="en-US" altLang="en-US" sz="1800" i="1" dirty="0" err="1">
                <a:sym typeface="Symbol" pitchFamily="2" charset="2"/>
              </a:rPr>
              <a:t>v</a:t>
            </a:r>
            <a:r>
              <a:rPr lang="en-US" altLang="en-US" sz="1800" dirty="0">
                <a:sym typeface="Symbol" pitchFamily="2" charset="2"/>
              </a:rPr>
              <a:t>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1800" dirty="0">
                <a:sym typeface="Symbol" pitchFamily="2" charset="2"/>
              </a:rPr>
              <a:t>18			color[</a:t>
            </a:r>
            <a:r>
              <a:rPr lang="en-US" altLang="en-US" sz="1800" i="1" dirty="0">
                <a:sym typeface="Symbol" pitchFamily="2" charset="2"/>
              </a:rPr>
              <a:t>u</a:t>
            </a:r>
            <a:r>
              <a:rPr lang="en-US" altLang="en-US" sz="1800" dirty="0">
                <a:sym typeface="Symbol" pitchFamily="2" charset="2"/>
              </a:rPr>
              <a:t>]  black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altLang="en-US" dirty="0"/>
          </a:p>
        </p:txBody>
      </p:sp>
      <p:sp>
        <p:nvSpPr>
          <p:cNvPr id="59396" name="Text Box 4">
            <a:extLst>
              <a:ext uri="{FF2B5EF4-FFF2-40B4-BE49-F238E27FC236}">
                <a16:creationId xmlns:a16="http://schemas.microsoft.com/office/drawing/2014/main" id="{BC581168-D214-86E4-7956-575231D92D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1001" y="1371601"/>
            <a:ext cx="1858963" cy="854075"/>
          </a:xfrm>
          <a:prstGeom prst="rect">
            <a:avLst/>
          </a:prstGeom>
          <a:noFill/>
          <a:ln w="28575" cap="sq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kumimoji="1" lang="en-US" altLang="en-US" sz="1600" dirty="0"/>
              <a:t>white: undiscovered</a:t>
            </a:r>
          </a:p>
          <a:p>
            <a:r>
              <a:rPr kumimoji="1" lang="en-US" altLang="en-US" sz="1600" dirty="0"/>
              <a:t>gray: discovered</a:t>
            </a:r>
          </a:p>
          <a:p>
            <a:r>
              <a:rPr kumimoji="1" lang="en-US" altLang="en-US" sz="1600" dirty="0"/>
              <a:t>black: finished</a:t>
            </a:r>
            <a:endParaRPr kumimoji="1" lang="en-US" altLang="en-US" dirty="0"/>
          </a:p>
        </p:txBody>
      </p:sp>
      <p:sp>
        <p:nvSpPr>
          <p:cNvPr id="59397" name="Text Box 5">
            <a:extLst>
              <a:ext uri="{FF2B5EF4-FFF2-40B4-BE49-F238E27FC236}">
                <a16:creationId xmlns:a16="http://schemas.microsoft.com/office/drawing/2014/main" id="{E77C0AAB-88A1-FD9B-CF8D-A5B2AB7079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24800" y="2606676"/>
            <a:ext cx="2590800" cy="1343025"/>
          </a:xfrm>
          <a:prstGeom prst="rect">
            <a:avLst/>
          </a:prstGeom>
          <a:noFill/>
          <a:ln w="28575" cap="sq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kumimoji="1" lang="en-US" altLang="en-US" sz="1600" i="1"/>
              <a:t>Q</a:t>
            </a:r>
            <a:r>
              <a:rPr kumimoji="1" lang="en-US" altLang="en-US" sz="1600"/>
              <a:t>: a queue of discovered vertices</a:t>
            </a:r>
          </a:p>
          <a:p>
            <a:r>
              <a:rPr kumimoji="1" lang="en-US" altLang="en-US" sz="1600"/>
              <a:t>color[</a:t>
            </a:r>
            <a:r>
              <a:rPr kumimoji="1" lang="en-US" altLang="en-US" sz="1600" i="1"/>
              <a:t>v</a:t>
            </a:r>
            <a:r>
              <a:rPr kumimoji="1" lang="en-US" altLang="en-US" sz="1600"/>
              <a:t>]: color of v</a:t>
            </a:r>
          </a:p>
          <a:p>
            <a:r>
              <a:rPr kumimoji="1" lang="en-US" altLang="en-US" sz="1600"/>
              <a:t>d[</a:t>
            </a:r>
            <a:r>
              <a:rPr kumimoji="1" lang="en-US" altLang="en-US" sz="1600" i="1"/>
              <a:t>v</a:t>
            </a:r>
            <a:r>
              <a:rPr kumimoji="1" lang="en-US" altLang="en-US" sz="1600"/>
              <a:t>]: distance from s to v</a:t>
            </a:r>
          </a:p>
          <a:p>
            <a:r>
              <a:rPr kumimoji="1" lang="en-US" altLang="en-US" sz="1600">
                <a:sym typeface="Symbol" pitchFamily="2" charset="2"/>
              </a:rPr>
              <a:t>[</a:t>
            </a:r>
            <a:r>
              <a:rPr kumimoji="1" lang="en-US" altLang="en-US" sz="1600" i="1">
                <a:sym typeface="Symbol" pitchFamily="2" charset="2"/>
              </a:rPr>
              <a:t>u</a:t>
            </a:r>
            <a:r>
              <a:rPr kumimoji="1" lang="en-US" altLang="en-US" sz="1600">
                <a:sym typeface="Symbol" pitchFamily="2" charset="2"/>
              </a:rPr>
              <a:t>]: predecessor of v</a:t>
            </a:r>
          </a:p>
        </p:txBody>
      </p:sp>
      <p:sp>
        <p:nvSpPr>
          <p:cNvPr id="59398" name="Text Box 6">
            <a:extLst>
              <a:ext uri="{FF2B5EF4-FFF2-40B4-BE49-F238E27FC236}">
                <a16:creationId xmlns:a16="http://schemas.microsoft.com/office/drawing/2014/main" id="{B4A8CF10-2E4E-EB2C-C52F-617096330F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24800" y="4419600"/>
            <a:ext cx="21019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3300"/>
                </a:solidFill>
              </a:rPr>
              <a:t>Example:</a:t>
            </a:r>
            <a:r>
              <a:rPr lang="en-US" altLang="en-US"/>
              <a:t> animation.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6" grpId="0" animBg="1" autoUpdateAnimBg="0"/>
      <p:bldP spid="59397" grpId="0" animBg="1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>
            <a:extLst>
              <a:ext uri="{FF2B5EF4-FFF2-40B4-BE49-F238E27FC236}">
                <a16:creationId xmlns:a16="http://schemas.microsoft.com/office/drawing/2014/main" id="{5C28FA7A-90AA-CD19-8E02-52C9FC4463E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 (BFS)</a:t>
            </a:r>
          </a:p>
        </p:txBody>
      </p:sp>
      <p:sp>
        <p:nvSpPr>
          <p:cNvPr id="67587" name="Oval 3">
            <a:extLst>
              <a:ext uri="{FF2B5EF4-FFF2-40B4-BE49-F238E27FC236}">
                <a16:creationId xmlns:a16="http://schemas.microsoft.com/office/drawing/2014/main" id="{DDF9FCAB-7A36-C5D5-9C5F-02F1EC4E70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00425" y="2497138"/>
            <a:ext cx="590550" cy="576262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588" name="Text Box 4">
            <a:extLst>
              <a:ext uri="{FF2B5EF4-FFF2-40B4-BE49-F238E27FC236}">
                <a16:creationId xmlns:a16="http://schemas.microsoft.com/office/drawing/2014/main" id="{06A8CFB3-8094-CB85-B53D-D3BB81F2A8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5675" y="2525713"/>
            <a:ext cx="3497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</a:t>
            </a:r>
            <a:endParaRPr lang="en-US" altLang="en-US" b="1"/>
          </a:p>
        </p:txBody>
      </p:sp>
      <p:sp>
        <p:nvSpPr>
          <p:cNvPr id="67589" name="Oval 5">
            <a:extLst>
              <a:ext uri="{FF2B5EF4-FFF2-40B4-BE49-F238E27FC236}">
                <a16:creationId xmlns:a16="http://schemas.microsoft.com/office/drawing/2014/main" id="{7FA8FA9F-458E-A107-AC75-7FF16F3BBA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1563" y="2490788"/>
            <a:ext cx="590550" cy="576262"/>
          </a:xfrm>
          <a:prstGeom prst="ellipse">
            <a:avLst/>
          </a:prstGeom>
          <a:solidFill>
            <a:srgbClr val="CCEC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590" name="Text Box 6">
            <a:extLst>
              <a:ext uri="{FF2B5EF4-FFF2-40B4-BE49-F238E27FC236}">
                <a16:creationId xmlns:a16="http://schemas.microsoft.com/office/drawing/2014/main" id="{4A8578D7-0A68-77DE-1943-DF1E7DA28E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5388" y="2554288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0</a:t>
            </a:r>
            <a:endParaRPr lang="en-US" altLang="en-US" b="1"/>
          </a:p>
        </p:txBody>
      </p:sp>
      <p:sp>
        <p:nvSpPr>
          <p:cNvPr id="67591" name="Line 7">
            <a:extLst>
              <a:ext uri="{FF2B5EF4-FFF2-40B4-BE49-F238E27FC236}">
                <a16:creationId xmlns:a16="http://schemas.microsoft.com/office/drawing/2014/main" id="{BA5451FF-2995-81BC-B0FE-E9790B147DD2}"/>
              </a:ext>
            </a:extLst>
          </p:cNvPr>
          <p:cNvSpPr>
            <a:spLocks noChangeShapeType="1"/>
          </p:cNvSpPr>
          <p:nvPr/>
        </p:nvSpPr>
        <p:spPr bwMode="auto">
          <a:xfrm>
            <a:off x="3976689" y="2786063"/>
            <a:ext cx="923925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592" name="Oval 8">
            <a:extLst>
              <a:ext uri="{FF2B5EF4-FFF2-40B4-BE49-F238E27FC236}">
                <a16:creationId xmlns:a16="http://schemas.microsoft.com/office/drawing/2014/main" id="{5A4BF6B8-6BA7-38A7-B6BA-003D33A277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1563" y="3906838"/>
            <a:ext cx="590550" cy="576262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593" name="Text Box 9">
            <a:extLst>
              <a:ext uri="{FF2B5EF4-FFF2-40B4-BE49-F238E27FC236}">
                <a16:creationId xmlns:a16="http://schemas.microsoft.com/office/drawing/2014/main" id="{001A0907-80F9-4299-3027-C0148E6DCA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76813" y="3935413"/>
            <a:ext cx="3497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</a:t>
            </a:r>
            <a:endParaRPr lang="en-US" altLang="en-US" b="1"/>
          </a:p>
        </p:txBody>
      </p:sp>
      <p:sp>
        <p:nvSpPr>
          <p:cNvPr id="67594" name="Oval 10">
            <a:extLst>
              <a:ext uri="{FF2B5EF4-FFF2-40B4-BE49-F238E27FC236}">
                <a16:creationId xmlns:a16="http://schemas.microsoft.com/office/drawing/2014/main" id="{1BF2E0AE-8C5B-66CB-7ED1-F04A29AD8F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62700" y="3900488"/>
            <a:ext cx="590550" cy="576262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595" name="Text Box 11">
            <a:extLst>
              <a:ext uri="{FF2B5EF4-FFF2-40B4-BE49-F238E27FC236}">
                <a16:creationId xmlns:a16="http://schemas.microsoft.com/office/drawing/2014/main" id="{82959677-D207-3C21-546C-12DC93B177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57950" y="3929063"/>
            <a:ext cx="3497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</a:t>
            </a:r>
            <a:endParaRPr lang="en-US" altLang="en-US" b="1"/>
          </a:p>
        </p:txBody>
      </p:sp>
      <p:sp>
        <p:nvSpPr>
          <p:cNvPr id="67596" name="Line 12">
            <a:extLst>
              <a:ext uri="{FF2B5EF4-FFF2-40B4-BE49-F238E27FC236}">
                <a16:creationId xmlns:a16="http://schemas.microsoft.com/office/drawing/2014/main" id="{F3D675A1-20A1-6A84-8960-996F33D1CBA8}"/>
              </a:ext>
            </a:extLst>
          </p:cNvPr>
          <p:cNvSpPr>
            <a:spLocks noChangeShapeType="1"/>
          </p:cNvSpPr>
          <p:nvPr/>
        </p:nvSpPr>
        <p:spPr bwMode="auto">
          <a:xfrm>
            <a:off x="5457826" y="4195763"/>
            <a:ext cx="923925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597" name="Oval 13">
            <a:extLst>
              <a:ext uri="{FF2B5EF4-FFF2-40B4-BE49-F238E27FC236}">
                <a16:creationId xmlns:a16="http://schemas.microsoft.com/office/drawing/2014/main" id="{C9D648CD-19CF-96B6-D569-834372F35A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43838" y="3910013"/>
            <a:ext cx="590550" cy="576262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598" name="Text Box 14">
            <a:extLst>
              <a:ext uri="{FF2B5EF4-FFF2-40B4-BE49-F238E27FC236}">
                <a16:creationId xmlns:a16="http://schemas.microsoft.com/office/drawing/2014/main" id="{0B4F0A26-A804-65AF-BDDB-01ACBFDE0B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39088" y="3938588"/>
            <a:ext cx="3497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</a:t>
            </a:r>
            <a:endParaRPr lang="en-US" altLang="en-US" b="1"/>
          </a:p>
        </p:txBody>
      </p:sp>
      <p:sp>
        <p:nvSpPr>
          <p:cNvPr id="67599" name="Line 15">
            <a:extLst>
              <a:ext uri="{FF2B5EF4-FFF2-40B4-BE49-F238E27FC236}">
                <a16:creationId xmlns:a16="http://schemas.microsoft.com/office/drawing/2014/main" id="{5639B129-49DF-9E9D-3DFC-6A6604CA0D2A}"/>
              </a:ext>
            </a:extLst>
          </p:cNvPr>
          <p:cNvSpPr>
            <a:spLocks noChangeShapeType="1"/>
          </p:cNvSpPr>
          <p:nvPr/>
        </p:nvSpPr>
        <p:spPr bwMode="auto">
          <a:xfrm>
            <a:off x="6938964" y="4205288"/>
            <a:ext cx="923925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600" name="Oval 16">
            <a:extLst>
              <a:ext uri="{FF2B5EF4-FFF2-40B4-BE49-F238E27FC236}">
                <a16:creationId xmlns:a16="http://schemas.microsoft.com/office/drawing/2014/main" id="{C6F875C8-894C-EA8B-E332-B884DC0136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57938" y="2495551"/>
            <a:ext cx="590550" cy="576263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601" name="Text Box 17">
            <a:extLst>
              <a:ext uri="{FF2B5EF4-FFF2-40B4-BE49-F238E27FC236}">
                <a16:creationId xmlns:a16="http://schemas.microsoft.com/office/drawing/2014/main" id="{4BEA63CB-42D6-DE3C-ADA9-E545795649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53188" y="2524125"/>
            <a:ext cx="3497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</a:t>
            </a:r>
            <a:endParaRPr lang="en-US" altLang="en-US" b="1"/>
          </a:p>
        </p:txBody>
      </p:sp>
      <p:sp>
        <p:nvSpPr>
          <p:cNvPr id="67602" name="Oval 18">
            <a:extLst>
              <a:ext uri="{FF2B5EF4-FFF2-40B4-BE49-F238E27FC236}">
                <a16:creationId xmlns:a16="http://schemas.microsoft.com/office/drawing/2014/main" id="{08CC1821-ED39-C7A6-F600-426EE755E5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39075" y="2505076"/>
            <a:ext cx="590550" cy="576263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603" name="Text Box 19">
            <a:extLst>
              <a:ext uri="{FF2B5EF4-FFF2-40B4-BE49-F238E27FC236}">
                <a16:creationId xmlns:a16="http://schemas.microsoft.com/office/drawing/2014/main" id="{73506C3D-2CF5-BCF7-E6D9-D269D5182C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34325" y="2533650"/>
            <a:ext cx="3497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</a:t>
            </a:r>
            <a:endParaRPr lang="en-US" altLang="en-US" b="1"/>
          </a:p>
        </p:txBody>
      </p:sp>
      <p:sp>
        <p:nvSpPr>
          <p:cNvPr id="67604" name="Line 20">
            <a:extLst>
              <a:ext uri="{FF2B5EF4-FFF2-40B4-BE49-F238E27FC236}">
                <a16:creationId xmlns:a16="http://schemas.microsoft.com/office/drawing/2014/main" id="{DD318414-4E33-3967-3053-30F8E271A12B}"/>
              </a:ext>
            </a:extLst>
          </p:cNvPr>
          <p:cNvSpPr>
            <a:spLocks noChangeShapeType="1"/>
          </p:cNvSpPr>
          <p:nvPr/>
        </p:nvSpPr>
        <p:spPr bwMode="auto">
          <a:xfrm>
            <a:off x="6934201" y="2800350"/>
            <a:ext cx="923925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605" name="Oval 21">
            <a:extLst>
              <a:ext uri="{FF2B5EF4-FFF2-40B4-BE49-F238E27FC236}">
                <a16:creationId xmlns:a16="http://schemas.microsoft.com/office/drawing/2014/main" id="{011438CC-BFBE-D3CD-7C1F-CFF57BC3C3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1375" y="3906838"/>
            <a:ext cx="590550" cy="576262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606" name="Text Box 22">
            <a:extLst>
              <a:ext uri="{FF2B5EF4-FFF2-40B4-BE49-F238E27FC236}">
                <a16:creationId xmlns:a16="http://schemas.microsoft.com/office/drawing/2014/main" id="{EC1A2658-450D-BCDD-FA67-D2D5A2E8E4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76625" y="3935413"/>
            <a:ext cx="3497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</a:t>
            </a:r>
            <a:endParaRPr lang="en-US" altLang="en-US" b="1"/>
          </a:p>
        </p:txBody>
      </p:sp>
      <p:sp>
        <p:nvSpPr>
          <p:cNvPr id="67607" name="Line 23">
            <a:extLst>
              <a:ext uri="{FF2B5EF4-FFF2-40B4-BE49-F238E27FC236}">
                <a16:creationId xmlns:a16="http://schemas.microsoft.com/office/drawing/2014/main" id="{1974DCBE-E2AF-386D-2AF3-26A6242D0BFB}"/>
              </a:ext>
            </a:extLst>
          </p:cNvPr>
          <p:cNvSpPr>
            <a:spLocks noChangeShapeType="1"/>
          </p:cNvSpPr>
          <p:nvPr/>
        </p:nvSpPr>
        <p:spPr bwMode="auto">
          <a:xfrm>
            <a:off x="3687763" y="3059113"/>
            <a:ext cx="0" cy="842962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608" name="Line 24">
            <a:extLst>
              <a:ext uri="{FF2B5EF4-FFF2-40B4-BE49-F238E27FC236}">
                <a16:creationId xmlns:a16="http://schemas.microsoft.com/office/drawing/2014/main" id="{29D1628B-5A88-F68D-2269-922CF22BB06C}"/>
              </a:ext>
            </a:extLst>
          </p:cNvPr>
          <p:cNvSpPr>
            <a:spLocks noChangeShapeType="1"/>
          </p:cNvSpPr>
          <p:nvPr/>
        </p:nvSpPr>
        <p:spPr bwMode="auto">
          <a:xfrm>
            <a:off x="5168900" y="3068638"/>
            <a:ext cx="0" cy="842962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609" name="Line 25">
            <a:extLst>
              <a:ext uri="{FF2B5EF4-FFF2-40B4-BE49-F238E27FC236}">
                <a16:creationId xmlns:a16="http://schemas.microsoft.com/office/drawing/2014/main" id="{D8CFA212-4FC5-195A-A9B5-D054FCD3CE01}"/>
              </a:ext>
            </a:extLst>
          </p:cNvPr>
          <p:cNvSpPr>
            <a:spLocks noChangeShapeType="1"/>
          </p:cNvSpPr>
          <p:nvPr/>
        </p:nvSpPr>
        <p:spPr bwMode="auto">
          <a:xfrm>
            <a:off x="6650038" y="3078163"/>
            <a:ext cx="0" cy="842962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610" name="Line 26">
            <a:extLst>
              <a:ext uri="{FF2B5EF4-FFF2-40B4-BE49-F238E27FC236}">
                <a16:creationId xmlns:a16="http://schemas.microsoft.com/office/drawing/2014/main" id="{A1C3EDAC-1B81-6F91-2A51-55082B1D9C61}"/>
              </a:ext>
            </a:extLst>
          </p:cNvPr>
          <p:cNvSpPr>
            <a:spLocks noChangeShapeType="1"/>
          </p:cNvSpPr>
          <p:nvPr/>
        </p:nvSpPr>
        <p:spPr bwMode="auto">
          <a:xfrm>
            <a:off x="8131175" y="3087688"/>
            <a:ext cx="0" cy="842962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611" name="Line 27">
            <a:extLst>
              <a:ext uri="{FF2B5EF4-FFF2-40B4-BE49-F238E27FC236}">
                <a16:creationId xmlns:a16="http://schemas.microsoft.com/office/drawing/2014/main" id="{B42D4F05-D24D-29EF-96E1-08F13EEBA51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76864" y="2944813"/>
            <a:ext cx="1023937" cy="10287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7612" name="Text Box 28">
            <a:extLst>
              <a:ext uri="{FF2B5EF4-FFF2-40B4-BE49-F238E27FC236}">
                <a16:creationId xmlns:a16="http://schemas.microsoft.com/office/drawing/2014/main" id="{43847303-80B3-DFA7-61CB-ED798E7FCB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1400" y="2084388"/>
            <a:ext cx="26481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r</a:t>
            </a:r>
          </a:p>
        </p:txBody>
      </p:sp>
      <p:sp>
        <p:nvSpPr>
          <p:cNvPr id="67613" name="Text Box 29">
            <a:extLst>
              <a:ext uri="{FF2B5EF4-FFF2-40B4-BE49-F238E27FC236}">
                <a16:creationId xmlns:a16="http://schemas.microsoft.com/office/drawing/2014/main" id="{1494DA26-55B3-64A5-B685-5FC1F8677D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8250" y="2093913"/>
            <a:ext cx="27443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s</a:t>
            </a:r>
          </a:p>
        </p:txBody>
      </p:sp>
      <p:sp>
        <p:nvSpPr>
          <p:cNvPr id="67614" name="Text Box 30">
            <a:extLst>
              <a:ext uri="{FF2B5EF4-FFF2-40B4-BE49-F238E27FC236}">
                <a16:creationId xmlns:a16="http://schemas.microsoft.com/office/drawing/2014/main" id="{777A8597-C92E-4440-737B-E8AF27C219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5100" y="2103438"/>
            <a:ext cx="26161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t</a:t>
            </a:r>
          </a:p>
        </p:txBody>
      </p:sp>
      <p:sp>
        <p:nvSpPr>
          <p:cNvPr id="67615" name="Text Box 31">
            <a:extLst>
              <a:ext uri="{FF2B5EF4-FFF2-40B4-BE49-F238E27FC236}">
                <a16:creationId xmlns:a16="http://schemas.microsoft.com/office/drawing/2014/main" id="{3AFD9BEB-963E-68D0-7BE8-F19BDF718C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81950" y="2112963"/>
            <a:ext cx="30649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u</a:t>
            </a:r>
          </a:p>
        </p:txBody>
      </p:sp>
      <p:sp>
        <p:nvSpPr>
          <p:cNvPr id="67616" name="Text Box 32">
            <a:extLst>
              <a:ext uri="{FF2B5EF4-FFF2-40B4-BE49-F238E27FC236}">
                <a16:creationId xmlns:a16="http://schemas.microsoft.com/office/drawing/2014/main" id="{431F36C4-DA71-E2DD-ECAA-C8DBEEE5A7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33775" y="4379913"/>
            <a:ext cx="2888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v</a:t>
            </a:r>
          </a:p>
        </p:txBody>
      </p:sp>
      <p:sp>
        <p:nvSpPr>
          <p:cNvPr id="67617" name="Text Box 33">
            <a:extLst>
              <a:ext uri="{FF2B5EF4-FFF2-40B4-BE49-F238E27FC236}">
                <a16:creationId xmlns:a16="http://schemas.microsoft.com/office/drawing/2014/main" id="{36FF9709-48C2-FE5F-F758-E1B859FA67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4913" y="4389438"/>
            <a:ext cx="3497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w</a:t>
            </a:r>
          </a:p>
        </p:txBody>
      </p:sp>
      <p:sp>
        <p:nvSpPr>
          <p:cNvPr id="67618" name="Text Box 34">
            <a:extLst>
              <a:ext uri="{FF2B5EF4-FFF2-40B4-BE49-F238E27FC236}">
                <a16:creationId xmlns:a16="http://schemas.microsoft.com/office/drawing/2014/main" id="{190B1968-F6F2-9A60-C01B-8E73EC6AA4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0338" y="4398963"/>
            <a:ext cx="28405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x</a:t>
            </a:r>
          </a:p>
        </p:txBody>
      </p:sp>
      <p:sp>
        <p:nvSpPr>
          <p:cNvPr id="67619" name="Text Box 35">
            <a:extLst>
              <a:ext uri="{FF2B5EF4-FFF2-40B4-BE49-F238E27FC236}">
                <a16:creationId xmlns:a16="http://schemas.microsoft.com/office/drawing/2014/main" id="{A2F3E4FA-AFAA-F9A4-C7D4-616A862D37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91475" y="4394200"/>
            <a:ext cx="2888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y</a:t>
            </a:r>
          </a:p>
        </p:txBody>
      </p:sp>
      <p:sp>
        <p:nvSpPr>
          <p:cNvPr id="67620" name="Text Box 36">
            <a:extLst>
              <a:ext uri="{FF2B5EF4-FFF2-40B4-BE49-F238E27FC236}">
                <a16:creationId xmlns:a16="http://schemas.microsoft.com/office/drawing/2014/main" id="{23274F27-9C72-BA64-4F4A-D94ACB09E5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3700" y="5302251"/>
            <a:ext cx="619080" cy="646331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/>
              <a:t>Q:</a:t>
            </a:r>
            <a:r>
              <a:rPr lang="en-US" altLang="en-US"/>
              <a:t>  s</a:t>
            </a:r>
          </a:p>
          <a:p>
            <a:r>
              <a:rPr lang="en-US" altLang="en-US"/>
              <a:t>      0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>
            <a:extLst>
              <a:ext uri="{FF2B5EF4-FFF2-40B4-BE49-F238E27FC236}">
                <a16:creationId xmlns:a16="http://schemas.microsoft.com/office/drawing/2014/main" id="{8CE96DC5-BB66-6A9F-18CB-AD498A1420E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 (BFS)</a:t>
            </a:r>
          </a:p>
        </p:txBody>
      </p:sp>
      <p:sp>
        <p:nvSpPr>
          <p:cNvPr id="68611" name="Oval 3">
            <a:extLst>
              <a:ext uri="{FF2B5EF4-FFF2-40B4-BE49-F238E27FC236}">
                <a16:creationId xmlns:a16="http://schemas.microsoft.com/office/drawing/2014/main" id="{DDCF1772-4C89-1DE8-45FE-C4B310FB58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00425" y="2497138"/>
            <a:ext cx="590550" cy="576262"/>
          </a:xfrm>
          <a:prstGeom prst="ellipse">
            <a:avLst/>
          </a:prstGeom>
          <a:solidFill>
            <a:srgbClr val="CCEC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612" name="Text Box 4">
            <a:extLst>
              <a:ext uri="{FF2B5EF4-FFF2-40B4-BE49-F238E27FC236}">
                <a16:creationId xmlns:a16="http://schemas.microsoft.com/office/drawing/2014/main" id="{9F3FFF69-B60F-AB5C-34EA-C65E6FB279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4250" y="2560638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1</a:t>
            </a:r>
            <a:endParaRPr lang="en-US" altLang="en-US" b="1"/>
          </a:p>
        </p:txBody>
      </p:sp>
      <p:sp>
        <p:nvSpPr>
          <p:cNvPr id="68613" name="Oval 5">
            <a:extLst>
              <a:ext uri="{FF2B5EF4-FFF2-40B4-BE49-F238E27FC236}">
                <a16:creationId xmlns:a16="http://schemas.microsoft.com/office/drawing/2014/main" id="{C54CA866-48F8-2F72-0619-0808687DC5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1563" y="2490788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614" name="Text Box 6">
            <a:extLst>
              <a:ext uri="{FF2B5EF4-FFF2-40B4-BE49-F238E27FC236}">
                <a16:creationId xmlns:a16="http://schemas.microsoft.com/office/drawing/2014/main" id="{A3710001-0B70-D6E0-B749-3928DC8C3E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5388" y="2554288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0</a:t>
            </a:r>
            <a:endParaRPr lang="en-US" altLang="en-US" b="1"/>
          </a:p>
        </p:txBody>
      </p:sp>
      <p:sp>
        <p:nvSpPr>
          <p:cNvPr id="68615" name="Line 7">
            <a:extLst>
              <a:ext uri="{FF2B5EF4-FFF2-40B4-BE49-F238E27FC236}">
                <a16:creationId xmlns:a16="http://schemas.microsoft.com/office/drawing/2014/main" id="{F69242CF-F87E-0E4D-FF69-05216ECB42BF}"/>
              </a:ext>
            </a:extLst>
          </p:cNvPr>
          <p:cNvSpPr>
            <a:spLocks noChangeShapeType="1"/>
          </p:cNvSpPr>
          <p:nvPr/>
        </p:nvSpPr>
        <p:spPr bwMode="auto">
          <a:xfrm>
            <a:off x="3976689" y="2786063"/>
            <a:ext cx="923925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616" name="Oval 8">
            <a:extLst>
              <a:ext uri="{FF2B5EF4-FFF2-40B4-BE49-F238E27FC236}">
                <a16:creationId xmlns:a16="http://schemas.microsoft.com/office/drawing/2014/main" id="{72ECD123-FC48-4501-8275-3297839D50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1563" y="3906838"/>
            <a:ext cx="590550" cy="576262"/>
          </a:xfrm>
          <a:prstGeom prst="ellipse">
            <a:avLst/>
          </a:prstGeom>
          <a:solidFill>
            <a:srgbClr val="CCEC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617" name="Text Box 9">
            <a:extLst>
              <a:ext uri="{FF2B5EF4-FFF2-40B4-BE49-F238E27FC236}">
                <a16:creationId xmlns:a16="http://schemas.microsoft.com/office/drawing/2014/main" id="{252D656D-4DF8-7149-EE29-FA455E58FB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5388" y="3956050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1</a:t>
            </a:r>
            <a:endParaRPr lang="en-US" altLang="en-US" b="1"/>
          </a:p>
        </p:txBody>
      </p:sp>
      <p:sp>
        <p:nvSpPr>
          <p:cNvPr id="68618" name="Oval 10">
            <a:extLst>
              <a:ext uri="{FF2B5EF4-FFF2-40B4-BE49-F238E27FC236}">
                <a16:creationId xmlns:a16="http://schemas.microsoft.com/office/drawing/2014/main" id="{EC256CF7-A92B-1905-ABD6-0BCB0743FB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62700" y="3900488"/>
            <a:ext cx="590550" cy="576262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619" name="Text Box 11">
            <a:extLst>
              <a:ext uri="{FF2B5EF4-FFF2-40B4-BE49-F238E27FC236}">
                <a16:creationId xmlns:a16="http://schemas.microsoft.com/office/drawing/2014/main" id="{1941C1B1-1549-2479-D3CD-929CCAD4A1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57950" y="3929063"/>
            <a:ext cx="3497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</a:t>
            </a:r>
            <a:endParaRPr lang="en-US" altLang="en-US" b="1"/>
          </a:p>
        </p:txBody>
      </p:sp>
      <p:sp>
        <p:nvSpPr>
          <p:cNvPr id="68620" name="Line 12">
            <a:extLst>
              <a:ext uri="{FF2B5EF4-FFF2-40B4-BE49-F238E27FC236}">
                <a16:creationId xmlns:a16="http://schemas.microsoft.com/office/drawing/2014/main" id="{B7966C9B-6DC1-0894-D8BC-7428FECE62DC}"/>
              </a:ext>
            </a:extLst>
          </p:cNvPr>
          <p:cNvSpPr>
            <a:spLocks noChangeShapeType="1"/>
          </p:cNvSpPr>
          <p:nvPr/>
        </p:nvSpPr>
        <p:spPr bwMode="auto">
          <a:xfrm>
            <a:off x="5457826" y="4195763"/>
            <a:ext cx="923925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621" name="Oval 13">
            <a:extLst>
              <a:ext uri="{FF2B5EF4-FFF2-40B4-BE49-F238E27FC236}">
                <a16:creationId xmlns:a16="http://schemas.microsoft.com/office/drawing/2014/main" id="{22539E8C-1899-59EB-5B34-BD9EC01F4B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43838" y="3910013"/>
            <a:ext cx="590550" cy="576262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622" name="Text Box 14">
            <a:extLst>
              <a:ext uri="{FF2B5EF4-FFF2-40B4-BE49-F238E27FC236}">
                <a16:creationId xmlns:a16="http://schemas.microsoft.com/office/drawing/2014/main" id="{73F59297-B70A-898A-5CD3-975A6212EF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39088" y="3938588"/>
            <a:ext cx="3497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</a:t>
            </a:r>
            <a:endParaRPr lang="en-US" altLang="en-US" b="1"/>
          </a:p>
        </p:txBody>
      </p:sp>
      <p:sp>
        <p:nvSpPr>
          <p:cNvPr id="68623" name="Line 15">
            <a:extLst>
              <a:ext uri="{FF2B5EF4-FFF2-40B4-BE49-F238E27FC236}">
                <a16:creationId xmlns:a16="http://schemas.microsoft.com/office/drawing/2014/main" id="{191E6F49-8373-4023-BB19-3CEF0197F7A9}"/>
              </a:ext>
            </a:extLst>
          </p:cNvPr>
          <p:cNvSpPr>
            <a:spLocks noChangeShapeType="1"/>
          </p:cNvSpPr>
          <p:nvPr/>
        </p:nvSpPr>
        <p:spPr bwMode="auto">
          <a:xfrm>
            <a:off x="6938964" y="4205288"/>
            <a:ext cx="923925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624" name="Oval 16">
            <a:extLst>
              <a:ext uri="{FF2B5EF4-FFF2-40B4-BE49-F238E27FC236}">
                <a16:creationId xmlns:a16="http://schemas.microsoft.com/office/drawing/2014/main" id="{9BA0BC88-86A4-4564-BFE5-9BF7C11430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57938" y="2495551"/>
            <a:ext cx="590550" cy="576263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625" name="Text Box 17">
            <a:extLst>
              <a:ext uri="{FF2B5EF4-FFF2-40B4-BE49-F238E27FC236}">
                <a16:creationId xmlns:a16="http://schemas.microsoft.com/office/drawing/2014/main" id="{B3EF1AEA-CA94-3719-4588-2787472990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53188" y="2524125"/>
            <a:ext cx="3497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</a:t>
            </a:r>
            <a:endParaRPr lang="en-US" altLang="en-US" b="1"/>
          </a:p>
        </p:txBody>
      </p:sp>
      <p:sp>
        <p:nvSpPr>
          <p:cNvPr id="68626" name="Oval 18">
            <a:extLst>
              <a:ext uri="{FF2B5EF4-FFF2-40B4-BE49-F238E27FC236}">
                <a16:creationId xmlns:a16="http://schemas.microsoft.com/office/drawing/2014/main" id="{709EF9FF-F69A-E841-ED63-B75BA66769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39075" y="2505076"/>
            <a:ext cx="590550" cy="576263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627" name="Text Box 19">
            <a:extLst>
              <a:ext uri="{FF2B5EF4-FFF2-40B4-BE49-F238E27FC236}">
                <a16:creationId xmlns:a16="http://schemas.microsoft.com/office/drawing/2014/main" id="{4646C2D2-7337-8145-3891-927CFCCA54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34325" y="2533650"/>
            <a:ext cx="3497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</a:t>
            </a:r>
            <a:endParaRPr lang="en-US" altLang="en-US" b="1"/>
          </a:p>
        </p:txBody>
      </p:sp>
      <p:sp>
        <p:nvSpPr>
          <p:cNvPr id="68628" name="Line 20">
            <a:extLst>
              <a:ext uri="{FF2B5EF4-FFF2-40B4-BE49-F238E27FC236}">
                <a16:creationId xmlns:a16="http://schemas.microsoft.com/office/drawing/2014/main" id="{D473532A-857D-8D06-76C8-E4F7744E2DA2}"/>
              </a:ext>
            </a:extLst>
          </p:cNvPr>
          <p:cNvSpPr>
            <a:spLocks noChangeShapeType="1"/>
          </p:cNvSpPr>
          <p:nvPr/>
        </p:nvSpPr>
        <p:spPr bwMode="auto">
          <a:xfrm>
            <a:off x="6934201" y="2800350"/>
            <a:ext cx="923925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629" name="Oval 21">
            <a:extLst>
              <a:ext uri="{FF2B5EF4-FFF2-40B4-BE49-F238E27FC236}">
                <a16:creationId xmlns:a16="http://schemas.microsoft.com/office/drawing/2014/main" id="{37F5037B-0275-8E4B-44FA-C1E8E4DA8A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1375" y="3906838"/>
            <a:ext cx="590550" cy="576262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630" name="Text Box 22">
            <a:extLst>
              <a:ext uri="{FF2B5EF4-FFF2-40B4-BE49-F238E27FC236}">
                <a16:creationId xmlns:a16="http://schemas.microsoft.com/office/drawing/2014/main" id="{69019076-9A95-2348-55AA-9168EE9497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76625" y="3935413"/>
            <a:ext cx="3497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</a:t>
            </a:r>
            <a:endParaRPr lang="en-US" altLang="en-US" b="1"/>
          </a:p>
        </p:txBody>
      </p:sp>
      <p:sp>
        <p:nvSpPr>
          <p:cNvPr id="68631" name="Line 23">
            <a:extLst>
              <a:ext uri="{FF2B5EF4-FFF2-40B4-BE49-F238E27FC236}">
                <a16:creationId xmlns:a16="http://schemas.microsoft.com/office/drawing/2014/main" id="{54769B75-B202-E229-AC82-61937529F1A4}"/>
              </a:ext>
            </a:extLst>
          </p:cNvPr>
          <p:cNvSpPr>
            <a:spLocks noChangeShapeType="1"/>
          </p:cNvSpPr>
          <p:nvPr/>
        </p:nvSpPr>
        <p:spPr bwMode="auto">
          <a:xfrm>
            <a:off x="3687763" y="3059113"/>
            <a:ext cx="0" cy="842962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632" name="Line 24">
            <a:extLst>
              <a:ext uri="{FF2B5EF4-FFF2-40B4-BE49-F238E27FC236}">
                <a16:creationId xmlns:a16="http://schemas.microsoft.com/office/drawing/2014/main" id="{3A531D94-E9F7-E1A3-6771-685D863BEDEB}"/>
              </a:ext>
            </a:extLst>
          </p:cNvPr>
          <p:cNvSpPr>
            <a:spLocks noChangeShapeType="1"/>
          </p:cNvSpPr>
          <p:nvPr/>
        </p:nvSpPr>
        <p:spPr bwMode="auto">
          <a:xfrm>
            <a:off x="5168900" y="3068638"/>
            <a:ext cx="0" cy="842962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633" name="Line 25">
            <a:extLst>
              <a:ext uri="{FF2B5EF4-FFF2-40B4-BE49-F238E27FC236}">
                <a16:creationId xmlns:a16="http://schemas.microsoft.com/office/drawing/2014/main" id="{C6795CF7-998A-80E9-86CD-D846FF8BF55F}"/>
              </a:ext>
            </a:extLst>
          </p:cNvPr>
          <p:cNvSpPr>
            <a:spLocks noChangeShapeType="1"/>
          </p:cNvSpPr>
          <p:nvPr/>
        </p:nvSpPr>
        <p:spPr bwMode="auto">
          <a:xfrm>
            <a:off x="6650038" y="3078163"/>
            <a:ext cx="0" cy="842962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634" name="Line 26">
            <a:extLst>
              <a:ext uri="{FF2B5EF4-FFF2-40B4-BE49-F238E27FC236}">
                <a16:creationId xmlns:a16="http://schemas.microsoft.com/office/drawing/2014/main" id="{6A499D9A-0DC3-5962-08DD-99AF5F770F62}"/>
              </a:ext>
            </a:extLst>
          </p:cNvPr>
          <p:cNvSpPr>
            <a:spLocks noChangeShapeType="1"/>
          </p:cNvSpPr>
          <p:nvPr/>
        </p:nvSpPr>
        <p:spPr bwMode="auto">
          <a:xfrm>
            <a:off x="8131175" y="3087688"/>
            <a:ext cx="0" cy="842962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635" name="Line 27">
            <a:extLst>
              <a:ext uri="{FF2B5EF4-FFF2-40B4-BE49-F238E27FC236}">
                <a16:creationId xmlns:a16="http://schemas.microsoft.com/office/drawing/2014/main" id="{4A363058-25DA-D1FF-50B7-43F877A7009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76864" y="2944813"/>
            <a:ext cx="1023937" cy="10287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636" name="Text Box 28">
            <a:extLst>
              <a:ext uri="{FF2B5EF4-FFF2-40B4-BE49-F238E27FC236}">
                <a16:creationId xmlns:a16="http://schemas.microsoft.com/office/drawing/2014/main" id="{CDE202A4-EF7A-1033-0A05-C5CFB12797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1400" y="2084388"/>
            <a:ext cx="26481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r</a:t>
            </a:r>
          </a:p>
        </p:txBody>
      </p:sp>
      <p:sp>
        <p:nvSpPr>
          <p:cNvPr id="68637" name="Text Box 29">
            <a:extLst>
              <a:ext uri="{FF2B5EF4-FFF2-40B4-BE49-F238E27FC236}">
                <a16:creationId xmlns:a16="http://schemas.microsoft.com/office/drawing/2014/main" id="{6C312309-83DF-0C4C-BEE4-0FE650E2E2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8250" y="2093913"/>
            <a:ext cx="27443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s</a:t>
            </a:r>
          </a:p>
        </p:txBody>
      </p:sp>
      <p:sp>
        <p:nvSpPr>
          <p:cNvPr id="68638" name="Text Box 30">
            <a:extLst>
              <a:ext uri="{FF2B5EF4-FFF2-40B4-BE49-F238E27FC236}">
                <a16:creationId xmlns:a16="http://schemas.microsoft.com/office/drawing/2014/main" id="{5B57DC93-3931-0322-A1CB-3703B3EA1E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5100" y="2103438"/>
            <a:ext cx="26161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t</a:t>
            </a:r>
          </a:p>
        </p:txBody>
      </p:sp>
      <p:sp>
        <p:nvSpPr>
          <p:cNvPr id="68639" name="Text Box 31">
            <a:extLst>
              <a:ext uri="{FF2B5EF4-FFF2-40B4-BE49-F238E27FC236}">
                <a16:creationId xmlns:a16="http://schemas.microsoft.com/office/drawing/2014/main" id="{A9855B33-3C0A-1BDE-4E24-F5C1258910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81950" y="2112963"/>
            <a:ext cx="30649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u</a:t>
            </a:r>
          </a:p>
        </p:txBody>
      </p:sp>
      <p:sp>
        <p:nvSpPr>
          <p:cNvPr id="68640" name="Text Box 32">
            <a:extLst>
              <a:ext uri="{FF2B5EF4-FFF2-40B4-BE49-F238E27FC236}">
                <a16:creationId xmlns:a16="http://schemas.microsoft.com/office/drawing/2014/main" id="{99C1AB9A-4B49-03B9-E263-82BC343A84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33775" y="4379913"/>
            <a:ext cx="2888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v</a:t>
            </a:r>
          </a:p>
        </p:txBody>
      </p:sp>
      <p:sp>
        <p:nvSpPr>
          <p:cNvPr id="68641" name="Text Box 33">
            <a:extLst>
              <a:ext uri="{FF2B5EF4-FFF2-40B4-BE49-F238E27FC236}">
                <a16:creationId xmlns:a16="http://schemas.microsoft.com/office/drawing/2014/main" id="{CEBF3BA4-F385-5A1D-AA7D-68D4A4A4A4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4913" y="4389438"/>
            <a:ext cx="3497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w</a:t>
            </a:r>
          </a:p>
        </p:txBody>
      </p:sp>
      <p:sp>
        <p:nvSpPr>
          <p:cNvPr id="68642" name="Text Box 34">
            <a:extLst>
              <a:ext uri="{FF2B5EF4-FFF2-40B4-BE49-F238E27FC236}">
                <a16:creationId xmlns:a16="http://schemas.microsoft.com/office/drawing/2014/main" id="{432B544B-8300-AF55-5524-36AF1E369E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0338" y="4398963"/>
            <a:ext cx="28405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x</a:t>
            </a:r>
          </a:p>
        </p:txBody>
      </p:sp>
      <p:sp>
        <p:nvSpPr>
          <p:cNvPr id="68643" name="Text Box 35">
            <a:extLst>
              <a:ext uri="{FF2B5EF4-FFF2-40B4-BE49-F238E27FC236}">
                <a16:creationId xmlns:a16="http://schemas.microsoft.com/office/drawing/2014/main" id="{EF12F329-3EC7-54AB-0DFD-2F2EAF7107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91475" y="4394200"/>
            <a:ext cx="2888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y</a:t>
            </a:r>
          </a:p>
        </p:txBody>
      </p:sp>
      <p:sp>
        <p:nvSpPr>
          <p:cNvPr id="68644" name="Text Box 36">
            <a:extLst>
              <a:ext uri="{FF2B5EF4-FFF2-40B4-BE49-F238E27FC236}">
                <a16:creationId xmlns:a16="http://schemas.microsoft.com/office/drawing/2014/main" id="{0B8B7C64-2243-EBC7-FA83-FF9688BE8D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3701" y="5302251"/>
            <a:ext cx="894797" cy="646331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/>
              <a:t>Q:</a:t>
            </a:r>
            <a:r>
              <a:rPr lang="en-US" altLang="en-US"/>
              <a:t>  w  r</a:t>
            </a:r>
          </a:p>
          <a:p>
            <a:r>
              <a:rPr lang="en-US" altLang="en-US"/>
              <a:t>       1  1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>
            <a:extLst>
              <a:ext uri="{FF2B5EF4-FFF2-40B4-BE49-F238E27FC236}">
                <a16:creationId xmlns:a16="http://schemas.microsoft.com/office/drawing/2014/main" id="{EFD632E5-3FBD-0834-6570-61FBB77CA53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 (BFS)</a:t>
            </a:r>
          </a:p>
        </p:txBody>
      </p:sp>
      <p:sp>
        <p:nvSpPr>
          <p:cNvPr id="69635" name="Oval 3">
            <a:extLst>
              <a:ext uri="{FF2B5EF4-FFF2-40B4-BE49-F238E27FC236}">
                <a16:creationId xmlns:a16="http://schemas.microsoft.com/office/drawing/2014/main" id="{2B75DB94-A34C-97B8-9EDA-D30C22F13A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00425" y="2497138"/>
            <a:ext cx="590550" cy="576262"/>
          </a:xfrm>
          <a:prstGeom prst="ellipse">
            <a:avLst/>
          </a:prstGeom>
          <a:solidFill>
            <a:srgbClr val="CCEC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636" name="Text Box 4">
            <a:extLst>
              <a:ext uri="{FF2B5EF4-FFF2-40B4-BE49-F238E27FC236}">
                <a16:creationId xmlns:a16="http://schemas.microsoft.com/office/drawing/2014/main" id="{35207195-E5E3-66D9-B8E5-5ACA495011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4250" y="2560638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1</a:t>
            </a:r>
            <a:endParaRPr lang="en-US" altLang="en-US" b="1"/>
          </a:p>
        </p:txBody>
      </p:sp>
      <p:sp>
        <p:nvSpPr>
          <p:cNvPr id="69637" name="Oval 5">
            <a:extLst>
              <a:ext uri="{FF2B5EF4-FFF2-40B4-BE49-F238E27FC236}">
                <a16:creationId xmlns:a16="http://schemas.microsoft.com/office/drawing/2014/main" id="{125998A0-6651-3E3D-E297-A184797D07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1563" y="2490788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638" name="Text Box 6">
            <a:extLst>
              <a:ext uri="{FF2B5EF4-FFF2-40B4-BE49-F238E27FC236}">
                <a16:creationId xmlns:a16="http://schemas.microsoft.com/office/drawing/2014/main" id="{8245368D-4224-4E4B-3F1E-3AA8063665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5388" y="2554288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0</a:t>
            </a:r>
            <a:endParaRPr lang="en-US" altLang="en-US" b="1"/>
          </a:p>
        </p:txBody>
      </p:sp>
      <p:sp>
        <p:nvSpPr>
          <p:cNvPr id="69639" name="Line 7">
            <a:extLst>
              <a:ext uri="{FF2B5EF4-FFF2-40B4-BE49-F238E27FC236}">
                <a16:creationId xmlns:a16="http://schemas.microsoft.com/office/drawing/2014/main" id="{6163D065-5B0F-27B3-9585-3859676EB7D2}"/>
              </a:ext>
            </a:extLst>
          </p:cNvPr>
          <p:cNvSpPr>
            <a:spLocks noChangeShapeType="1"/>
          </p:cNvSpPr>
          <p:nvPr/>
        </p:nvSpPr>
        <p:spPr bwMode="auto">
          <a:xfrm>
            <a:off x="3976689" y="2786063"/>
            <a:ext cx="923925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640" name="Oval 8">
            <a:extLst>
              <a:ext uri="{FF2B5EF4-FFF2-40B4-BE49-F238E27FC236}">
                <a16:creationId xmlns:a16="http://schemas.microsoft.com/office/drawing/2014/main" id="{75307E3C-345E-554D-C18A-1BEE5129E3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1563" y="3906838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641" name="Text Box 9">
            <a:extLst>
              <a:ext uri="{FF2B5EF4-FFF2-40B4-BE49-F238E27FC236}">
                <a16:creationId xmlns:a16="http://schemas.microsoft.com/office/drawing/2014/main" id="{5E5A4A74-CB44-5D89-05DA-0D114E083F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5388" y="3956050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1</a:t>
            </a:r>
            <a:endParaRPr lang="en-US" altLang="en-US" b="1"/>
          </a:p>
        </p:txBody>
      </p:sp>
      <p:sp>
        <p:nvSpPr>
          <p:cNvPr id="69642" name="Oval 10">
            <a:extLst>
              <a:ext uri="{FF2B5EF4-FFF2-40B4-BE49-F238E27FC236}">
                <a16:creationId xmlns:a16="http://schemas.microsoft.com/office/drawing/2014/main" id="{7E56749F-1BEE-E978-A50A-38D39014E1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62700" y="3900488"/>
            <a:ext cx="590550" cy="576262"/>
          </a:xfrm>
          <a:prstGeom prst="ellipse">
            <a:avLst/>
          </a:prstGeom>
          <a:solidFill>
            <a:srgbClr val="CCEC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643" name="Text Box 11">
            <a:extLst>
              <a:ext uri="{FF2B5EF4-FFF2-40B4-BE49-F238E27FC236}">
                <a16:creationId xmlns:a16="http://schemas.microsoft.com/office/drawing/2014/main" id="{BB7A7416-53DD-9273-170C-9DDE612EA1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6525" y="3935413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2</a:t>
            </a:r>
            <a:endParaRPr lang="en-US" altLang="en-US" b="1"/>
          </a:p>
        </p:txBody>
      </p:sp>
      <p:sp>
        <p:nvSpPr>
          <p:cNvPr id="69644" name="Line 12">
            <a:extLst>
              <a:ext uri="{FF2B5EF4-FFF2-40B4-BE49-F238E27FC236}">
                <a16:creationId xmlns:a16="http://schemas.microsoft.com/office/drawing/2014/main" id="{8B3013EC-FE82-B634-A592-F8FA0BFF3789}"/>
              </a:ext>
            </a:extLst>
          </p:cNvPr>
          <p:cNvSpPr>
            <a:spLocks noChangeShapeType="1"/>
          </p:cNvSpPr>
          <p:nvPr/>
        </p:nvSpPr>
        <p:spPr bwMode="auto">
          <a:xfrm>
            <a:off x="5457826" y="4195763"/>
            <a:ext cx="923925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645" name="Oval 13">
            <a:extLst>
              <a:ext uri="{FF2B5EF4-FFF2-40B4-BE49-F238E27FC236}">
                <a16:creationId xmlns:a16="http://schemas.microsoft.com/office/drawing/2014/main" id="{3D3926DD-2BA8-BB0C-16C3-9471BA06BF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43838" y="3910013"/>
            <a:ext cx="590550" cy="576262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646" name="Text Box 14">
            <a:extLst>
              <a:ext uri="{FF2B5EF4-FFF2-40B4-BE49-F238E27FC236}">
                <a16:creationId xmlns:a16="http://schemas.microsoft.com/office/drawing/2014/main" id="{1742863B-1347-E5ED-2137-AACE9AFF87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39088" y="3938588"/>
            <a:ext cx="3497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</a:t>
            </a:r>
            <a:endParaRPr lang="en-US" altLang="en-US" b="1"/>
          </a:p>
        </p:txBody>
      </p:sp>
      <p:sp>
        <p:nvSpPr>
          <p:cNvPr id="69647" name="Line 15">
            <a:extLst>
              <a:ext uri="{FF2B5EF4-FFF2-40B4-BE49-F238E27FC236}">
                <a16:creationId xmlns:a16="http://schemas.microsoft.com/office/drawing/2014/main" id="{1F70717F-DF55-0E5C-5706-69ABD2B4F23D}"/>
              </a:ext>
            </a:extLst>
          </p:cNvPr>
          <p:cNvSpPr>
            <a:spLocks noChangeShapeType="1"/>
          </p:cNvSpPr>
          <p:nvPr/>
        </p:nvSpPr>
        <p:spPr bwMode="auto">
          <a:xfrm>
            <a:off x="6938964" y="4205288"/>
            <a:ext cx="923925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648" name="Oval 16">
            <a:extLst>
              <a:ext uri="{FF2B5EF4-FFF2-40B4-BE49-F238E27FC236}">
                <a16:creationId xmlns:a16="http://schemas.microsoft.com/office/drawing/2014/main" id="{C939C7DE-6EDA-3721-B8E1-F5024D4FBB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57938" y="2495551"/>
            <a:ext cx="590550" cy="576263"/>
          </a:xfrm>
          <a:prstGeom prst="ellipse">
            <a:avLst/>
          </a:prstGeom>
          <a:solidFill>
            <a:srgbClr val="CCEC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649" name="Text Box 17">
            <a:extLst>
              <a:ext uri="{FF2B5EF4-FFF2-40B4-BE49-F238E27FC236}">
                <a16:creationId xmlns:a16="http://schemas.microsoft.com/office/drawing/2014/main" id="{F21814EA-24B9-3EE4-FF3E-E6A7BFE2CC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1763" y="2530475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2</a:t>
            </a:r>
            <a:endParaRPr lang="en-US" altLang="en-US" b="1"/>
          </a:p>
        </p:txBody>
      </p:sp>
      <p:sp>
        <p:nvSpPr>
          <p:cNvPr id="69650" name="Oval 18">
            <a:extLst>
              <a:ext uri="{FF2B5EF4-FFF2-40B4-BE49-F238E27FC236}">
                <a16:creationId xmlns:a16="http://schemas.microsoft.com/office/drawing/2014/main" id="{D23846CA-16FE-A0F2-511C-99E1FDDEE5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39075" y="2505076"/>
            <a:ext cx="590550" cy="576263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651" name="Text Box 19">
            <a:extLst>
              <a:ext uri="{FF2B5EF4-FFF2-40B4-BE49-F238E27FC236}">
                <a16:creationId xmlns:a16="http://schemas.microsoft.com/office/drawing/2014/main" id="{54A551E5-A278-CFCC-2243-2BCD875453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34325" y="2533650"/>
            <a:ext cx="3497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</a:t>
            </a:r>
            <a:endParaRPr lang="en-US" altLang="en-US" b="1"/>
          </a:p>
        </p:txBody>
      </p:sp>
      <p:sp>
        <p:nvSpPr>
          <p:cNvPr id="69652" name="Line 20">
            <a:extLst>
              <a:ext uri="{FF2B5EF4-FFF2-40B4-BE49-F238E27FC236}">
                <a16:creationId xmlns:a16="http://schemas.microsoft.com/office/drawing/2014/main" id="{C353A2BA-2520-FB98-4143-BE3A030C6665}"/>
              </a:ext>
            </a:extLst>
          </p:cNvPr>
          <p:cNvSpPr>
            <a:spLocks noChangeShapeType="1"/>
          </p:cNvSpPr>
          <p:nvPr/>
        </p:nvSpPr>
        <p:spPr bwMode="auto">
          <a:xfrm>
            <a:off x="6934201" y="2800350"/>
            <a:ext cx="923925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653" name="Oval 21">
            <a:extLst>
              <a:ext uri="{FF2B5EF4-FFF2-40B4-BE49-F238E27FC236}">
                <a16:creationId xmlns:a16="http://schemas.microsoft.com/office/drawing/2014/main" id="{33036634-FC0B-7D80-5057-94711DE035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1375" y="3906838"/>
            <a:ext cx="590550" cy="576262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654" name="Text Box 22">
            <a:extLst>
              <a:ext uri="{FF2B5EF4-FFF2-40B4-BE49-F238E27FC236}">
                <a16:creationId xmlns:a16="http://schemas.microsoft.com/office/drawing/2014/main" id="{79CF4F84-78E4-3D3D-E91E-B19CC3B1A9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76625" y="3935413"/>
            <a:ext cx="3497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</a:t>
            </a:r>
            <a:endParaRPr lang="en-US" altLang="en-US" b="1"/>
          </a:p>
        </p:txBody>
      </p:sp>
      <p:sp>
        <p:nvSpPr>
          <p:cNvPr id="69655" name="Line 23">
            <a:extLst>
              <a:ext uri="{FF2B5EF4-FFF2-40B4-BE49-F238E27FC236}">
                <a16:creationId xmlns:a16="http://schemas.microsoft.com/office/drawing/2014/main" id="{71E9DBB1-640C-83A9-C8C8-BE700EDEA0BF}"/>
              </a:ext>
            </a:extLst>
          </p:cNvPr>
          <p:cNvSpPr>
            <a:spLocks noChangeShapeType="1"/>
          </p:cNvSpPr>
          <p:nvPr/>
        </p:nvSpPr>
        <p:spPr bwMode="auto">
          <a:xfrm>
            <a:off x="3687763" y="3059113"/>
            <a:ext cx="0" cy="842962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656" name="Line 24">
            <a:extLst>
              <a:ext uri="{FF2B5EF4-FFF2-40B4-BE49-F238E27FC236}">
                <a16:creationId xmlns:a16="http://schemas.microsoft.com/office/drawing/2014/main" id="{D76C328F-F10D-CFF5-5490-9D30A2FCBF89}"/>
              </a:ext>
            </a:extLst>
          </p:cNvPr>
          <p:cNvSpPr>
            <a:spLocks noChangeShapeType="1"/>
          </p:cNvSpPr>
          <p:nvPr/>
        </p:nvSpPr>
        <p:spPr bwMode="auto">
          <a:xfrm>
            <a:off x="5168900" y="3068638"/>
            <a:ext cx="0" cy="842962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657" name="Line 25">
            <a:extLst>
              <a:ext uri="{FF2B5EF4-FFF2-40B4-BE49-F238E27FC236}">
                <a16:creationId xmlns:a16="http://schemas.microsoft.com/office/drawing/2014/main" id="{F859C248-7139-942D-5D41-7293184CCBC8}"/>
              </a:ext>
            </a:extLst>
          </p:cNvPr>
          <p:cNvSpPr>
            <a:spLocks noChangeShapeType="1"/>
          </p:cNvSpPr>
          <p:nvPr/>
        </p:nvSpPr>
        <p:spPr bwMode="auto">
          <a:xfrm>
            <a:off x="6650038" y="3078163"/>
            <a:ext cx="0" cy="842962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658" name="Line 26">
            <a:extLst>
              <a:ext uri="{FF2B5EF4-FFF2-40B4-BE49-F238E27FC236}">
                <a16:creationId xmlns:a16="http://schemas.microsoft.com/office/drawing/2014/main" id="{675E2AD7-2DE5-24F0-C872-815D79B353C6}"/>
              </a:ext>
            </a:extLst>
          </p:cNvPr>
          <p:cNvSpPr>
            <a:spLocks noChangeShapeType="1"/>
          </p:cNvSpPr>
          <p:nvPr/>
        </p:nvSpPr>
        <p:spPr bwMode="auto">
          <a:xfrm>
            <a:off x="8131175" y="3087688"/>
            <a:ext cx="0" cy="842962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659" name="Line 27">
            <a:extLst>
              <a:ext uri="{FF2B5EF4-FFF2-40B4-BE49-F238E27FC236}">
                <a16:creationId xmlns:a16="http://schemas.microsoft.com/office/drawing/2014/main" id="{7FF1A153-FDFF-BB8A-D309-31634E4FCD9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76864" y="2944813"/>
            <a:ext cx="1023937" cy="102870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660" name="Text Box 28">
            <a:extLst>
              <a:ext uri="{FF2B5EF4-FFF2-40B4-BE49-F238E27FC236}">
                <a16:creationId xmlns:a16="http://schemas.microsoft.com/office/drawing/2014/main" id="{82C7C7D9-CB38-5F28-7A22-1A221D439D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1400" y="2084388"/>
            <a:ext cx="26481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r</a:t>
            </a:r>
          </a:p>
        </p:txBody>
      </p:sp>
      <p:sp>
        <p:nvSpPr>
          <p:cNvPr id="69661" name="Text Box 29">
            <a:extLst>
              <a:ext uri="{FF2B5EF4-FFF2-40B4-BE49-F238E27FC236}">
                <a16:creationId xmlns:a16="http://schemas.microsoft.com/office/drawing/2014/main" id="{2DF572CA-6C46-9204-39BB-76A0D44FBB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8250" y="2093913"/>
            <a:ext cx="27443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s</a:t>
            </a:r>
          </a:p>
        </p:txBody>
      </p:sp>
      <p:sp>
        <p:nvSpPr>
          <p:cNvPr id="69662" name="Text Box 30">
            <a:extLst>
              <a:ext uri="{FF2B5EF4-FFF2-40B4-BE49-F238E27FC236}">
                <a16:creationId xmlns:a16="http://schemas.microsoft.com/office/drawing/2014/main" id="{4CE00A31-2D20-397C-9C7F-84C0EB616C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5100" y="2103438"/>
            <a:ext cx="26161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t</a:t>
            </a:r>
          </a:p>
        </p:txBody>
      </p:sp>
      <p:sp>
        <p:nvSpPr>
          <p:cNvPr id="69663" name="Text Box 31">
            <a:extLst>
              <a:ext uri="{FF2B5EF4-FFF2-40B4-BE49-F238E27FC236}">
                <a16:creationId xmlns:a16="http://schemas.microsoft.com/office/drawing/2014/main" id="{5C4252AB-EC46-D45D-DCF9-D35392CC0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81950" y="2112963"/>
            <a:ext cx="30649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u</a:t>
            </a:r>
          </a:p>
        </p:txBody>
      </p:sp>
      <p:sp>
        <p:nvSpPr>
          <p:cNvPr id="69664" name="Text Box 32">
            <a:extLst>
              <a:ext uri="{FF2B5EF4-FFF2-40B4-BE49-F238E27FC236}">
                <a16:creationId xmlns:a16="http://schemas.microsoft.com/office/drawing/2014/main" id="{E362E68A-D5E8-834E-90D2-95EBD43C43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33775" y="4379913"/>
            <a:ext cx="2888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v</a:t>
            </a:r>
          </a:p>
        </p:txBody>
      </p:sp>
      <p:sp>
        <p:nvSpPr>
          <p:cNvPr id="69665" name="Text Box 33">
            <a:extLst>
              <a:ext uri="{FF2B5EF4-FFF2-40B4-BE49-F238E27FC236}">
                <a16:creationId xmlns:a16="http://schemas.microsoft.com/office/drawing/2014/main" id="{63D851EC-C0A3-06F9-9AD1-0907C8BAD9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4913" y="4389438"/>
            <a:ext cx="3497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w</a:t>
            </a:r>
          </a:p>
        </p:txBody>
      </p:sp>
      <p:sp>
        <p:nvSpPr>
          <p:cNvPr id="69666" name="Text Box 34">
            <a:extLst>
              <a:ext uri="{FF2B5EF4-FFF2-40B4-BE49-F238E27FC236}">
                <a16:creationId xmlns:a16="http://schemas.microsoft.com/office/drawing/2014/main" id="{7698BB71-7718-B30A-2C20-61E1AFA59B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0338" y="4398963"/>
            <a:ext cx="28405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x</a:t>
            </a:r>
          </a:p>
        </p:txBody>
      </p:sp>
      <p:sp>
        <p:nvSpPr>
          <p:cNvPr id="69667" name="Text Box 35">
            <a:extLst>
              <a:ext uri="{FF2B5EF4-FFF2-40B4-BE49-F238E27FC236}">
                <a16:creationId xmlns:a16="http://schemas.microsoft.com/office/drawing/2014/main" id="{61FE344A-F510-4A96-D2D0-38EE7720EA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91475" y="4394200"/>
            <a:ext cx="2888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y</a:t>
            </a:r>
          </a:p>
        </p:txBody>
      </p:sp>
      <p:sp>
        <p:nvSpPr>
          <p:cNvPr id="69668" name="Text Box 36">
            <a:extLst>
              <a:ext uri="{FF2B5EF4-FFF2-40B4-BE49-F238E27FC236}">
                <a16:creationId xmlns:a16="http://schemas.microsoft.com/office/drawing/2014/main" id="{3950FDC5-1AF5-B28C-C6D2-075C64D6C4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3701" y="5302251"/>
            <a:ext cx="1064715" cy="646331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/>
              <a:t>Q:</a:t>
            </a:r>
            <a:r>
              <a:rPr lang="en-US" altLang="en-US"/>
              <a:t>  r   t  x</a:t>
            </a:r>
          </a:p>
          <a:p>
            <a:r>
              <a:rPr lang="en-US" altLang="en-US"/>
              <a:t>      1  2  2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>
            <a:extLst>
              <a:ext uri="{FF2B5EF4-FFF2-40B4-BE49-F238E27FC236}">
                <a16:creationId xmlns:a16="http://schemas.microsoft.com/office/drawing/2014/main" id="{EE427BD1-719D-AE9A-5B0D-5A50B064556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 (BFS)</a:t>
            </a:r>
          </a:p>
        </p:txBody>
      </p:sp>
      <p:sp>
        <p:nvSpPr>
          <p:cNvPr id="70659" name="Oval 3">
            <a:extLst>
              <a:ext uri="{FF2B5EF4-FFF2-40B4-BE49-F238E27FC236}">
                <a16:creationId xmlns:a16="http://schemas.microsoft.com/office/drawing/2014/main" id="{83BEB280-8D51-D304-7315-406ADCEEB1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00425" y="2497138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660" name="Text Box 4">
            <a:extLst>
              <a:ext uri="{FF2B5EF4-FFF2-40B4-BE49-F238E27FC236}">
                <a16:creationId xmlns:a16="http://schemas.microsoft.com/office/drawing/2014/main" id="{D09E0347-A018-47CD-5047-9B4000B30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4250" y="2560638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1</a:t>
            </a:r>
            <a:endParaRPr lang="en-US" altLang="en-US" b="1"/>
          </a:p>
        </p:txBody>
      </p:sp>
      <p:sp>
        <p:nvSpPr>
          <p:cNvPr id="70661" name="Oval 5">
            <a:extLst>
              <a:ext uri="{FF2B5EF4-FFF2-40B4-BE49-F238E27FC236}">
                <a16:creationId xmlns:a16="http://schemas.microsoft.com/office/drawing/2014/main" id="{1592A0BC-9E39-6C11-12BD-5BDF033735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1563" y="2490788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662" name="Text Box 6">
            <a:extLst>
              <a:ext uri="{FF2B5EF4-FFF2-40B4-BE49-F238E27FC236}">
                <a16:creationId xmlns:a16="http://schemas.microsoft.com/office/drawing/2014/main" id="{F1CC0331-0768-9496-F855-75BA84D534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5388" y="2554288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0</a:t>
            </a:r>
            <a:endParaRPr lang="en-US" altLang="en-US" b="1"/>
          </a:p>
        </p:txBody>
      </p:sp>
      <p:sp>
        <p:nvSpPr>
          <p:cNvPr id="70663" name="Line 7">
            <a:extLst>
              <a:ext uri="{FF2B5EF4-FFF2-40B4-BE49-F238E27FC236}">
                <a16:creationId xmlns:a16="http://schemas.microsoft.com/office/drawing/2014/main" id="{5E7C8B2A-CA9D-42AD-9AD6-ECA24CF7CEA9}"/>
              </a:ext>
            </a:extLst>
          </p:cNvPr>
          <p:cNvSpPr>
            <a:spLocks noChangeShapeType="1"/>
          </p:cNvSpPr>
          <p:nvPr/>
        </p:nvSpPr>
        <p:spPr bwMode="auto">
          <a:xfrm>
            <a:off x="3976689" y="2786063"/>
            <a:ext cx="923925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664" name="Oval 8">
            <a:extLst>
              <a:ext uri="{FF2B5EF4-FFF2-40B4-BE49-F238E27FC236}">
                <a16:creationId xmlns:a16="http://schemas.microsoft.com/office/drawing/2014/main" id="{6F074BB0-8784-0AD0-115B-A83F2AFB5C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1563" y="3906838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665" name="Text Box 9">
            <a:extLst>
              <a:ext uri="{FF2B5EF4-FFF2-40B4-BE49-F238E27FC236}">
                <a16:creationId xmlns:a16="http://schemas.microsoft.com/office/drawing/2014/main" id="{06E35BF1-EFFD-2DBD-4CD0-7BE5F068DB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5388" y="3956050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1</a:t>
            </a:r>
            <a:endParaRPr lang="en-US" altLang="en-US" b="1"/>
          </a:p>
        </p:txBody>
      </p:sp>
      <p:sp>
        <p:nvSpPr>
          <p:cNvPr id="70666" name="Oval 10">
            <a:extLst>
              <a:ext uri="{FF2B5EF4-FFF2-40B4-BE49-F238E27FC236}">
                <a16:creationId xmlns:a16="http://schemas.microsoft.com/office/drawing/2014/main" id="{7172603C-ACE2-6953-7814-98BE06782C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62700" y="3900488"/>
            <a:ext cx="590550" cy="576262"/>
          </a:xfrm>
          <a:prstGeom prst="ellipse">
            <a:avLst/>
          </a:prstGeom>
          <a:solidFill>
            <a:srgbClr val="CCEC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667" name="Text Box 11">
            <a:extLst>
              <a:ext uri="{FF2B5EF4-FFF2-40B4-BE49-F238E27FC236}">
                <a16:creationId xmlns:a16="http://schemas.microsoft.com/office/drawing/2014/main" id="{9DC55CB7-7AAA-3EEB-18B7-D556003132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6525" y="3935413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2</a:t>
            </a:r>
            <a:endParaRPr lang="en-US" altLang="en-US" b="1"/>
          </a:p>
        </p:txBody>
      </p:sp>
      <p:sp>
        <p:nvSpPr>
          <p:cNvPr id="70668" name="Line 12">
            <a:extLst>
              <a:ext uri="{FF2B5EF4-FFF2-40B4-BE49-F238E27FC236}">
                <a16:creationId xmlns:a16="http://schemas.microsoft.com/office/drawing/2014/main" id="{611B8E64-384D-8FC6-AD0F-071130069284}"/>
              </a:ext>
            </a:extLst>
          </p:cNvPr>
          <p:cNvSpPr>
            <a:spLocks noChangeShapeType="1"/>
          </p:cNvSpPr>
          <p:nvPr/>
        </p:nvSpPr>
        <p:spPr bwMode="auto">
          <a:xfrm>
            <a:off x="5457826" y="4195763"/>
            <a:ext cx="923925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669" name="Oval 13">
            <a:extLst>
              <a:ext uri="{FF2B5EF4-FFF2-40B4-BE49-F238E27FC236}">
                <a16:creationId xmlns:a16="http://schemas.microsoft.com/office/drawing/2014/main" id="{73C2F33E-6931-3087-41FF-1E2E43B778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43838" y="3910013"/>
            <a:ext cx="590550" cy="576262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670" name="Text Box 14">
            <a:extLst>
              <a:ext uri="{FF2B5EF4-FFF2-40B4-BE49-F238E27FC236}">
                <a16:creationId xmlns:a16="http://schemas.microsoft.com/office/drawing/2014/main" id="{6F5A6A98-C36B-3AF8-9D92-03FF4996EA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39088" y="3938588"/>
            <a:ext cx="3497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</a:t>
            </a:r>
            <a:endParaRPr lang="en-US" altLang="en-US" b="1"/>
          </a:p>
        </p:txBody>
      </p:sp>
      <p:sp>
        <p:nvSpPr>
          <p:cNvPr id="70671" name="Line 15">
            <a:extLst>
              <a:ext uri="{FF2B5EF4-FFF2-40B4-BE49-F238E27FC236}">
                <a16:creationId xmlns:a16="http://schemas.microsoft.com/office/drawing/2014/main" id="{F267AA84-7957-430F-64AF-D9FC2730ED88}"/>
              </a:ext>
            </a:extLst>
          </p:cNvPr>
          <p:cNvSpPr>
            <a:spLocks noChangeShapeType="1"/>
          </p:cNvSpPr>
          <p:nvPr/>
        </p:nvSpPr>
        <p:spPr bwMode="auto">
          <a:xfrm>
            <a:off x="6938964" y="4205288"/>
            <a:ext cx="923925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672" name="Oval 16">
            <a:extLst>
              <a:ext uri="{FF2B5EF4-FFF2-40B4-BE49-F238E27FC236}">
                <a16:creationId xmlns:a16="http://schemas.microsoft.com/office/drawing/2014/main" id="{2D09844B-47B8-CCEF-ED52-95E8601D78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57938" y="2495551"/>
            <a:ext cx="590550" cy="576263"/>
          </a:xfrm>
          <a:prstGeom prst="ellipse">
            <a:avLst/>
          </a:prstGeom>
          <a:solidFill>
            <a:srgbClr val="CCEC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673" name="Text Box 17">
            <a:extLst>
              <a:ext uri="{FF2B5EF4-FFF2-40B4-BE49-F238E27FC236}">
                <a16:creationId xmlns:a16="http://schemas.microsoft.com/office/drawing/2014/main" id="{0A8BC82A-78B1-A1F9-D289-653A8CE1F9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1763" y="2530475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2</a:t>
            </a:r>
            <a:endParaRPr lang="en-US" altLang="en-US" b="1"/>
          </a:p>
        </p:txBody>
      </p:sp>
      <p:sp>
        <p:nvSpPr>
          <p:cNvPr id="70674" name="Oval 18">
            <a:extLst>
              <a:ext uri="{FF2B5EF4-FFF2-40B4-BE49-F238E27FC236}">
                <a16:creationId xmlns:a16="http://schemas.microsoft.com/office/drawing/2014/main" id="{3451F2ED-3E58-B420-CF3D-A695718000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39075" y="2505076"/>
            <a:ext cx="590550" cy="576263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675" name="Text Box 19">
            <a:extLst>
              <a:ext uri="{FF2B5EF4-FFF2-40B4-BE49-F238E27FC236}">
                <a16:creationId xmlns:a16="http://schemas.microsoft.com/office/drawing/2014/main" id="{58C91550-5B6B-A343-51D7-358DE6748E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34325" y="2533650"/>
            <a:ext cx="3497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</a:t>
            </a:r>
            <a:endParaRPr lang="en-US" altLang="en-US" b="1"/>
          </a:p>
        </p:txBody>
      </p:sp>
      <p:sp>
        <p:nvSpPr>
          <p:cNvPr id="70676" name="Line 20">
            <a:extLst>
              <a:ext uri="{FF2B5EF4-FFF2-40B4-BE49-F238E27FC236}">
                <a16:creationId xmlns:a16="http://schemas.microsoft.com/office/drawing/2014/main" id="{5DC689A6-A4CB-DA56-C152-FA2B47A0572D}"/>
              </a:ext>
            </a:extLst>
          </p:cNvPr>
          <p:cNvSpPr>
            <a:spLocks noChangeShapeType="1"/>
          </p:cNvSpPr>
          <p:nvPr/>
        </p:nvSpPr>
        <p:spPr bwMode="auto">
          <a:xfrm>
            <a:off x="6934201" y="2800350"/>
            <a:ext cx="923925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677" name="Oval 21">
            <a:extLst>
              <a:ext uri="{FF2B5EF4-FFF2-40B4-BE49-F238E27FC236}">
                <a16:creationId xmlns:a16="http://schemas.microsoft.com/office/drawing/2014/main" id="{5F183BC9-646F-49AC-F07D-707EE2B451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1375" y="3906838"/>
            <a:ext cx="590550" cy="576262"/>
          </a:xfrm>
          <a:prstGeom prst="ellipse">
            <a:avLst/>
          </a:prstGeom>
          <a:solidFill>
            <a:srgbClr val="CCEC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678" name="Text Box 22">
            <a:extLst>
              <a:ext uri="{FF2B5EF4-FFF2-40B4-BE49-F238E27FC236}">
                <a16:creationId xmlns:a16="http://schemas.microsoft.com/office/drawing/2014/main" id="{06CA4911-B793-A8C8-4194-1CF0433EEC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9488" y="3956050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2</a:t>
            </a:r>
            <a:endParaRPr lang="en-US" altLang="en-US" b="1"/>
          </a:p>
        </p:txBody>
      </p:sp>
      <p:sp>
        <p:nvSpPr>
          <p:cNvPr id="70679" name="Line 23">
            <a:extLst>
              <a:ext uri="{FF2B5EF4-FFF2-40B4-BE49-F238E27FC236}">
                <a16:creationId xmlns:a16="http://schemas.microsoft.com/office/drawing/2014/main" id="{4CF2E2ED-2ED2-24A9-B976-206EDD7597D1}"/>
              </a:ext>
            </a:extLst>
          </p:cNvPr>
          <p:cNvSpPr>
            <a:spLocks noChangeShapeType="1"/>
          </p:cNvSpPr>
          <p:nvPr/>
        </p:nvSpPr>
        <p:spPr bwMode="auto">
          <a:xfrm>
            <a:off x="3687763" y="3059113"/>
            <a:ext cx="0" cy="842962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680" name="Line 24">
            <a:extLst>
              <a:ext uri="{FF2B5EF4-FFF2-40B4-BE49-F238E27FC236}">
                <a16:creationId xmlns:a16="http://schemas.microsoft.com/office/drawing/2014/main" id="{C871F36A-0E78-8020-10CD-B05E90848E27}"/>
              </a:ext>
            </a:extLst>
          </p:cNvPr>
          <p:cNvSpPr>
            <a:spLocks noChangeShapeType="1"/>
          </p:cNvSpPr>
          <p:nvPr/>
        </p:nvSpPr>
        <p:spPr bwMode="auto">
          <a:xfrm>
            <a:off x="5168900" y="3068638"/>
            <a:ext cx="0" cy="842962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681" name="Line 25">
            <a:extLst>
              <a:ext uri="{FF2B5EF4-FFF2-40B4-BE49-F238E27FC236}">
                <a16:creationId xmlns:a16="http://schemas.microsoft.com/office/drawing/2014/main" id="{7984A0B3-5C48-9A39-1FA8-384C884F031A}"/>
              </a:ext>
            </a:extLst>
          </p:cNvPr>
          <p:cNvSpPr>
            <a:spLocks noChangeShapeType="1"/>
          </p:cNvSpPr>
          <p:nvPr/>
        </p:nvSpPr>
        <p:spPr bwMode="auto">
          <a:xfrm>
            <a:off x="6650038" y="3078163"/>
            <a:ext cx="0" cy="842962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682" name="Line 26">
            <a:extLst>
              <a:ext uri="{FF2B5EF4-FFF2-40B4-BE49-F238E27FC236}">
                <a16:creationId xmlns:a16="http://schemas.microsoft.com/office/drawing/2014/main" id="{79AD2C2C-4BD1-BE85-98C8-F97D0C3829BA}"/>
              </a:ext>
            </a:extLst>
          </p:cNvPr>
          <p:cNvSpPr>
            <a:spLocks noChangeShapeType="1"/>
          </p:cNvSpPr>
          <p:nvPr/>
        </p:nvSpPr>
        <p:spPr bwMode="auto">
          <a:xfrm>
            <a:off x="8131175" y="3087688"/>
            <a:ext cx="0" cy="842962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683" name="Line 27">
            <a:extLst>
              <a:ext uri="{FF2B5EF4-FFF2-40B4-BE49-F238E27FC236}">
                <a16:creationId xmlns:a16="http://schemas.microsoft.com/office/drawing/2014/main" id="{D4DC9002-B2A1-6275-7928-0CFDFC1D750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76864" y="2944813"/>
            <a:ext cx="1023937" cy="102870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0684" name="Text Box 28">
            <a:extLst>
              <a:ext uri="{FF2B5EF4-FFF2-40B4-BE49-F238E27FC236}">
                <a16:creationId xmlns:a16="http://schemas.microsoft.com/office/drawing/2014/main" id="{3A455D48-AAB9-2D95-78B0-20B8D1EE96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1400" y="2084388"/>
            <a:ext cx="26481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r</a:t>
            </a:r>
          </a:p>
        </p:txBody>
      </p:sp>
      <p:sp>
        <p:nvSpPr>
          <p:cNvPr id="70685" name="Text Box 29">
            <a:extLst>
              <a:ext uri="{FF2B5EF4-FFF2-40B4-BE49-F238E27FC236}">
                <a16:creationId xmlns:a16="http://schemas.microsoft.com/office/drawing/2014/main" id="{B5194276-DAB9-8957-7246-5CD2B3833D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8250" y="2093913"/>
            <a:ext cx="27443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s</a:t>
            </a:r>
          </a:p>
        </p:txBody>
      </p:sp>
      <p:sp>
        <p:nvSpPr>
          <p:cNvPr id="70686" name="Text Box 30">
            <a:extLst>
              <a:ext uri="{FF2B5EF4-FFF2-40B4-BE49-F238E27FC236}">
                <a16:creationId xmlns:a16="http://schemas.microsoft.com/office/drawing/2014/main" id="{61482F7F-8B02-2932-3780-7094DD2D91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5100" y="2103438"/>
            <a:ext cx="26161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t</a:t>
            </a:r>
          </a:p>
        </p:txBody>
      </p:sp>
      <p:sp>
        <p:nvSpPr>
          <p:cNvPr id="70687" name="Text Box 31">
            <a:extLst>
              <a:ext uri="{FF2B5EF4-FFF2-40B4-BE49-F238E27FC236}">
                <a16:creationId xmlns:a16="http://schemas.microsoft.com/office/drawing/2014/main" id="{036772D0-858C-7729-B602-3346A8C5BD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81950" y="2112963"/>
            <a:ext cx="30649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u</a:t>
            </a:r>
          </a:p>
        </p:txBody>
      </p:sp>
      <p:sp>
        <p:nvSpPr>
          <p:cNvPr id="70688" name="Text Box 32">
            <a:extLst>
              <a:ext uri="{FF2B5EF4-FFF2-40B4-BE49-F238E27FC236}">
                <a16:creationId xmlns:a16="http://schemas.microsoft.com/office/drawing/2014/main" id="{A4292039-922C-5370-9C68-BA16329063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33775" y="4379913"/>
            <a:ext cx="2888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v</a:t>
            </a:r>
          </a:p>
        </p:txBody>
      </p:sp>
      <p:sp>
        <p:nvSpPr>
          <p:cNvPr id="70689" name="Text Box 33">
            <a:extLst>
              <a:ext uri="{FF2B5EF4-FFF2-40B4-BE49-F238E27FC236}">
                <a16:creationId xmlns:a16="http://schemas.microsoft.com/office/drawing/2014/main" id="{8C561732-4F60-E769-641D-D87A6FBB62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4913" y="4389438"/>
            <a:ext cx="3497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w</a:t>
            </a:r>
          </a:p>
        </p:txBody>
      </p:sp>
      <p:sp>
        <p:nvSpPr>
          <p:cNvPr id="70690" name="Text Box 34">
            <a:extLst>
              <a:ext uri="{FF2B5EF4-FFF2-40B4-BE49-F238E27FC236}">
                <a16:creationId xmlns:a16="http://schemas.microsoft.com/office/drawing/2014/main" id="{4237F6D0-1C8A-1B76-F2BB-6097389619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0338" y="4398963"/>
            <a:ext cx="28405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x</a:t>
            </a:r>
          </a:p>
        </p:txBody>
      </p:sp>
      <p:sp>
        <p:nvSpPr>
          <p:cNvPr id="70691" name="Text Box 35">
            <a:extLst>
              <a:ext uri="{FF2B5EF4-FFF2-40B4-BE49-F238E27FC236}">
                <a16:creationId xmlns:a16="http://schemas.microsoft.com/office/drawing/2014/main" id="{B6FF3E02-BBD0-A8EE-3252-FC8CC38748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91475" y="4394200"/>
            <a:ext cx="2888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y</a:t>
            </a:r>
          </a:p>
        </p:txBody>
      </p:sp>
      <p:sp>
        <p:nvSpPr>
          <p:cNvPr id="70692" name="Text Box 36">
            <a:extLst>
              <a:ext uri="{FF2B5EF4-FFF2-40B4-BE49-F238E27FC236}">
                <a16:creationId xmlns:a16="http://schemas.microsoft.com/office/drawing/2014/main" id="{76CB1DDD-7C9B-73FE-5B61-74DD2CC459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3701" y="5302251"/>
            <a:ext cx="1064715" cy="646331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/>
              <a:t>Q:</a:t>
            </a:r>
            <a:r>
              <a:rPr lang="en-US" altLang="en-US"/>
              <a:t>  t  x  v</a:t>
            </a:r>
          </a:p>
          <a:p>
            <a:r>
              <a:rPr lang="en-US" altLang="en-US"/>
              <a:t>      2  2  2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>
            <a:extLst>
              <a:ext uri="{FF2B5EF4-FFF2-40B4-BE49-F238E27FC236}">
                <a16:creationId xmlns:a16="http://schemas.microsoft.com/office/drawing/2014/main" id="{640464D5-5303-19A5-1891-ADE35F502FD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 (BFS)</a:t>
            </a:r>
          </a:p>
        </p:txBody>
      </p:sp>
      <p:sp>
        <p:nvSpPr>
          <p:cNvPr id="71683" name="Oval 3">
            <a:extLst>
              <a:ext uri="{FF2B5EF4-FFF2-40B4-BE49-F238E27FC236}">
                <a16:creationId xmlns:a16="http://schemas.microsoft.com/office/drawing/2014/main" id="{F14692CB-F19F-B66E-CA08-B1A504CEF1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00425" y="2497138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684" name="Text Box 4">
            <a:extLst>
              <a:ext uri="{FF2B5EF4-FFF2-40B4-BE49-F238E27FC236}">
                <a16:creationId xmlns:a16="http://schemas.microsoft.com/office/drawing/2014/main" id="{DA2F3723-44FF-6048-8D75-C9F7FA9D58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4250" y="2560638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1</a:t>
            </a:r>
            <a:endParaRPr lang="en-US" altLang="en-US" b="1"/>
          </a:p>
        </p:txBody>
      </p:sp>
      <p:sp>
        <p:nvSpPr>
          <p:cNvPr id="71685" name="Oval 5">
            <a:extLst>
              <a:ext uri="{FF2B5EF4-FFF2-40B4-BE49-F238E27FC236}">
                <a16:creationId xmlns:a16="http://schemas.microsoft.com/office/drawing/2014/main" id="{A017BA3E-90D9-5A57-705C-271198F757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1563" y="2490788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686" name="Text Box 6">
            <a:extLst>
              <a:ext uri="{FF2B5EF4-FFF2-40B4-BE49-F238E27FC236}">
                <a16:creationId xmlns:a16="http://schemas.microsoft.com/office/drawing/2014/main" id="{89CFC863-9232-692E-CB92-2E8B017944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5388" y="2554288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0</a:t>
            </a:r>
            <a:endParaRPr lang="en-US" altLang="en-US" b="1"/>
          </a:p>
        </p:txBody>
      </p:sp>
      <p:sp>
        <p:nvSpPr>
          <p:cNvPr id="71687" name="Line 7">
            <a:extLst>
              <a:ext uri="{FF2B5EF4-FFF2-40B4-BE49-F238E27FC236}">
                <a16:creationId xmlns:a16="http://schemas.microsoft.com/office/drawing/2014/main" id="{44078CD3-4935-C570-F152-A2BEF3FE735B}"/>
              </a:ext>
            </a:extLst>
          </p:cNvPr>
          <p:cNvSpPr>
            <a:spLocks noChangeShapeType="1"/>
          </p:cNvSpPr>
          <p:nvPr/>
        </p:nvSpPr>
        <p:spPr bwMode="auto">
          <a:xfrm>
            <a:off x="3976689" y="2786063"/>
            <a:ext cx="923925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688" name="Oval 8">
            <a:extLst>
              <a:ext uri="{FF2B5EF4-FFF2-40B4-BE49-F238E27FC236}">
                <a16:creationId xmlns:a16="http://schemas.microsoft.com/office/drawing/2014/main" id="{66A9DBE9-3877-EFD1-1D3A-176C15558B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1563" y="3906838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689" name="Text Box 9">
            <a:extLst>
              <a:ext uri="{FF2B5EF4-FFF2-40B4-BE49-F238E27FC236}">
                <a16:creationId xmlns:a16="http://schemas.microsoft.com/office/drawing/2014/main" id="{23698128-B5CB-197A-BCE6-05A12597CE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5388" y="3956050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1</a:t>
            </a:r>
            <a:endParaRPr lang="en-US" altLang="en-US" b="1"/>
          </a:p>
        </p:txBody>
      </p:sp>
      <p:sp>
        <p:nvSpPr>
          <p:cNvPr id="71690" name="Oval 10">
            <a:extLst>
              <a:ext uri="{FF2B5EF4-FFF2-40B4-BE49-F238E27FC236}">
                <a16:creationId xmlns:a16="http://schemas.microsoft.com/office/drawing/2014/main" id="{2A8D0A45-7F34-EC53-EB57-4B3AAD9A72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62700" y="3900488"/>
            <a:ext cx="590550" cy="576262"/>
          </a:xfrm>
          <a:prstGeom prst="ellipse">
            <a:avLst/>
          </a:prstGeom>
          <a:solidFill>
            <a:srgbClr val="CCEC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691" name="Text Box 11">
            <a:extLst>
              <a:ext uri="{FF2B5EF4-FFF2-40B4-BE49-F238E27FC236}">
                <a16:creationId xmlns:a16="http://schemas.microsoft.com/office/drawing/2014/main" id="{03CB6743-AE60-8579-10FB-2041F7D64B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6525" y="3935413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2</a:t>
            </a:r>
            <a:endParaRPr lang="en-US" altLang="en-US" b="1"/>
          </a:p>
        </p:txBody>
      </p:sp>
      <p:sp>
        <p:nvSpPr>
          <p:cNvPr id="71692" name="Line 12">
            <a:extLst>
              <a:ext uri="{FF2B5EF4-FFF2-40B4-BE49-F238E27FC236}">
                <a16:creationId xmlns:a16="http://schemas.microsoft.com/office/drawing/2014/main" id="{DA2E80B1-E3AD-8249-3054-2452F977A8FF}"/>
              </a:ext>
            </a:extLst>
          </p:cNvPr>
          <p:cNvSpPr>
            <a:spLocks noChangeShapeType="1"/>
          </p:cNvSpPr>
          <p:nvPr/>
        </p:nvSpPr>
        <p:spPr bwMode="auto">
          <a:xfrm>
            <a:off x="5457826" y="4195763"/>
            <a:ext cx="923925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693" name="Oval 13">
            <a:extLst>
              <a:ext uri="{FF2B5EF4-FFF2-40B4-BE49-F238E27FC236}">
                <a16:creationId xmlns:a16="http://schemas.microsoft.com/office/drawing/2014/main" id="{9B2DBE92-4FF1-6696-1BBA-975B939DCC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43838" y="3910013"/>
            <a:ext cx="590550" cy="576262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694" name="Text Box 14">
            <a:extLst>
              <a:ext uri="{FF2B5EF4-FFF2-40B4-BE49-F238E27FC236}">
                <a16:creationId xmlns:a16="http://schemas.microsoft.com/office/drawing/2014/main" id="{40AF2B41-5BBD-89DE-A35D-98FD191DE0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39088" y="3938588"/>
            <a:ext cx="3497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</a:t>
            </a:r>
            <a:endParaRPr lang="en-US" altLang="en-US" b="1"/>
          </a:p>
        </p:txBody>
      </p:sp>
      <p:sp>
        <p:nvSpPr>
          <p:cNvPr id="71695" name="Line 15">
            <a:extLst>
              <a:ext uri="{FF2B5EF4-FFF2-40B4-BE49-F238E27FC236}">
                <a16:creationId xmlns:a16="http://schemas.microsoft.com/office/drawing/2014/main" id="{F0741195-0F66-C095-799E-6C4D430AD352}"/>
              </a:ext>
            </a:extLst>
          </p:cNvPr>
          <p:cNvSpPr>
            <a:spLocks noChangeShapeType="1"/>
          </p:cNvSpPr>
          <p:nvPr/>
        </p:nvSpPr>
        <p:spPr bwMode="auto">
          <a:xfrm>
            <a:off x="6938964" y="4205288"/>
            <a:ext cx="923925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696" name="Oval 16">
            <a:extLst>
              <a:ext uri="{FF2B5EF4-FFF2-40B4-BE49-F238E27FC236}">
                <a16:creationId xmlns:a16="http://schemas.microsoft.com/office/drawing/2014/main" id="{AEFE06F9-58FD-EFBF-5FD5-03E180CA8E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57938" y="2495551"/>
            <a:ext cx="590550" cy="576263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697" name="Text Box 17">
            <a:extLst>
              <a:ext uri="{FF2B5EF4-FFF2-40B4-BE49-F238E27FC236}">
                <a16:creationId xmlns:a16="http://schemas.microsoft.com/office/drawing/2014/main" id="{59414E9F-8DDE-9906-ED2B-B033943993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1763" y="2530475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2</a:t>
            </a:r>
            <a:endParaRPr lang="en-US" altLang="en-US" b="1"/>
          </a:p>
        </p:txBody>
      </p:sp>
      <p:sp>
        <p:nvSpPr>
          <p:cNvPr id="71698" name="Oval 18">
            <a:extLst>
              <a:ext uri="{FF2B5EF4-FFF2-40B4-BE49-F238E27FC236}">
                <a16:creationId xmlns:a16="http://schemas.microsoft.com/office/drawing/2014/main" id="{DD307632-AFD7-2187-939F-C59B1397DB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39075" y="2505076"/>
            <a:ext cx="590550" cy="576263"/>
          </a:xfrm>
          <a:prstGeom prst="ellipse">
            <a:avLst/>
          </a:prstGeom>
          <a:solidFill>
            <a:srgbClr val="CCEC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699" name="Text Box 19">
            <a:extLst>
              <a:ext uri="{FF2B5EF4-FFF2-40B4-BE49-F238E27FC236}">
                <a16:creationId xmlns:a16="http://schemas.microsoft.com/office/drawing/2014/main" id="{B9B0798E-F198-0025-56F1-810AF0C624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2900" y="2554288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3</a:t>
            </a:r>
            <a:endParaRPr lang="en-US" altLang="en-US" b="1"/>
          </a:p>
        </p:txBody>
      </p:sp>
      <p:sp>
        <p:nvSpPr>
          <p:cNvPr id="71700" name="Line 20">
            <a:extLst>
              <a:ext uri="{FF2B5EF4-FFF2-40B4-BE49-F238E27FC236}">
                <a16:creationId xmlns:a16="http://schemas.microsoft.com/office/drawing/2014/main" id="{1B81A74B-8717-9629-866A-5F61B89FC806}"/>
              </a:ext>
            </a:extLst>
          </p:cNvPr>
          <p:cNvSpPr>
            <a:spLocks noChangeShapeType="1"/>
          </p:cNvSpPr>
          <p:nvPr/>
        </p:nvSpPr>
        <p:spPr bwMode="auto">
          <a:xfrm>
            <a:off x="6934201" y="2800350"/>
            <a:ext cx="923925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701" name="Oval 21">
            <a:extLst>
              <a:ext uri="{FF2B5EF4-FFF2-40B4-BE49-F238E27FC236}">
                <a16:creationId xmlns:a16="http://schemas.microsoft.com/office/drawing/2014/main" id="{54CA25D2-EEE7-7B31-EF1E-6DA47EF033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1375" y="3906838"/>
            <a:ext cx="590550" cy="576262"/>
          </a:xfrm>
          <a:prstGeom prst="ellipse">
            <a:avLst/>
          </a:prstGeom>
          <a:solidFill>
            <a:srgbClr val="CCEC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702" name="Text Box 22">
            <a:extLst>
              <a:ext uri="{FF2B5EF4-FFF2-40B4-BE49-F238E27FC236}">
                <a16:creationId xmlns:a16="http://schemas.microsoft.com/office/drawing/2014/main" id="{0D5BC425-9FA7-FA3B-09F8-5F3BCF4928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9488" y="3956050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2</a:t>
            </a:r>
            <a:endParaRPr lang="en-US" altLang="en-US" b="1"/>
          </a:p>
        </p:txBody>
      </p:sp>
      <p:sp>
        <p:nvSpPr>
          <p:cNvPr id="71703" name="Line 23">
            <a:extLst>
              <a:ext uri="{FF2B5EF4-FFF2-40B4-BE49-F238E27FC236}">
                <a16:creationId xmlns:a16="http://schemas.microsoft.com/office/drawing/2014/main" id="{02DB2BEE-070B-1E54-A377-9C640A30D4C8}"/>
              </a:ext>
            </a:extLst>
          </p:cNvPr>
          <p:cNvSpPr>
            <a:spLocks noChangeShapeType="1"/>
          </p:cNvSpPr>
          <p:nvPr/>
        </p:nvSpPr>
        <p:spPr bwMode="auto">
          <a:xfrm>
            <a:off x="3687763" y="3059113"/>
            <a:ext cx="0" cy="842962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704" name="Line 24">
            <a:extLst>
              <a:ext uri="{FF2B5EF4-FFF2-40B4-BE49-F238E27FC236}">
                <a16:creationId xmlns:a16="http://schemas.microsoft.com/office/drawing/2014/main" id="{58EFDC16-9B26-D330-BEE1-21B5A9EAA371}"/>
              </a:ext>
            </a:extLst>
          </p:cNvPr>
          <p:cNvSpPr>
            <a:spLocks noChangeShapeType="1"/>
          </p:cNvSpPr>
          <p:nvPr/>
        </p:nvSpPr>
        <p:spPr bwMode="auto">
          <a:xfrm>
            <a:off x="5168900" y="3068638"/>
            <a:ext cx="0" cy="842962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705" name="Line 25">
            <a:extLst>
              <a:ext uri="{FF2B5EF4-FFF2-40B4-BE49-F238E27FC236}">
                <a16:creationId xmlns:a16="http://schemas.microsoft.com/office/drawing/2014/main" id="{896622EC-DC82-F40B-D769-FD54D4675186}"/>
              </a:ext>
            </a:extLst>
          </p:cNvPr>
          <p:cNvSpPr>
            <a:spLocks noChangeShapeType="1"/>
          </p:cNvSpPr>
          <p:nvPr/>
        </p:nvSpPr>
        <p:spPr bwMode="auto">
          <a:xfrm>
            <a:off x="6650038" y="3078163"/>
            <a:ext cx="0" cy="842962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706" name="Line 26">
            <a:extLst>
              <a:ext uri="{FF2B5EF4-FFF2-40B4-BE49-F238E27FC236}">
                <a16:creationId xmlns:a16="http://schemas.microsoft.com/office/drawing/2014/main" id="{E51EEF54-2F9B-583A-48F3-228DED436C2C}"/>
              </a:ext>
            </a:extLst>
          </p:cNvPr>
          <p:cNvSpPr>
            <a:spLocks noChangeShapeType="1"/>
          </p:cNvSpPr>
          <p:nvPr/>
        </p:nvSpPr>
        <p:spPr bwMode="auto">
          <a:xfrm>
            <a:off x="8131175" y="3087688"/>
            <a:ext cx="0" cy="842962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707" name="Line 27">
            <a:extLst>
              <a:ext uri="{FF2B5EF4-FFF2-40B4-BE49-F238E27FC236}">
                <a16:creationId xmlns:a16="http://schemas.microsoft.com/office/drawing/2014/main" id="{B23DE3D4-5140-48EB-24BA-911471CCCF6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76864" y="2944813"/>
            <a:ext cx="1023937" cy="102870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708" name="Text Box 28">
            <a:extLst>
              <a:ext uri="{FF2B5EF4-FFF2-40B4-BE49-F238E27FC236}">
                <a16:creationId xmlns:a16="http://schemas.microsoft.com/office/drawing/2014/main" id="{4437400B-965D-8049-DA3B-04DCB6999A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1400" y="2084388"/>
            <a:ext cx="26481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r</a:t>
            </a:r>
          </a:p>
        </p:txBody>
      </p:sp>
      <p:sp>
        <p:nvSpPr>
          <p:cNvPr id="71709" name="Text Box 29">
            <a:extLst>
              <a:ext uri="{FF2B5EF4-FFF2-40B4-BE49-F238E27FC236}">
                <a16:creationId xmlns:a16="http://schemas.microsoft.com/office/drawing/2014/main" id="{C2C829AB-7D82-FD8A-DB65-DFF21EA73E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8250" y="2093913"/>
            <a:ext cx="27443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s</a:t>
            </a:r>
          </a:p>
        </p:txBody>
      </p:sp>
      <p:sp>
        <p:nvSpPr>
          <p:cNvPr id="71710" name="Text Box 30">
            <a:extLst>
              <a:ext uri="{FF2B5EF4-FFF2-40B4-BE49-F238E27FC236}">
                <a16:creationId xmlns:a16="http://schemas.microsoft.com/office/drawing/2014/main" id="{B20869D9-F62B-4C38-E752-F20193EC37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5100" y="2103438"/>
            <a:ext cx="26161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t</a:t>
            </a:r>
          </a:p>
        </p:txBody>
      </p:sp>
      <p:sp>
        <p:nvSpPr>
          <p:cNvPr id="71711" name="Text Box 31">
            <a:extLst>
              <a:ext uri="{FF2B5EF4-FFF2-40B4-BE49-F238E27FC236}">
                <a16:creationId xmlns:a16="http://schemas.microsoft.com/office/drawing/2014/main" id="{45AA9D28-AAC7-21FA-7B85-33CD95927C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81950" y="2112963"/>
            <a:ext cx="30649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u</a:t>
            </a:r>
          </a:p>
        </p:txBody>
      </p:sp>
      <p:sp>
        <p:nvSpPr>
          <p:cNvPr id="71712" name="Text Box 32">
            <a:extLst>
              <a:ext uri="{FF2B5EF4-FFF2-40B4-BE49-F238E27FC236}">
                <a16:creationId xmlns:a16="http://schemas.microsoft.com/office/drawing/2014/main" id="{7E598D00-C31D-18B9-8237-2B1415E39D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33775" y="4379913"/>
            <a:ext cx="2888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v</a:t>
            </a:r>
          </a:p>
        </p:txBody>
      </p:sp>
      <p:sp>
        <p:nvSpPr>
          <p:cNvPr id="71713" name="Text Box 33">
            <a:extLst>
              <a:ext uri="{FF2B5EF4-FFF2-40B4-BE49-F238E27FC236}">
                <a16:creationId xmlns:a16="http://schemas.microsoft.com/office/drawing/2014/main" id="{43A62418-EB3E-ABD7-83F1-A00C65F227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4913" y="4389438"/>
            <a:ext cx="3497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w</a:t>
            </a:r>
          </a:p>
        </p:txBody>
      </p:sp>
      <p:sp>
        <p:nvSpPr>
          <p:cNvPr id="71714" name="Text Box 34">
            <a:extLst>
              <a:ext uri="{FF2B5EF4-FFF2-40B4-BE49-F238E27FC236}">
                <a16:creationId xmlns:a16="http://schemas.microsoft.com/office/drawing/2014/main" id="{ED9FC502-F913-5FC3-CEE3-E7E95BA067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0338" y="4398963"/>
            <a:ext cx="28405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x</a:t>
            </a:r>
          </a:p>
        </p:txBody>
      </p:sp>
      <p:sp>
        <p:nvSpPr>
          <p:cNvPr id="71715" name="Text Box 35">
            <a:extLst>
              <a:ext uri="{FF2B5EF4-FFF2-40B4-BE49-F238E27FC236}">
                <a16:creationId xmlns:a16="http://schemas.microsoft.com/office/drawing/2014/main" id="{E160EDE1-1EF3-38A8-F9DF-A7AEE8C1B4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91475" y="4394200"/>
            <a:ext cx="2888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y</a:t>
            </a:r>
          </a:p>
        </p:txBody>
      </p:sp>
      <p:sp>
        <p:nvSpPr>
          <p:cNvPr id="71716" name="Text Box 36">
            <a:extLst>
              <a:ext uri="{FF2B5EF4-FFF2-40B4-BE49-F238E27FC236}">
                <a16:creationId xmlns:a16="http://schemas.microsoft.com/office/drawing/2014/main" id="{3249B6C3-57DB-33D6-2A3D-8CFE8254AA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3701" y="5302251"/>
            <a:ext cx="1064715" cy="646331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/>
              <a:t>Q:</a:t>
            </a:r>
            <a:r>
              <a:rPr lang="en-US" altLang="en-US"/>
              <a:t>  x  v  u</a:t>
            </a:r>
          </a:p>
          <a:p>
            <a:r>
              <a:rPr lang="en-US" altLang="en-US"/>
              <a:t>      2  2  3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38200" y="26591"/>
            <a:ext cx="10515600" cy="1325563"/>
          </a:xfrm>
        </p:spPr>
        <p:txBody>
          <a:bodyPr/>
          <a:lstStyle/>
          <a:p>
            <a:r>
              <a:rPr lang="en-US" dirty="0"/>
              <a:t>Graphs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76836" y="1253331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A graph is a formalism for representing relationships among items</a:t>
            </a:r>
          </a:p>
          <a:p>
            <a:r>
              <a:rPr lang="en-US" sz="2400" dirty="0"/>
              <a:t>Very general definition </a:t>
            </a:r>
          </a:p>
          <a:p>
            <a:r>
              <a:rPr lang="en-US" sz="2400" dirty="0"/>
              <a:t>Very general concept</a:t>
            </a:r>
          </a:p>
          <a:p>
            <a:pPr marL="5715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dirty="0"/>
              <a:t>A </a:t>
            </a:r>
            <a:r>
              <a:rPr lang="en-US" dirty="0">
                <a:solidFill>
                  <a:schemeClr val="accent2"/>
                </a:solidFill>
              </a:rPr>
              <a:t>graph</a:t>
            </a:r>
            <a:r>
              <a:rPr lang="en-US" dirty="0"/>
              <a:t> is a pair: G = (V, E)</a:t>
            </a:r>
          </a:p>
          <a:p>
            <a:r>
              <a:rPr lang="en-US" sz="2400" dirty="0"/>
              <a:t>A set of </a:t>
            </a:r>
            <a:r>
              <a:rPr lang="en-US" sz="2400" dirty="0">
                <a:solidFill>
                  <a:schemeClr val="accent2"/>
                </a:solidFill>
              </a:rPr>
              <a:t>vertices,</a:t>
            </a:r>
            <a:r>
              <a:rPr lang="en-US" sz="2400" dirty="0"/>
              <a:t> also known </a:t>
            </a:r>
            <a:br>
              <a:rPr lang="en-US" sz="2400" dirty="0"/>
            </a:br>
            <a:r>
              <a:rPr lang="en-US" sz="2400" dirty="0"/>
              <a:t>as </a:t>
            </a:r>
            <a:r>
              <a:rPr lang="en-US" sz="2400" dirty="0">
                <a:solidFill>
                  <a:schemeClr val="accent2"/>
                </a:solidFill>
              </a:rPr>
              <a:t>nodes</a:t>
            </a:r>
            <a:r>
              <a:rPr lang="en-US" sz="2400" dirty="0"/>
              <a:t>: V = {v</a:t>
            </a:r>
            <a:r>
              <a:rPr lang="en-US" sz="2400" baseline="-25000" dirty="0"/>
              <a:t>1</a:t>
            </a:r>
            <a:r>
              <a:rPr lang="en-US" sz="2400" dirty="0"/>
              <a:t>,v</a:t>
            </a:r>
            <a:r>
              <a:rPr lang="en-US" sz="2400" baseline="-25000" dirty="0"/>
              <a:t>2</a:t>
            </a:r>
            <a:r>
              <a:rPr lang="en-US" sz="2400" dirty="0"/>
              <a:t>,…,</a:t>
            </a:r>
            <a:r>
              <a:rPr lang="en-US" sz="2400" dirty="0" err="1"/>
              <a:t>v</a:t>
            </a:r>
            <a:r>
              <a:rPr lang="en-US" sz="2400" baseline="-25000" dirty="0" err="1"/>
              <a:t>n</a:t>
            </a:r>
            <a:r>
              <a:rPr lang="en-US" sz="2400" dirty="0"/>
              <a:t>}</a:t>
            </a:r>
          </a:p>
          <a:p>
            <a:r>
              <a:rPr lang="en-US" sz="2400" dirty="0"/>
              <a:t>A set of </a:t>
            </a:r>
            <a:r>
              <a:rPr lang="en-US" sz="2400" dirty="0">
                <a:solidFill>
                  <a:schemeClr val="accent2"/>
                </a:solidFill>
              </a:rPr>
              <a:t>edges</a:t>
            </a:r>
            <a:r>
              <a:rPr lang="en-US" sz="2400" dirty="0"/>
              <a:t> E = {e</a:t>
            </a:r>
            <a:r>
              <a:rPr lang="en-US" sz="2400" baseline="-25000" dirty="0"/>
              <a:t>1</a:t>
            </a:r>
            <a:r>
              <a:rPr lang="en-US" sz="2400" dirty="0"/>
              <a:t>,e</a:t>
            </a:r>
            <a:r>
              <a:rPr lang="en-US" sz="2400" baseline="-25000" dirty="0"/>
              <a:t>2</a:t>
            </a:r>
            <a:r>
              <a:rPr lang="en-US" sz="2400" dirty="0"/>
              <a:t>,…,</a:t>
            </a:r>
            <a:r>
              <a:rPr lang="en-US" sz="2400" dirty="0" err="1"/>
              <a:t>e</a:t>
            </a:r>
            <a:r>
              <a:rPr lang="en-US" sz="2400" baseline="-25000" dirty="0" err="1"/>
              <a:t>m</a:t>
            </a:r>
            <a:r>
              <a:rPr lang="en-US" sz="2400" dirty="0"/>
              <a:t>}</a:t>
            </a:r>
          </a:p>
          <a:p>
            <a:pPr lvl="1"/>
            <a:r>
              <a:rPr lang="en-US" dirty="0"/>
              <a:t>Each edge </a:t>
            </a:r>
            <a:r>
              <a:rPr lang="en-US" dirty="0" err="1"/>
              <a:t>e</a:t>
            </a:r>
            <a:r>
              <a:rPr lang="en-US" baseline="-25000" dirty="0" err="1"/>
              <a:t>i</a:t>
            </a:r>
            <a:r>
              <a:rPr lang="en-US" dirty="0"/>
              <a:t> is a pair of vertices (</a:t>
            </a:r>
            <a:r>
              <a:rPr lang="en-US" dirty="0" err="1"/>
              <a:t>v</a:t>
            </a:r>
            <a:r>
              <a:rPr lang="en-US" baseline="-25000" dirty="0" err="1"/>
              <a:t>j</a:t>
            </a:r>
            <a:r>
              <a:rPr lang="en-US" dirty="0" err="1"/>
              <a:t>,v</a:t>
            </a:r>
            <a:r>
              <a:rPr lang="en-US" baseline="-25000" dirty="0" err="1"/>
              <a:t>k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An edge "connects" the vertices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dirty="0"/>
              <a:t>Graphs can be </a:t>
            </a:r>
            <a:r>
              <a:rPr lang="en-US" i="1" dirty="0">
                <a:solidFill>
                  <a:schemeClr val="accent2"/>
                </a:solidFill>
              </a:rPr>
              <a:t>directed</a:t>
            </a:r>
            <a:r>
              <a:rPr lang="en-US" dirty="0"/>
              <a:t> or </a:t>
            </a:r>
            <a:r>
              <a:rPr lang="en-US" i="1" dirty="0">
                <a:solidFill>
                  <a:schemeClr val="accent2"/>
                </a:solidFill>
              </a:rPr>
              <a:t>undirected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7461064" y="2103835"/>
            <a:ext cx="2980883" cy="2771239"/>
            <a:chOff x="5959475" y="2362200"/>
            <a:chExt cx="2980883" cy="2771239"/>
          </a:xfrm>
        </p:grpSpPr>
        <p:sp>
          <p:nvSpPr>
            <p:cNvPr id="7" name="Oval 5"/>
            <p:cNvSpPr>
              <a:spLocks noChangeAspect="1"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6419850" y="2693988"/>
              <a:ext cx="285750" cy="28575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000">
                <a:latin typeface="+mj-lt"/>
              </a:endParaRPr>
            </a:p>
          </p:txBody>
        </p:sp>
        <p:sp>
          <p:nvSpPr>
            <p:cNvPr id="8" name="Text Box 6"/>
            <p:cNvSpPr txBox="1"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6569075" y="2419350"/>
              <a:ext cx="59663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000" dirty="0">
                  <a:solidFill>
                    <a:srgbClr val="FF0000"/>
                  </a:solidFill>
                  <a:latin typeface="+mj-lt"/>
                </a:rPr>
                <a:t>Han</a:t>
              </a:r>
              <a:endParaRPr lang="en-US" sz="2000" dirty="0">
                <a:latin typeface="+mj-lt"/>
              </a:endParaRPr>
            </a:p>
          </p:txBody>
        </p:sp>
        <p:sp>
          <p:nvSpPr>
            <p:cNvPr id="9" name="Oval 7"/>
            <p:cNvSpPr>
              <a:spLocks noChangeAspect="1"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7188200" y="3149600"/>
              <a:ext cx="285750" cy="28575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000">
                <a:latin typeface="+mj-lt"/>
              </a:endParaRPr>
            </a:p>
          </p:txBody>
        </p:sp>
        <p:sp>
          <p:nvSpPr>
            <p:cNvPr id="10" name="Text Box 8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7445375" y="3257550"/>
              <a:ext cx="595035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000" dirty="0" err="1">
                  <a:solidFill>
                    <a:srgbClr val="008000"/>
                  </a:solidFill>
                  <a:latin typeface="+mj-lt"/>
                </a:rPr>
                <a:t>Leia</a:t>
              </a:r>
              <a:endParaRPr lang="en-US" sz="2000" dirty="0">
                <a:latin typeface="+mj-lt"/>
              </a:endParaRPr>
            </a:p>
          </p:txBody>
        </p:sp>
        <p:sp>
          <p:nvSpPr>
            <p:cNvPr id="11" name="Oval 9"/>
            <p:cNvSpPr>
              <a:spLocks noChangeAspect="1"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8096250" y="2362200"/>
              <a:ext cx="285750" cy="28575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000">
                <a:latin typeface="+mj-lt"/>
              </a:endParaRPr>
            </a:p>
          </p:txBody>
        </p:sp>
        <p:sp>
          <p:nvSpPr>
            <p:cNvPr id="12" name="Text Box 10"/>
            <p:cNvSpPr txBox="1"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8283575" y="2541588"/>
              <a:ext cx="65678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000" dirty="0">
                  <a:solidFill>
                    <a:srgbClr val="0000FF"/>
                  </a:solidFill>
                  <a:latin typeface="+mj-lt"/>
                </a:rPr>
                <a:t>Luke</a:t>
              </a:r>
              <a:endParaRPr lang="en-US" sz="2000" dirty="0">
                <a:latin typeface="+mj-lt"/>
              </a:endParaRPr>
            </a:p>
          </p:txBody>
        </p:sp>
        <p:cxnSp>
          <p:nvCxnSpPr>
            <p:cNvPr id="19467" name="AutoShape 11"/>
            <p:cNvCxnSpPr>
              <a:cxnSpLocks noChangeShapeType="1"/>
              <a:stCxn id="11" idx="4"/>
              <a:endCxn id="9" idx="6"/>
            </p:cNvCxnSpPr>
            <p:nvPr>
              <p:custDataLst>
                <p:tags r:id="rId9"/>
              </p:custDataLst>
            </p:nvPr>
          </p:nvCxnSpPr>
          <p:spPr bwMode="auto">
            <a:xfrm rot="5400000">
              <a:off x="7534275" y="2587625"/>
              <a:ext cx="644525" cy="765175"/>
            </a:xfrm>
            <a:prstGeom prst="curvedConnector2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19468" name="AutoShape 12"/>
            <p:cNvCxnSpPr>
              <a:cxnSpLocks noChangeShapeType="1"/>
              <a:stCxn id="9" idx="2"/>
              <a:endCxn id="7" idx="4"/>
            </p:cNvCxnSpPr>
            <p:nvPr>
              <p:custDataLst>
                <p:tags r:id="rId10"/>
              </p:custDataLst>
            </p:nvPr>
          </p:nvCxnSpPr>
          <p:spPr bwMode="auto">
            <a:xfrm rot="10800000">
              <a:off x="6562725" y="2979738"/>
              <a:ext cx="625475" cy="312737"/>
            </a:xfrm>
            <a:prstGeom prst="curvedConnector2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19469" name="AutoShape 13"/>
            <p:cNvCxnSpPr>
              <a:cxnSpLocks noChangeShapeType="1"/>
              <a:stCxn id="7" idx="6"/>
              <a:endCxn id="9" idx="0"/>
            </p:cNvCxnSpPr>
            <p:nvPr>
              <p:custDataLst>
                <p:tags r:id="rId11"/>
              </p:custDataLst>
            </p:nvPr>
          </p:nvCxnSpPr>
          <p:spPr bwMode="auto">
            <a:xfrm>
              <a:off x="6705600" y="2836863"/>
              <a:ext cx="625475" cy="312737"/>
            </a:xfrm>
            <a:prstGeom prst="curvedConnector2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19470" name="Text Box 14"/>
            <p:cNvSpPr txBox="1"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5959475" y="3810000"/>
              <a:ext cx="2386038" cy="13234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dirty="0">
                  <a:latin typeface="Cambria Math" pitchFamily="18" charset="0"/>
                </a:rPr>
                <a:t>V = {</a:t>
              </a:r>
              <a:r>
                <a:rPr lang="en-US" sz="2000" dirty="0" err="1">
                  <a:solidFill>
                    <a:srgbClr val="FF0000"/>
                  </a:solidFill>
                  <a:latin typeface="Cambria Math" pitchFamily="18" charset="0"/>
                </a:rPr>
                <a:t>Han</a:t>
              </a:r>
              <a:r>
                <a:rPr lang="en-US" sz="2000" dirty="0" err="1">
                  <a:latin typeface="Cambria Math" pitchFamily="18" charset="0"/>
                </a:rPr>
                <a:t>,</a:t>
              </a:r>
              <a:r>
                <a:rPr lang="en-US" sz="2000" dirty="0" err="1">
                  <a:solidFill>
                    <a:srgbClr val="008000"/>
                  </a:solidFill>
                  <a:latin typeface="Cambria Math" pitchFamily="18" charset="0"/>
                </a:rPr>
                <a:t>Leia</a:t>
              </a:r>
              <a:r>
                <a:rPr lang="en-US" sz="2000" dirty="0" err="1">
                  <a:latin typeface="Cambria Math" pitchFamily="18" charset="0"/>
                </a:rPr>
                <a:t>,</a:t>
              </a:r>
              <a:r>
                <a:rPr lang="en-US" sz="2000" dirty="0" err="1">
                  <a:solidFill>
                    <a:srgbClr val="0000FF"/>
                  </a:solidFill>
                  <a:latin typeface="Cambria Math" pitchFamily="18" charset="0"/>
                </a:rPr>
                <a:t>Luke</a:t>
              </a:r>
              <a:r>
                <a:rPr lang="en-US" sz="2000" dirty="0">
                  <a:latin typeface="Cambria Math" pitchFamily="18" charset="0"/>
                </a:rPr>
                <a:t>}</a:t>
              </a:r>
            </a:p>
            <a:p>
              <a:r>
                <a:rPr lang="en-US" sz="2000" dirty="0">
                  <a:latin typeface="Cambria Math" pitchFamily="18" charset="0"/>
                </a:rPr>
                <a:t>E = {(</a:t>
              </a:r>
              <a:r>
                <a:rPr lang="en-US" sz="2000" dirty="0" err="1">
                  <a:solidFill>
                    <a:srgbClr val="0000FF"/>
                  </a:solidFill>
                  <a:latin typeface="Cambria Math" pitchFamily="18" charset="0"/>
                </a:rPr>
                <a:t>Luke</a:t>
              </a:r>
              <a:r>
                <a:rPr lang="en-US" sz="2000" dirty="0" err="1">
                  <a:latin typeface="Cambria Math" pitchFamily="18" charset="0"/>
                </a:rPr>
                <a:t>,</a:t>
              </a:r>
              <a:r>
                <a:rPr lang="en-US" sz="2000" dirty="0" err="1">
                  <a:solidFill>
                    <a:srgbClr val="008000"/>
                  </a:solidFill>
                  <a:latin typeface="Cambria Math" pitchFamily="18" charset="0"/>
                </a:rPr>
                <a:t>Leia</a:t>
              </a:r>
              <a:r>
                <a:rPr lang="en-US" sz="2000" dirty="0">
                  <a:latin typeface="Cambria Math" pitchFamily="18" charset="0"/>
                </a:rPr>
                <a:t>), </a:t>
              </a:r>
            </a:p>
            <a:p>
              <a:r>
                <a:rPr lang="en-US" sz="2000" dirty="0">
                  <a:latin typeface="Cambria Math" pitchFamily="18" charset="0"/>
                </a:rPr>
                <a:t>   (</a:t>
              </a:r>
              <a:r>
                <a:rPr lang="en-US" sz="2000" dirty="0" err="1">
                  <a:solidFill>
                    <a:srgbClr val="FF0000"/>
                  </a:solidFill>
                  <a:latin typeface="Cambria Math" pitchFamily="18" charset="0"/>
                </a:rPr>
                <a:t>Han</a:t>
              </a:r>
              <a:r>
                <a:rPr lang="en-US" sz="2000" dirty="0" err="1">
                  <a:latin typeface="Cambria Math" pitchFamily="18" charset="0"/>
                </a:rPr>
                <a:t>,</a:t>
              </a:r>
              <a:r>
                <a:rPr lang="en-US" sz="2000" dirty="0" err="1">
                  <a:solidFill>
                    <a:srgbClr val="008000"/>
                  </a:solidFill>
                  <a:latin typeface="Cambria Math" pitchFamily="18" charset="0"/>
                </a:rPr>
                <a:t>Leia</a:t>
              </a:r>
              <a:r>
                <a:rPr lang="en-US" sz="2000" dirty="0">
                  <a:latin typeface="Cambria Math" pitchFamily="18" charset="0"/>
                </a:rPr>
                <a:t>), </a:t>
              </a:r>
            </a:p>
            <a:p>
              <a:r>
                <a:rPr lang="en-US" sz="2000" dirty="0">
                  <a:latin typeface="Cambria Math" pitchFamily="18" charset="0"/>
                </a:rPr>
                <a:t>   (</a:t>
              </a:r>
              <a:r>
                <a:rPr lang="en-US" sz="2000" dirty="0" err="1">
                  <a:solidFill>
                    <a:srgbClr val="008000"/>
                  </a:solidFill>
                  <a:latin typeface="Cambria Math" pitchFamily="18" charset="0"/>
                </a:rPr>
                <a:t>Leia</a:t>
              </a:r>
              <a:r>
                <a:rPr lang="en-US" sz="2000" dirty="0" err="1">
                  <a:latin typeface="Cambria Math" pitchFamily="18" charset="0"/>
                </a:rPr>
                <a:t>,</a:t>
              </a:r>
              <a:r>
                <a:rPr lang="en-US" sz="2000" dirty="0" err="1">
                  <a:solidFill>
                    <a:srgbClr val="FF0000"/>
                  </a:solidFill>
                  <a:latin typeface="Cambria Math" pitchFamily="18" charset="0"/>
                </a:rPr>
                <a:t>Han</a:t>
              </a:r>
              <a:r>
                <a:rPr lang="en-US" sz="2000" dirty="0">
                  <a:latin typeface="Cambria Math" pitchFamily="18" charset="0"/>
                </a:rPr>
                <a:t>)}</a:t>
              </a:r>
            </a:p>
          </p:txBody>
        </p:sp>
      </p:grp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1ADA0-3BB4-460A-B7EB-C1A8DEAFE2E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29452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>
            <a:extLst>
              <a:ext uri="{FF2B5EF4-FFF2-40B4-BE49-F238E27FC236}">
                <a16:creationId xmlns:a16="http://schemas.microsoft.com/office/drawing/2014/main" id="{8EF6B343-38CC-99AF-590F-CFE51561FC9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 (BFS)</a:t>
            </a:r>
          </a:p>
        </p:txBody>
      </p:sp>
      <p:sp>
        <p:nvSpPr>
          <p:cNvPr id="72707" name="Oval 3">
            <a:extLst>
              <a:ext uri="{FF2B5EF4-FFF2-40B4-BE49-F238E27FC236}">
                <a16:creationId xmlns:a16="http://schemas.microsoft.com/office/drawing/2014/main" id="{6A81F85C-CC49-83BE-62A7-30245074C1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00425" y="2497138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08" name="Text Box 4">
            <a:extLst>
              <a:ext uri="{FF2B5EF4-FFF2-40B4-BE49-F238E27FC236}">
                <a16:creationId xmlns:a16="http://schemas.microsoft.com/office/drawing/2014/main" id="{4304E9C0-0137-3E1C-3BFB-5E25E39160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4250" y="2560638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1</a:t>
            </a:r>
            <a:endParaRPr lang="en-US" altLang="en-US" b="1"/>
          </a:p>
        </p:txBody>
      </p:sp>
      <p:sp>
        <p:nvSpPr>
          <p:cNvPr id="72709" name="Oval 5">
            <a:extLst>
              <a:ext uri="{FF2B5EF4-FFF2-40B4-BE49-F238E27FC236}">
                <a16:creationId xmlns:a16="http://schemas.microsoft.com/office/drawing/2014/main" id="{F61E0CB0-02F8-6EF8-0925-F2056D037B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1563" y="2490788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10" name="Text Box 6">
            <a:extLst>
              <a:ext uri="{FF2B5EF4-FFF2-40B4-BE49-F238E27FC236}">
                <a16:creationId xmlns:a16="http://schemas.microsoft.com/office/drawing/2014/main" id="{B1231595-4C0A-F3C7-68B6-D488DE05D5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5388" y="2554288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0</a:t>
            </a:r>
            <a:endParaRPr lang="en-US" altLang="en-US" b="1"/>
          </a:p>
        </p:txBody>
      </p:sp>
      <p:sp>
        <p:nvSpPr>
          <p:cNvPr id="72711" name="Line 7">
            <a:extLst>
              <a:ext uri="{FF2B5EF4-FFF2-40B4-BE49-F238E27FC236}">
                <a16:creationId xmlns:a16="http://schemas.microsoft.com/office/drawing/2014/main" id="{BDC70E78-4BF3-8940-EED7-F6B234E935B2}"/>
              </a:ext>
            </a:extLst>
          </p:cNvPr>
          <p:cNvSpPr>
            <a:spLocks noChangeShapeType="1"/>
          </p:cNvSpPr>
          <p:nvPr/>
        </p:nvSpPr>
        <p:spPr bwMode="auto">
          <a:xfrm>
            <a:off x="3976689" y="2786063"/>
            <a:ext cx="923925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12" name="Oval 8">
            <a:extLst>
              <a:ext uri="{FF2B5EF4-FFF2-40B4-BE49-F238E27FC236}">
                <a16:creationId xmlns:a16="http://schemas.microsoft.com/office/drawing/2014/main" id="{9C9D0867-B7FD-A751-B407-FC61AAF4BB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1563" y="3906838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13" name="Text Box 9">
            <a:extLst>
              <a:ext uri="{FF2B5EF4-FFF2-40B4-BE49-F238E27FC236}">
                <a16:creationId xmlns:a16="http://schemas.microsoft.com/office/drawing/2014/main" id="{66AE3894-FF20-DF8E-CA32-B8BF847A10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5388" y="3956050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1</a:t>
            </a:r>
            <a:endParaRPr lang="en-US" altLang="en-US" b="1"/>
          </a:p>
        </p:txBody>
      </p:sp>
      <p:sp>
        <p:nvSpPr>
          <p:cNvPr id="72714" name="Oval 10">
            <a:extLst>
              <a:ext uri="{FF2B5EF4-FFF2-40B4-BE49-F238E27FC236}">
                <a16:creationId xmlns:a16="http://schemas.microsoft.com/office/drawing/2014/main" id="{712AB81A-AC65-3679-3E68-1E7F271264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62700" y="3900488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15" name="Text Box 11">
            <a:extLst>
              <a:ext uri="{FF2B5EF4-FFF2-40B4-BE49-F238E27FC236}">
                <a16:creationId xmlns:a16="http://schemas.microsoft.com/office/drawing/2014/main" id="{AA2BD2A3-7310-50DB-D7A4-7605A5D924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6525" y="3935413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2</a:t>
            </a:r>
            <a:endParaRPr lang="en-US" altLang="en-US" b="1"/>
          </a:p>
        </p:txBody>
      </p:sp>
      <p:sp>
        <p:nvSpPr>
          <p:cNvPr id="72716" name="Line 12">
            <a:extLst>
              <a:ext uri="{FF2B5EF4-FFF2-40B4-BE49-F238E27FC236}">
                <a16:creationId xmlns:a16="http://schemas.microsoft.com/office/drawing/2014/main" id="{06150C74-5E62-59A0-4CB2-6F24CA7F2C4F}"/>
              </a:ext>
            </a:extLst>
          </p:cNvPr>
          <p:cNvSpPr>
            <a:spLocks noChangeShapeType="1"/>
          </p:cNvSpPr>
          <p:nvPr/>
        </p:nvSpPr>
        <p:spPr bwMode="auto">
          <a:xfrm>
            <a:off x="5457826" y="4195763"/>
            <a:ext cx="923925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17" name="Oval 13">
            <a:extLst>
              <a:ext uri="{FF2B5EF4-FFF2-40B4-BE49-F238E27FC236}">
                <a16:creationId xmlns:a16="http://schemas.microsoft.com/office/drawing/2014/main" id="{2A162F22-8EDE-63D2-A3EE-D272D449BB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43838" y="3910013"/>
            <a:ext cx="590550" cy="576262"/>
          </a:xfrm>
          <a:prstGeom prst="ellipse">
            <a:avLst/>
          </a:prstGeom>
          <a:solidFill>
            <a:srgbClr val="CCEC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18" name="Text Box 14">
            <a:extLst>
              <a:ext uri="{FF2B5EF4-FFF2-40B4-BE49-F238E27FC236}">
                <a16:creationId xmlns:a16="http://schemas.microsoft.com/office/drawing/2014/main" id="{0F799E32-61DC-ABB8-03BF-790270EA22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3375" y="3944938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3</a:t>
            </a:r>
            <a:endParaRPr lang="en-US" altLang="en-US" b="1"/>
          </a:p>
        </p:txBody>
      </p:sp>
      <p:sp>
        <p:nvSpPr>
          <p:cNvPr id="72719" name="Line 15">
            <a:extLst>
              <a:ext uri="{FF2B5EF4-FFF2-40B4-BE49-F238E27FC236}">
                <a16:creationId xmlns:a16="http://schemas.microsoft.com/office/drawing/2014/main" id="{8F27F151-FEF8-CCF8-7806-509608B92DA1}"/>
              </a:ext>
            </a:extLst>
          </p:cNvPr>
          <p:cNvSpPr>
            <a:spLocks noChangeShapeType="1"/>
          </p:cNvSpPr>
          <p:nvPr/>
        </p:nvSpPr>
        <p:spPr bwMode="auto">
          <a:xfrm>
            <a:off x="6938964" y="4205288"/>
            <a:ext cx="923925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20" name="Oval 16">
            <a:extLst>
              <a:ext uri="{FF2B5EF4-FFF2-40B4-BE49-F238E27FC236}">
                <a16:creationId xmlns:a16="http://schemas.microsoft.com/office/drawing/2014/main" id="{0460BAB7-7326-0618-EF47-1EEDEDA090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57938" y="2495551"/>
            <a:ext cx="590550" cy="576263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21" name="Text Box 17">
            <a:extLst>
              <a:ext uri="{FF2B5EF4-FFF2-40B4-BE49-F238E27FC236}">
                <a16:creationId xmlns:a16="http://schemas.microsoft.com/office/drawing/2014/main" id="{2AAAC783-9A06-8D9E-9B91-0143708424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1763" y="2530475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2</a:t>
            </a:r>
            <a:endParaRPr lang="en-US" altLang="en-US" b="1"/>
          </a:p>
        </p:txBody>
      </p:sp>
      <p:sp>
        <p:nvSpPr>
          <p:cNvPr id="72722" name="Oval 18">
            <a:extLst>
              <a:ext uri="{FF2B5EF4-FFF2-40B4-BE49-F238E27FC236}">
                <a16:creationId xmlns:a16="http://schemas.microsoft.com/office/drawing/2014/main" id="{64DC9F38-EEAE-A5A2-2193-036AC5E4F3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39075" y="2505076"/>
            <a:ext cx="590550" cy="576263"/>
          </a:xfrm>
          <a:prstGeom prst="ellipse">
            <a:avLst/>
          </a:prstGeom>
          <a:solidFill>
            <a:srgbClr val="CCEC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23" name="Text Box 19">
            <a:extLst>
              <a:ext uri="{FF2B5EF4-FFF2-40B4-BE49-F238E27FC236}">
                <a16:creationId xmlns:a16="http://schemas.microsoft.com/office/drawing/2014/main" id="{F42357BF-0ED0-CB46-8576-E636D80E97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2900" y="2554288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3</a:t>
            </a:r>
            <a:endParaRPr lang="en-US" altLang="en-US" b="1"/>
          </a:p>
        </p:txBody>
      </p:sp>
      <p:sp>
        <p:nvSpPr>
          <p:cNvPr id="72724" name="Line 20">
            <a:extLst>
              <a:ext uri="{FF2B5EF4-FFF2-40B4-BE49-F238E27FC236}">
                <a16:creationId xmlns:a16="http://schemas.microsoft.com/office/drawing/2014/main" id="{68D6E52D-4251-BFAB-B3F3-4C31AABDE467}"/>
              </a:ext>
            </a:extLst>
          </p:cNvPr>
          <p:cNvSpPr>
            <a:spLocks noChangeShapeType="1"/>
          </p:cNvSpPr>
          <p:nvPr/>
        </p:nvSpPr>
        <p:spPr bwMode="auto">
          <a:xfrm>
            <a:off x="6934201" y="2800350"/>
            <a:ext cx="923925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25" name="Oval 21">
            <a:extLst>
              <a:ext uri="{FF2B5EF4-FFF2-40B4-BE49-F238E27FC236}">
                <a16:creationId xmlns:a16="http://schemas.microsoft.com/office/drawing/2014/main" id="{12223777-F64D-CC9A-78C8-7FF4C7A721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1375" y="3906838"/>
            <a:ext cx="590550" cy="576262"/>
          </a:xfrm>
          <a:prstGeom prst="ellipse">
            <a:avLst/>
          </a:prstGeom>
          <a:solidFill>
            <a:srgbClr val="CCEC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26" name="Text Box 22">
            <a:extLst>
              <a:ext uri="{FF2B5EF4-FFF2-40B4-BE49-F238E27FC236}">
                <a16:creationId xmlns:a16="http://schemas.microsoft.com/office/drawing/2014/main" id="{6DDBEF98-E116-6252-B269-CEA834D5C3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9488" y="3956050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2</a:t>
            </a:r>
            <a:endParaRPr lang="en-US" altLang="en-US" b="1"/>
          </a:p>
        </p:txBody>
      </p:sp>
      <p:sp>
        <p:nvSpPr>
          <p:cNvPr id="72727" name="Line 23">
            <a:extLst>
              <a:ext uri="{FF2B5EF4-FFF2-40B4-BE49-F238E27FC236}">
                <a16:creationId xmlns:a16="http://schemas.microsoft.com/office/drawing/2014/main" id="{6558D651-16BF-98CE-3D16-543EB560CE18}"/>
              </a:ext>
            </a:extLst>
          </p:cNvPr>
          <p:cNvSpPr>
            <a:spLocks noChangeShapeType="1"/>
          </p:cNvSpPr>
          <p:nvPr/>
        </p:nvSpPr>
        <p:spPr bwMode="auto">
          <a:xfrm>
            <a:off x="3687763" y="3059113"/>
            <a:ext cx="0" cy="842962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28" name="Line 24">
            <a:extLst>
              <a:ext uri="{FF2B5EF4-FFF2-40B4-BE49-F238E27FC236}">
                <a16:creationId xmlns:a16="http://schemas.microsoft.com/office/drawing/2014/main" id="{BDCF641C-4152-6342-88C5-643E37E29101}"/>
              </a:ext>
            </a:extLst>
          </p:cNvPr>
          <p:cNvSpPr>
            <a:spLocks noChangeShapeType="1"/>
          </p:cNvSpPr>
          <p:nvPr/>
        </p:nvSpPr>
        <p:spPr bwMode="auto">
          <a:xfrm>
            <a:off x="5168900" y="3068638"/>
            <a:ext cx="0" cy="842962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29" name="Line 25">
            <a:extLst>
              <a:ext uri="{FF2B5EF4-FFF2-40B4-BE49-F238E27FC236}">
                <a16:creationId xmlns:a16="http://schemas.microsoft.com/office/drawing/2014/main" id="{5F0EE113-CACE-0835-0464-F56F5B4CF034}"/>
              </a:ext>
            </a:extLst>
          </p:cNvPr>
          <p:cNvSpPr>
            <a:spLocks noChangeShapeType="1"/>
          </p:cNvSpPr>
          <p:nvPr/>
        </p:nvSpPr>
        <p:spPr bwMode="auto">
          <a:xfrm>
            <a:off x="6650038" y="3078163"/>
            <a:ext cx="0" cy="842962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30" name="Line 26">
            <a:extLst>
              <a:ext uri="{FF2B5EF4-FFF2-40B4-BE49-F238E27FC236}">
                <a16:creationId xmlns:a16="http://schemas.microsoft.com/office/drawing/2014/main" id="{67546346-C83D-F0F3-6805-FA6F1DBEF3F2}"/>
              </a:ext>
            </a:extLst>
          </p:cNvPr>
          <p:cNvSpPr>
            <a:spLocks noChangeShapeType="1"/>
          </p:cNvSpPr>
          <p:nvPr/>
        </p:nvSpPr>
        <p:spPr bwMode="auto">
          <a:xfrm>
            <a:off x="8131175" y="3087688"/>
            <a:ext cx="0" cy="842962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31" name="Line 27">
            <a:extLst>
              <a:ext uri="{FF2B5EF4-FFF2-40B4-BE49-F238E27FC236}">
                <a16:creationId xmlns:a16="http://schemas.microsoft.com/office/drawing/2014/main" id="{5B3FF94C-2911-2554-F60D-F5B1CC93A07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76864" y="2944813"/>
            <a:ext cx="1023937" cy="102870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32" name="Text Box 28">
            <a:extLst>
              <a:ext uri="{FF2B5EF4-FFF2-40B4-BE49-F238E27FC236}">
                <a16:creationId xmlns:a16="http://schemas.microsoft.com/office/drawing/2014/main" id="{D964E326-01F9-E5F5-B6BC-3B65D22E7B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1400" y="2084388"/>
            <a:ext cx="26481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r</a:t>
            </a:r>
          </a:p>
        </p:txBody>
      </p:sp>
      <p:sp>
        <p:nvSpPr>
          <p:cNvPr id="72733" name="Text Box 29">
            <a:extLst>
              <a:ext uri="{FF2B5EF4-FFF2-40B4-BE49-F238E27FC236}">
                <a16:creationId xmlns:a16="http://schemas.microsoft.com/office/drawing/2014/main" id="{C4BB6CA8-D27B-68D1-ABE5-A8303289B7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8250" y="2093913"/>
            <a:ext cx="27443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s</a:t>
            </a:r>
          </a:p>
        </p:txBody>
      </p:sp>
      <p:sp>
        <p:nvSpPr>
          <p:cNvPr id="72734" name="Text Box 30">
            <a:extLst>
              <a:ext uri="{FF2B5EF4-FFF2-40B4-BE49-F238E27FC236}">
                <a16:creationId xmlns:a16="http://schemas.microsoft.com/office/drawing/2014/main" id="{0E894F0C-6070-D09A-C1C7-BD03010CE7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5100" y="2103438"/>
            <a:ext cx="26161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t</a:t>
            </a:r>
          </a:p>
        </p:txBody>
      </p:sp>
      <p:sp>
        <p:nvSpPr>
          <p:cNvPr id="72735" name="Text Box 31">
            <a:extLst>
              <a:ext uri="{FF2B5EF4-FFF2-40B4-BE49-F238E27FC236}">
                <a16:creationId xmlns:a16="http://schemas.microsoft.com/office/drawing/2014/main" id="{AB980245-E7F8-2F5E-DE88-37E99A2A04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81950" y="2112963"/>
            <a:ext cx="30649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u</a:t>
            </a:r>
          </a:p>
        </p:txBody>
      </p:sp>
      <p:sp>
        <p:nvSpPr>
          <p:cNvPr id="72736" name="Text Box 32">
            <a:extLst>
              <a:ext uri="{FF2B5EF4-FFF2-40B4-BE49-F238E27FC236}">
                <a16:creationId xmlns:a16="http://schemas.microsoft.com/office/drawing/2014/main" id="{65956D8D-9AB4-3027-E37F-868F42DF01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33775" y="4379913"/>
            <a:ext cx="2888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v</a:t>
            </a:r>
          </a:p>
        </p:txBody>
      </p:sp>
      <p:sp>
        <p:nvSpPr>
          <p:cNvPr id="72737" name="Text Box 33">
            <a:extLst>
              <a:ext uri="{FF2B5EF4-FFF2-40B4-BE49-F238E27FC236}">
                <a16:creationId xmlns:a16="http://schemas.microsoft.com/office/drawing/2014/main" id="{22DC2A2E-AFD2-BF73-6AEB-EC477B0E44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4913" y="4389438"/>
            <a:ext cx="3497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w</a:t>
            </a:r>
          </a:p>
        </p:txBody>
      </p:sp>
      <p:sp>
        <p:nvSpPr>
          <p:cNvPr id="72738" name="Text Box 34">
            <a:extLst>
              <a:ext uri="{FF2B5EF4-FFF2-40B4-BE49-F238E27FC236}">
                <a16:creationId xmlns:a16="http://schemas.microsoft.com/office/drawing/2014/main" id="{925EBD61-DC0A-F1E1-08DE-917D2C6735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0338" y="4398963"/>
            <a:ext cx="28405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x</a:t>
            </a:r>
          </a:p>
        </p:txBody>
      </p:sp>
      <p:sp>
        <p:nvSpPr>
          <p:cNvPr id="72739" name="Text Box 35">
            <a:extLst>
              <a:ext uri="{FF2B5EF4-FFF2-40B4-BE49-F238E27FC236}">
                <a16:creationId xmlns:a16="http://schemas.microsoft.com/office/drawing/2014/main" id="{4EF0B08C-B65A-206B-6567-D34A027F2E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91475" y="4394200"/>
            <a:ext cx="2888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y</a:t>
            </a:r>
          </a:p>
        </p:txBody>
      </p:sp>
      <p:sp>
        <p:nvSpPr>
          <p:cNvPr id="72740" name="Text Box 36">
            <a:extLst>
              <a:ext uri="{FF2B5EF4-FFF2-40B4-BE49-F238E27FC236}">
                <a16:creationId xmlns:a16="http://schemas.microsoft.com/office/drawing/2014/main" id="{DE8BF98D-8A33-3470-CBC3-3710C0A486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3701" y="5302251"/>
            <a:ext cx="1064715" cy="646331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/>
              <a:t>Q:</a:t>
            </a:r>
            <a:r>
              <a:rPr lang="en-US" altLang="en-US"/>
              <a:t>  v  u  y</a:t>
            </a:r>
          </a:p>
          <a:p>
            <a:r>
              <a:rPr lang="en-US" altLang="en-US"/>
              <a:t>      2  3  3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>
            <a:extLst>
              <a:ext uri="{FF2B5EF4-FFF2-40B4-BE49-F238E27FC236}">
                <a16:creationId xmlns:a16="http://schemas.microsoft.com/office/drawing/2014/main" id="{497EDF10-4227-E797-E3CD-332C2EEC95C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 (BFS)</a:t>
            </a:r>
          </a:p>
        </p:txBody>
      </p:sp>
      <p:sp>
        <p:nvSpPr>
          <p:cNvPr id="73731" name="Oval 3">
            <a:extLst>
              <a:ext uri="{FF2B5EF4-FFF2-40B4-BE49-F238E27FC236}">
                <a16:creationId xmlns:a16="http://schemas.microsoft.com/office/drawing/2014/main" id="{B68EBFB5-7695-207F-5120-247652C0C7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00425" y="2497138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732" name="Text Box 4">
            <a:extLst>
              <a:ext uri="{FF2B5EF4-FFF2-40B4-BE49-F238E27FC236}">
                <a16:creationId xmlns:a16="http://schemas.microsoft.com/office/drawing/2014/main" id="{83DC69B2-B060-A5B8-ECF1-12495ECD80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4250" y="2560638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1</a:t>
            </a:r>
            <a:endParaRPr lang="en-US" altLang="en-US" b="1"/>
          </a:p>
        </p:txBody>
      </p:sp>
      <p:sp>
        <p:nvSpPr>
          <p:cNvPr id="73733" name="Oval 5">
            <a:extLst>
              <a:ext uri="{FF2B5EF4-FFF2-40B4-BE49-F238E27FC236}">
                <a16:creationId xmlns:a16="http://schemas.microsoft.com/office/drawing/2014/main" id="{108BD458-3957-354E-74D8-1DE2621B3F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1563" y="2490788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734" name="Text Box 6">
            <a:extLst>
              <a:ext uri="{FF2B5EF4-FFF2-40B4-BE49-F238E27FC236}">
                <a16:creationId xmlns:a16="http://schemas.microsoft.com/office/drawing/2014/main" id="{3667CDDB-FDC6-6754-58F0-223B1EF5C7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5388" y="2554288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0</a:t>
            </a:r>
            <a:endParaRPr lang="en-US" altLang="en-US" b="1"/>
          </a:p>
        </p:txBody>
      </p:sp>
      <p:sp>
        <p:nvSpPr>
          <p:cNvPr id="73735" name="Line 7">
            <a:extLst>
              <a:ext uri="{FF2B5EF4-FFF2-40B4-BE49-F238E27FC236}">
                <a16:creationId xmlns:a16="http://schemas.microsoft.com/office/drawing/2014/main" id="{6E1B27FA-45B8-C6B3-7B99-4746DB7B7EB9}"/>
              </a:ext>
            </a:extLst>
          </p:cNvPr>
          <p:cNvSpPr>
            <a:spLocks noChangeShapeType="1"/>
          </p:cNvSpPr>
          <p:nvPr/>
        </p:nvSpPr>
        <p:spPr bwMode="auto">
          <a:xfrm>
            <a:off x="3976689" y="2786063"/>
            <a:ext cx="923925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736" name="Oval 8">
            <a:extLst>
              <a:ext uri="{FF2B5EF4-FFF2-40B4-BE49-F238E27FC236}">
                <a16:creationId xmlns:a16="http://schemas.microsoft.com/office/drawing/2014/main" id="{1C0AB4A8-462F-88C9-DA91-0C6E4CEE84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1563" y="3906838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737" name="Text Box 9">
            <a:extLst>
              <a:ext uri="{FF2B5EF4-FFF2-40B4-BE49-F238E27FC236}">
                <a16:creationId xmlns:a16="http://schemas.microsoft.com/office/drawing/2014/main" id="{60E0D39B-6E58-1184-B7E4-A59AD524C7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5388" y="3956050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1</a:t>
            </a:r>
            <a:endParaRPr lang="en-US" altLang="en-US" b="1"/>
          </a:p>
        </p:txBody>
      </p:sp>
      <p:sp>
        <p:nvSpPr>
          <p:cNvPr id="73738" name="Oval 10">
            <a:extLst>
              <a:ext uri="{FF2B5EF4-FFF2-40B4-BE49-F238E27FC236}">
                <a16:creationId xmlns:a16="http://schemas.microsoft.com/office/drawing/2014/main" id="{F4A8F477-D13B-FEFD-F40E-7D977B4916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62700" y="3900488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739" name="Text Box 11">
            <a:extLst>
              <a:ext uri="{FF2B5EF4-FFF2-40B4-BE49-F238E27FC236}">
                <a16:creationId xmlns:a16="http://schemas.microsoft.com/office/drawing/2014/main" id="{193FF71D-9C31-CC7F-5F11-7F63E8DB2D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6525" y="3935413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2</a:t>
            </a:r>
            <a:endParaRPr lang="en-US" altLang="en-US" b="1"/>
          </a:p>
        </p:txBody>
      </p:sp>
      <p:sp>
        <p:nvSpPr>
          <p:cNvPr id="73740" name="Line 12">
            <a:extLst>
              <a:ext uri="{FF2B5EF4-FFF2-40B4-BE49-F238E27FC236}">
                <a16:creationId xmlns:a16="http://schemas.microsoft.com/office/drawing/2014/main" id="{D7079298-782B-3557-CD31-2CF454151D4B}"/>
              </a:ext>
            </a:extLst>
          </p:cNvPr>
          <p:cNvSpPr>
            <a:spLocks noChangeShapeType="1"/>
          </p:cNvSpPr>
          <p:nvPr/>
        </p:nvSpPr>
        <p:spPr bwMode="auto">
          <a:xfrm>
            <a:off x="5457826" y="4195763"/>
            <a:ext cx="923925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741" name="Oval 13">
            <a:extLst>
              <a:ext uri="{FF2B5EF4-FFF2-40B4-BE49-F238E27FC236}">
                <a16:creationId xmlns:a16="http://schemas.microsoft.com/office/drawing/2014/main" id="{EC7F3B90-7E87-3C2E-A85D-5A3137CE4D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43838" y="3910013"/>
            <a:ext cx="590550" cy="576262"/>
          </a:xfrm>
          <a:prstGeom prst="ellipse">
            <a:avLst/>
          </a:prstGeom>
          <a:solidFill>
            <a:srgbClr val="CCEC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742" name="Text Box 14">
            <a:extLst>
              <a:ext uri="{FF2B5EF4-FFF2-40B4-BE49-F238E27FC236}">
                <a16:creationId xmlns:a16="http://schemas.microsoft.com/office/drawing/2014/main" id="{4E54AC83-5EDB-7434-043C-749030FB45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3375" y="3944938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3</a:t>
            </a:r>
            <a:endParaRPr lang="en-US" altLang="en-US" b="1"/>
          </a:p>
        </p:txBody>
      </p:sp>
      <p:sp>
        <p:nvSpPr>
          <p:cNvPr id="73743" name="Line 15">
            <a:extLst>
              <a:ext uri="{FF2B5EF4-FFF2-40B4-BE49-F238E27FC236}">
                <a16:creationId xmlns:a16="http://schemas.microsoft.com/office/drawing/2014/main" id="{3A7FA4DC-FE49-6A8C-BC7E-5F36B5A23086}"/>
              </a:ext>
            </a:extLst>
          </p:cNvPr>
          <p:cNvSpPr>
            <a:spLocks noChangeShapeType="1"/>
          </p:cNvSpPr>
          <p:nvPr/>
        </p:nvSpPr>
        <p:spPr bwMode="auto">
          <a:xfrm>
            <a:off x="6938964" y="4205288"/>
            <a:ext cx="923925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744" name="Oval 16">
            <a:extLst>
              <a:ext uri="{FF2B5EF4-FFF2-40B4-BE49-F238E27FC236}">
                <a16:creationId xmlns:a16="http://schemas.microsoft.com/office/drawing/2014/main" id="{D2999A3F-C8C2-BC61-E1FC-8001E8FA12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57938" y="2495551"/>
            <a:ext cx="590550" cy="576263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745" name="Text Box 17">
            <a:extLst>
              <a:ext uri="{FF2B5EF4-FFF2-40B4-BE49-F238E27FC236}">
                <a16:creationId xmlns:a16="http://schemas.microsoft.com/office/drawing/2014/main" id="{64469168-EEEB-41BB-87BD-5B952C1F8B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1763" y="2530475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2</a:t>
            </a:r>
            <a:endParaRPr lang="en-US" altLang="en-US" b="1"/>
          </a:p>
        </p:txBody>
      </p:sp>
      <p:sp>
        <p:nvSpPr>
          <p:cNvPr id="73746" name="Oval 18">
            <a:extLst>
              <a:ext uri="{FF2B5EF4-FFF2-40B4-BE49-F238E27FC236}">
                <a16:creationId xmlns:a16="http://schemas.microsoft.com/office/drawing/2014/main" id="{DE0B8B3C-2E60-D01C-4B59-A1FDC8B820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39075" y="2505076"/>
            <a:ext cx="590550" cy="576263"/>
          </a:xfrm>
          <a:prstGeom prst="ellipse">
            <a:avLst/>
          </a:prstGeom>
          <a:solidFill>
            <a:srgbClr val="CCEC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747" name="Text Box 19">
            <a:extLst>
              <a:ext uri="{FF2B5EF4-FFF2-40B4-BE49-F238E27FC236}">
                <a16:creationId xmlns:a16="http://schemas.microsoft.com/office/drawing/2014/main" id="{96501D1B-B973-D9B4-23FC-120C322480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2900" y="2554288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3</a:t>
            </a:r>
            <a:endParaRPr lang="en-US" altLang="en-US" b="1"/>
          </a:p>
        </p:txBody>
      </p:sp>
      <p:sp>
        <p:nvSpPr>
          <p:cNvPr id="73748" name="Line 20">
            <a:extLst>
              <a:ext uri="{FF2B5EF4-FFF2-40B4-BE49-F238E27FC236}">
                <a16:creationId xmlns:a16="http://schemas.microsoft.com/office/drawing/2014/main" id="{F72161C1-93E4-B46C-99D8-53A6B7D41634}"/>
              </a:ext>
            </a:extLst>
          </p:cNvPr>
          <p:cNvSpPr>
            <a:spLocks noChangeShapeType="1"/>
          </p:cNvSpPr>
          <p:nvPr/>
        </p:nvSpPr>
        <p:spPr bwMode="auto">
          <a:xfrm>
            <a:off x="6934201" y="2800350"/>
            <a:ext cx="923925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749" name="Oval 21">
            <a:extLst>
              <a:ext uri="{FF2B5EF4-FFF2-40B4-BE49-F238E27FC236}">
                <a16:creationId xmlns:a16="http://schemas.microsoft.com/office/drawing/2014/main" id="{9FA7B313-6865-3FFD-9589-0BB3E34FB4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1375" y="3906838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750" name="Text Box 22">
            <a:extLst>
              <a:ext uri="{FF2B5EF4-FFF2-40B4-BE49-F238E27FC236}">
                <a16:creationId xmlns:a16="http://schemas.microsoft.com/office/drawing/2014/main" id="{BE53092B-0C54-0A4E-E008-EE507B47DF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9488" y="3956050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2</a:t>
            </a:r>
            <a:endParaRPr lang="en-US" altLang="en-US" b="1"/>
          </a:p>
        </p:txBody>
      </p:sp>
      <p:sp>
        <p:nvSpPr>
          <p:cNvPr id="73751" name="Line 23">
            <a:extLst>
              <a:ext uri="{FF2B5EF4-FFF2-40B4-BE49-F238E27FC236}">
                <a16:creationId xmlns:a16="http://schemas.microsoft.com/office/drawing/2014/main" id="{24018A28-F137-93AB-AC70-767E6EC01982}"/>
              </a:ext>
            </a:extLst>
          </p:cNvPr>
          <p:cNvSpPr>
            <a:spLocks noChangeShapeType="1"/>
          </p:cNvSpPr>
          <p:nvPr/>
        </p:nvSpPr>
        <p:spPr bwMode="auto">
          <a:xfrm>
            <a:off x="3687763" y="3059113"/>
            <a:ext cx="0" cy="842962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752" name="Line 24">
            <a:extLst>
              <a:ext uri="{FF2B5EF4-FFF2-40B4-BE49-F238E27FC236}">
                <a16:creationId xmlns:a16="http://schemas.microsoft.com/office/drawing/2014/main" id="{AB4C1053-136A-78F5-F1E4-78047F01B86D}"/>
              </a:ext>
            </a:extLst>
          </p:cNvPr>
          <p:cNvSpPr>
            <a:spLocks noChangeShapeType="1"/>
          </p:cNvSpPr>
          <p:nvPr/>
        </p:nvSpPr>
        <p:spPr bwMode="auto">
          <a:xfrm>
            <a:off x="5168900" y="3068638"/>
            <a:ext cx="0" cy="842962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753" name="Line 25">
            <a:extLst>
              <a:ext uri="{FF2B5EF4-FFF2-40B4-BE49-F238E27FC236}">
                <a16:creationId xmlns:a16="http://schemas.microsoft.com/office/drawing/2014/main" id="{97306E67-CF11-8BDB-7B82-7BEDC57C4EE7}"/>
              </a:ext>
            </a:extLst>
          </p:cNvPr>
          <p:cNvSpPr>
            <a:spLocks noChangeShapeType="1"/>
          </p:cNvSpPr>
          <p:nvPr/>
        </p:nvSpPr>
        <p:spPr bwMode="auto">
          <a:xfrm>
            <a:off x="6650038" y="3078163"/>
            <a:ext cx="0" cy="842962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754" name="Line 26">
            <a:extLst>
              <a:ext uri="{FF2B5EF4-FFF2-40B4-BE49-F238E27FC236}">
                <a16:creationId xmlns:a16="http://schemas.microsoft.com/office/drawing/2014/main" id="{9889D35A-DE47-75C4-F758-F7866D9ABBD5}"/>
              </a:ext>
            </a:extLst>
          </p:cNvPr>
          <p:cNvSpPr>
            <a:spLocks noChangeShapeType="1"/>
          </p:cNvSpPr>
          <p:nvPr/>
        </p:nvSpPr>
        <p:spPr bwMode="auto">
          <a:xfrm>
            <a:off x="8131175" y="3087688"/>
            <a:ext cx="0" cy="842962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755" name="Line 27">
            <a:extLst>
              <a:ext uri="{FF2B5EF4-FFF2-40B4-BE49-F238E27FC236}">
                <a16:creationId xmlns:a16="http://schemas.microsoft.com/office/drawing/2014/main" id="{28B22AD1-8486-1226-2281-C1A7D2AD18E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76864" y="2944813"/>
            <a:ext cx="1023937" cy="102870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756" name="Text Box 28">
            <a:extLst>
              <a:ext uri="{FF2B5EF4-FFF2-40B4-BE49-F238E27FC236}">
                <a16:creationId xmlns:a16="http://schemas.microsoft.com/office/drawing/2014/main" id="{1D06CDD7-FE6A-C4DD-7393-685E1A9462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1400" y="2084388"/>
            <a:ext cx="26481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r</a:t>
            </a:r>
          </a:p>
        </p:txBody>
      </p:sp>
      <p:sp>
        <p:nvSpPr>
          <p:cNvPr id="73757" name="Text Box 29">
            <a:extLst>
              <a:ext uri="{FF2B5EF4-FFF2-40B4-BE49-F238E27FC236}">
                <a16:creationId xmlns:a16="http://schemas.microsoft.com/office/drawing/2014/main" id="{42C6CC8C-F410-5291-0698-92274C3314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8250" y="2093913"/>
            <a:ext cx="27443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s</a:t>
            </a:r>
          </a:p>
        </p:txBody>
      </p:sp>
      <p:sp>
        <p:nvSpPr>
          <p:cNvPr id="73758" name="Text Box 30">
            <a:extLst>
              <a:ext uri="{FF2B5EF4-FFF2-40B4-BE49-F238E27FC236}">
                <a16:creationId xmlns:a16="http://schemas.microsoft.com/office/drawing/2014/main" id="{E65FD208-D75E-7E7E-7164-56725DF31B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5100" y="2103438"/>
            <a:ext cx="26161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t</a:t>
            </a:r>
          </a:p>
        </p:txBody>
      </p:sp>
      <p:sp>
        <p:nvSpPr>
          <p:cNvPr id="73759" name="Text Box 31">
            <a:extLst>
              <a:ext uri="{FF2B5EF4-FFF2-40B4-BE49-F238E27FC236}">
                <a16:creationId xmlns:a16="http://schemas.microsoft.com/office/drawing/2014/main" id="{DCA35DCB-F09E-5605-49F9-D968473778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81950" y="2112963"/>
            <a:ext cx="30649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u</a:t>
            </a:r>
          </a:p>
        </p:txBody>
      </p:sp>
      <p:sp>
        <p:nvSpPr>
          <p:cNvPr id="73760" name="Text Box 32">
            <a:extLst>
              <a:ext uri="{FF2B5EF4-FFF2-40B4-BE49-F238E27FC236}">
                <a16:creationId xmlns:a16="http://schemas.microsoft.com/office/drawing/2014/main" id="{DAF01604-3355-38FC-ABFA-3E17B35560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33775" y="4379913"/>
            <a:ext cx="2888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v</a:t>
            </a:r>
          </a:p>
        </p:txBody>
      </p:sp>
      <p:sp>
        <p:nvSpPr>
          <p:cNvPr id="73761" name="Text Box 33">
            <a:extLst>
              <a:ext uri="{FF2B5EF4-FFF2-40B4-BE49-F238E27FC236}">
                <a16:creationId xmlns:a16="http://schemas.microsoft.com/office/drawing/2014/main" id="{C30DDEBC-512E-E04C-E010-DCA37E5490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4913" y="4389438"/>
            <a:ext cx="3497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w</a:t>
            </a:r>
          </a:p>
        </p:txBody>
      </p:sp>
      <p:sp>
        <p:nvSpPr>
          <p:cNvPr id="73762" name="Text Box 34">
            <a:extLst>
              <a:ext uri="{FF2B5EF4-FFF2-40B4-BE49-F238E27FC236}">
                <a16:creationId xmlns:a16="http://schemas.microsoft.com/office/drawing/2014/main" id="{9DF5129E-8360-3E27-233C-8B6CD7BEEA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0338" y="4398963"/>
            <a:ext cx="28405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x</a:t>
            </a:r>
          </a:p>
        </p:txBody>
      </p:sp>
      <p:sp>
        <p:nvSpPr>
          <p:cNvPr id="73763" name="Text Box 35">
            <a:extLst>
              <a:ext uri="{FF2B5EF4-FFF2-40B4-BE49-F238E27FC236}">
                <a16:creationId xmlns:a16="http://schemas.microsoft.com/office/drawing/2014/main" id="{FF250DBF-1F17-FF4E-07DE-981A84DE8D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91475" y="4394200"/>
            <a:ext cx="2888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y</a:t>
            </a:r>
          </a:p>
        </p:txBody>
      </p:sp>
      <p:sp>
        <p:nvSpPr>
          <p:cNvPr id="73764" name="Text Box 36">
            <a:extLst>
              <a:ext uri="{FF2B5EF4-FFF2-40B4-BE49-F238E27FC236}">
                <a16:creationId xmlns:a16="http://schemas.microsoft.com/office/drawing/2014/main" id="{C7DDA9FE-72A0-FFE7-93FA-4CF8251FCB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3701" y="5302251"/>
            <a:ext cx="845103" cy="646331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/>
              <a:t>Q:</a:t>
            </a:r>
            <a:r>
              <a:rPr lang="en-US" altLang="en-US"/>
              <a:t>  u  y</a:t>
            </a:r>
          </a:p>
          <a:p>
            <a:r>
              <a:rPr lang="en-US" altLang="en-US"/>
              <a:t>      3  3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>
            <a:extLst>
              <a:ext uri="{FF2B5EF4-FFF2-40B4-BE49-F238E27FC236}">
                <a16:creationId xmlns:a16="http://schemas.microsoft.com/office/drawing/2014/main" id="{13FFEC56-D6A3-E31E-8C2C-3829F482588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 (BFS)</a:t>
            </a:r>
          </a:p>
        </p:txBody>
      </p:sp>
      <p:sp>
        <p:nvSpPr>
          <p:cNvPr id="74755" name="Oval 3">
            <a:extLst>
              <a:ext uri="{FF2B5EF4-FFF2-40B4-BE49-F238E27FC236}">
                <a16:creationId xmlns:a16="http://schemas.microsoft.com/office/drawing/2014/main" id="{E6BDDEF8-F69B-B1CC-55ED-5E4635D828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00425" y="2497138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756" name="Text Box 4">
            <a:extLst>
              <a:ext uri="{FF2B5EF4-FFF2-40B4-BE49-F238E27FC236}">
                <a16:creationId xmlns:a16="http://schemas.microsoft.com/office/drawing/2014/main" id="{21D482CE-CD33-07EB-FEAA-80DF6299E1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4250" y="2560638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1</a:t>
            </a:r>
            <a:endParaRPr lang="en-US" altLang="en-US" b="1"/>
          </a:p>
        </p:txBody>
      </p:sp>
      <p:sp>
        <p:nvSpPr>
          <p:cNvPr id="74757" name="Oval 5">
            <a:extLst>
              <a:ext uri="{FF2B5EF4-FFF2-40B4-BE49-F238E27FC236}">
                <a16:creationId xmlns:a16="http://schemas.microsoft.com/office/drawing/2014/main" id="{99628EA8-B9A3-F7CB-F25A-900A6CDCA4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1563" y="2490788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758" name="Text Box 6">
            <a:extLst>
              <a:ext uri="{FF2B5EF4-FFF2-40B4-BE49-F238E27FC236}">
                <a16:creationId xmlns:a16="http://schemas.microsoft.com/office/drawing/2014/main" id="{3DAB8511-D2AC-41B5-3161-AA76A456C6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5388" y="2554288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0</a:t>
            </a:r>
            <a:endParaRPr lang="en-US" altLang="en-US" b="1"/>
          </a:p>
        </p:txBody>
      </p:sp>
      <p:sp>
        <p:nvSpPr>
          <p:cNvPr id="74759" name="Line 7">
            <a:extLst>
              <a:ext uri="{FF2B5EF4-FFF2-40B4-BE49-F238E27FC236}">
                <a16:creationId xmlns:a16="http://schemas.microsoft.com/office/drawing/2014/main" id="{7EBCC2B7-C5D3-8256-EF41-5638DD76B216}"/>
              </a:ext>
            </a:extLst>
          </p:cNvPr>
          <p:cNvSpPr>
            <a:spLocks noChangeShapeType="1"/>
          </p:cNvSpPr>
          <p:nvPr/>
        </p:nvSpPr>
        <p:spPr bwMode="auto">
          <a:xfrm>
            <a:off x="3976689" y="2786063"/>
            <a:ext cx="923925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760" name="Oval 8">
            <a:extLst>
              <a:ext uri="{FF2B5EF4-FFF2-40B4-BE49-F238E27FC236}">
                <a16:creationId xmlns:a16="http://schemas.microsoft.com/office/drawing/2014/main" id="{D96E36E3-837F-6DEF-162B-845EB4EB69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1563" y="3906838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761" name="Text Box 9">
            <a:extLst>
              <a:ext uri="{FF2B5EF4-FFF2-40B4-BE49-F238E27FC236}">
                <a16:creationId xmlns:a16="http://schemas.microsoft.com/office/drawing/2014/main" id="{8F5BDEEA-F672-53B6-966B-126F826DB9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5388" y="3956050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1</a:t>
            </a:r>
            <a:endParaRPr lang="en-US" altLang="en-US" b="1"/>
          </a:p>
        </p:txBody>
      </p:sp>
      <p:sp>
        <p:nvSpPr>
          <p:cNvPr id="74762" name="Oval 10">
            <a:extLst>
              <a:ext uri="{FF2B5EF4-FFF2-40B4-BE49-F238E27FC236}">
                <a16:creationId xmlns:a16="http://schemas.microsoft.com/office/drawing/2014/main" id="{ADD72DC5-147A-2B2D-9B9B-AA8AB99556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62700" y="3900488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763" name="Text Box 11">
            <a:extLst>
              <a:ext uri="{FF2B5EF4-FFF2-40B4-BE49-F238E27FC236}">
                <a16:creationId xmlns:a16="http://schemas.microsoft.com/office/drawing/2014/main" id="{C18C2FBB-ED26-1B26-EB8E-B4419EC9C6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6525" y="3935413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2</a:t>
            </a:r>
            <a:endParaRPr lang="en-US" altLang="en-US" b="1"/>
          </a:p>
        </p:txBody>
      </p:sp>
      <p:sp>
        <p:nvSpPr>
          <p:cNvPr id="74764" name="Line 12">
            <a:extLst>
              <a:ext uri="{FF2B5EF4-FFF2-40B4-BE49-F238E27FC236}">
                <a16:creationId xmlns:a16="http://schemas.microsoft.com/office/drawing/2014/main" id="{8BEF8B77-1589-5C3B-EA82-FB150593048F}"/>
              </a:ext>
            </a:extLst>
          </p:cNvPr>
          <p:cNvSpPr>
            <a:spLocks noChangeShapeType="1"/>
          </p:cNvSpPr>
          <p:nvPr/>
        </p:nvSpPr>
        <p:spPr bwMode="auto">
          <a:xfrm>
            <a:off x="5457826" y="4195763"/>
            <a:ext cx="923925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765" name="Oval 13">
            <a:extLst>
              <a:ext uri="{FF2B5EF4-FFF2-40B4-BE49-F238E27FC236}">
                <a16:creationId xmlns:a16="http://schemas.microsoft.com/office/drawing/2014/main" id="{F6868A2A-897B-C5C4-5DF6-2C00FC4EDA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43838" y="3910013"/>
            <a:ext cx="590550" cy="576262"/>
          </a:xfrm>
          <a:prstGeom prst="ellipse">
            <a:avLst/>
          </a:prstGeom>
          <a:solidFill>
            <a:srgbClr val="CCEC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766" name="Text Box 14">
            <a:extLst>
              <a:ext uri="{FF2B5EF4-FFF2-40B4-BE49-F238E27FC236}">
                <a16:creationId xmlns:a16="http://schemas.microsoft.com/office/drawing/2014/main" id="{161B3F07-7460-4FBC-1C36-9A6EB3F25B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3375" y="3944938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3</a:t>
            </a:r>
            <a:endParaRPr lang="en-US" altLang="en-US" b="1"/>
          </a:p>
        </p:txBody>
      </p:sp>
      <p:sp>
        <p:nvSpPr>
          <p:cNvPr id="74767" name="Line 15">
            <a:extLst>
              <a:ext uri="{FF2B5EF4-FFF2-40B4-BE49-F238E27FC236}">
                <a16:creationId xmlns:a16="http://schemas.microsoft.com/office/drawing/2014/main" id="{152DE6E6-ED14-FB4F-DFC5-4138C65DEB46}"/>
              </a:ext>
            </a:extLst>
          </p:cNvPr>
          <p:cNvSpPr>
            <a:spLocks noChangeShapeType="1"/>
          </p:cNvSpPr>
          <p:nvPr/>
        </p:nvSpPr>
        <p:spPr bwMode="auto">
          <a:xfrm>
            <a:off x="6938964" y="4205288"/>
            <a:ext cx="923925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768" name="Oval 16">
            <a:extLst>
              <a:ext uri="{FF2B5EF4-FFF2-40B4-BE49-F238E27FC236}">
                <a16:creationId xmlns:a16="http://schemas.microsoft.com/office/drawing/2014/main" id="{28059E65-5288-0C28-C0D7-8F40DB82D6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57938" y="2495551"/>
            <a:ext cx="590550" cy="576263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769" name="Text Box 17">
            <a:extLst>
              <a:ext uri="{FF2B5EF4-FFF2-40B4-BE49-F238E27FC236}">
                <a16:creationId xmlns:a16="http://schemas.microsoft.com/office/drawing/2014/main" id="{37FDDA85-FFDF-754E-1032-1D1CFA193C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1763" y="2530475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2</a:t>
            </a:r>
            <a:endParaRPr lang="en-US" altLang="en-US" b="1"/>
          </a:p>
        </p:txBody>
      </p:sp>
      <p:sp>
        <p:nvSpPr>
          <p:cNvPr id="74770" name="Oval 18">
            <a:extLst>
              <a:ext uri="{FF2B5EF4-FFF2-40B4-BE49-F238E27FC236}">
                <a16:creationId xmlns:a16="http://schemas.microsoft.com/office/drawing/2014/main" id="{B3A72249-8E6C-01EE-C456-E8BB75E864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39075" y="2505076"/>
            <a:ext cx="590550" cy="576263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771" name="Text Box 19">
            <a:extLst>
              <a:ext uri="{FF2B5EF4-FFF2-40B4-BE49-F238E27FC236}">
                <a16:creationId xmlns:a16="http://schemas.microsoft.com/office/drawing/2014/main" id="{9ABA8D0E-1642-F7D7-4821-58BA3383CD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2900" y="2554288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3</a:t>
            </a:r>
            <a:endParaRPr lang="en-US" altLang="en-US" b="1"/>
          </a:p>
        </p:txBody>
      </p:sp>
      <p:sp>
        <p:nvSpPr>
          <p:cNvPr id="74772" name="Line 20">
            <a:extLst>
              <a:ext uri="{FF2B5EF4-FFF2-40B4-BE49-F238E27FC236}">
                <a16:creationId xmlns:a16="http://schemas.microsoft.com/office/drawing/2014/main" id="{65269EA6-6B03-A0AB-7124-DC5686306E5C}"/>
              </a:ext>
            </a:extLst>
          </p:cNvPr>
          <p:cNvSpPr>
            <a:spLocks noChangeShapeType="1"/>
          </p:cNvSpPr>
          <p:nvPr/>
        </p:nvSpPr>
        <p:spPr bwMode="auto">
          <a:xfrm>
            <a:off x="6934201" y="2800350"/>
            <a:ext cx="923925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773" name="Oval 21">
            <a:extLst>
              <a:ext uri="{FF2B5EF4-FFF2-40B4-BE49-F238E27FC236}">
                <a16:creationId xmlns:a16="http://schemas.microsoft.com/office/drawing/2014/main" id="{A749DC8C-BB39-31D0-F698-6193D6D3DA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1375" y="3906838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774" name="Text Box 22">
            <a:extLst>
              <a:ext uri="{FF2B5EF4-FFF2-40B4-BE49-F238E27FC236}">
                <a16:creationId xmlns:a16="http://schemas.microsoft.com/office/drawing/2014/main" id="{049D6D2B-4714-2ED6-BF43-AA44AFB5A2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9488" y="3956050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2</a:t>
            </a:r>
            <a:endParaRPr lang="en-US" altLang="en-US" b="1"/>
          </a:p>
        </p:txBody>
      </p:sp>
      <p:sp>
        <p:nvSpPr>
          <p:cNvPr id="74775" name="Line 23">
            <a:extLst>
              <a:ext uri="{FF2B5EF4-FFF2-40B4-BE49-F238E27FC236}">
                <a16:creationId xmlns:a16="http://schemas.microsoft.com/office/drawing/2014/main" id="{3D06BF1F-D583-7BD6-C5AD-D816D04B4177}"/>
              </a:ext>
            </a:extLst>
          </p:cNvPr>
          <p:cNvSpPr>
            <a:spLocks noChangeShapeType="1"/>
          </p:cNvSpPr>
          <p:nvPr/>
        </p:nvSpPr>
        <p:spPr bwMode="auto">
          <a:xfrm>
            <a:off x="3687763" y="3059113"/>
            <a:ext cx="0" cy="842962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776" name="Line 24">
            <a:extLst>
              <a:ext uri="{FF2B5EF4-FFF2-40B4-BE49-F238E27FC236}">
                <a16:creationId xmlns:a16="http://schemas.microsoft.com/office/drawing/2014/main" id="{7C6CF56C-CC0D-FCE0-ACAD-DEC6B97CC59F}"/>
              </a:ext>
            </a:extLst>
          </p:cNvPr>
          <p:cNvSpPr>
            <a:spLocks noChangeShapeType="1"/>
          </p:cNvSpPr>
          <p:nvPr/>
        </p:nvSpPr>
        <p:spPr bwMode="auto">
          <a:xfrm>
            <a:off x="5168900" y="3068638"/>
            <a:ext cx="0" cy="842962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777" name="Line 25">
            <a:extLst>
              <a:ext uri="{FF2B5EF4-FFF2-40B4-BE49-F238E27FC236}">
                <a16:creationId xmlns:a16="http://schemas.microsoft.com/office/drawing/2014/main" id="{051EE959-9291-AF0A-620A-E5BB1B6639E5}"/>
              </a:ext>
            </a:extLst>
          </p:cNvPr>
          <p:cNvSpPr>
            <a:spLocks noChangeShapeType="1"/>
          </p:cNvSpPr>
          <p:nvPr/>
        </p:nvSpPr>
        <p:spPr bwMode="auto">
          <a:xfrm>
            <a:off x="6650038" y="3078163"/>
            <a:ext cx="0" cy="842962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778" name="Line 26">
            <a:extLst>
              <a:ext uri="{FF2B5EF4-FFF2-40B4-BE49-F238E27FC236}">
                <a16:creationId xmlns:a16="http://schemas.microsoft.com/office/drawing/2014/main" id="{4720D91D-5BC5-39F3-F5E3-2888535C29E0}"/>
              </a:ext>
            </a:extLst>
          </p:cNvPr>
          <p:cNvSpPr>
            <a:spLocks noChangeShapeType="1"/>
          </p:cNvSpPr>
          <p:nvPr/>
        </p:nvSpPr>
        <p:spPr bwMode="auto">
          <a:xfrm>
            <a:off x="8131175" y="3087688"/>
            <a:ext cx="0" cy="842962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779" name="Line 27">
            <a:extLst>
              <a:ext uri="{FF2B5EF4-FFF2-40B4-BE49-F238E27FC236}">
                <a16:creationId xmlns:a16="http://schemas.microsoft.com/office/drawing/2014/main" id="{2A61D660-BE65-35F3-769A-2BE59FBB63A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76864" y="2944813"/>
            <a:ext cx="1023937" cy="102870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780" name="Text Box 28">
            <a:extLst>
              <a:ext uri="{FF2B5EF4-FFF2-40B4-BE49-F238E27FC236}">
                <a16:creationId xmlns:a16="http://schemas.microsoft.com/office/drawing/2014/main" id="{A0D4548A-BB2B-C435-9BC8-A80E1F3090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1400" y="2084388"/>
            <a:ext cx="26481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r</a:t>
            </a:r>
          </a:p>
        </p:txBody>
      </p:sp>
      <p:sp>
        <p:nvSpPr>
          <p:cNvPr id="74781" name="Text Box 29">
            <a:extLst>
              <a:ext uri="{FF2B5EF4-FFF2-40B4-BE49-F238E27FC236}">
                <a16:creationId xmlns:a16="http://schemas.microsoft.com/office/drawing/2014/main" id="{CE605EEA-85A8-72D6-F270-BD98D466CB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8250" y="2093913"/>
            <a:ext cx="27443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s</a:t>
            </a:r>
          </a:p>
        </p:txBody>
      </p:sp>
      <p:sp>
        <p:nvSpPr>
          <p:cNvPr id="74782" name="Text Box 30">
            <a:extLst>
              <a:ext uri="{FF2B5EF4-FFF2-40B4-BE49-F238E27FC236}">
                <a16:creationId xmlns:a16="http://schemas.microsoft.com/office/drawing/2014/main" id="{E969DE8C-37AB-F35C-93C7-35676B4DF1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5100" y="2103438"/>
            <a:ext cx="26161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t</a:t>
            </a:r>
          </a:p>
        </p:txBody>
      </p:sp>
      <p:sp>
        <p:nvSpPr>
          <p:cNvPr id="74783" name="Text Box 31">
            <a:extLst>
              <a:ext uri="{FF2B5EF4-FFF2-40B4-BE49-F238E27FC236}">
                <a16:creationId xmlns:a16="http://schemas.microsoft.com/office/drawing/2014/main" id="{07A7EBA5-E66F-7704-7839-A0FF1BC3A0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81950" y="2112963"/>
            <a:ext cx="30649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u</a:t>
            </a:r>
          </a:p>
        </p:txBody>
      </p:sp>
      <p:sp>
        <p:nvSpPr>
          <p:cNvPr id="74784" name="Text Box 32">
            <a:extLst>
              <a:ext uri="{FF2B5EF4-FFF2-40B4-BE49-F238E27FC236}">
                <a16:creationId xmlns:a16="http://schemas.microsoft.com/office/drawing/2014/main" id="{198420CD-DCC6-49D2-E72C-EB4699C618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33775" y="4379913"/>
            <a:ext cx="2888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v</a:t>
            </a:r>
          </a:p>
        </p:txBody>
      </p:sp>
      <p:sp>
        <p:nvSpPr>
          <p:cNvPr id="74785" name="Text Box 33">
            <a:extLst>
              <a:ext uri="{FF2B5EF4-FFF2-40B4-BE49-F238E27FC236}">
                <a16:creationId xmlns:a16="http://schemas.microsoft.com/office/drawing/2014/main" id="{6D5AEB39-BA5A-D6B3-1215-2180E39B29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4913" y="4389438"/>
            <a:ext cx="3497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w</a:t>
            </a:r>
          </a:p>
        </p:txBody>
      </p:sp>
      <p:sp>
        <p:nvSpPr>
          <p:cNvPr id="74786" name="Text Box 34">
            <a:extLst>
              <a:ext uri="{FF2B5EF4-FFF2-40B4-BE49-F238E27FC236}">
                <a16:creationId xmlns:a16="http://schemas.microsoft.com/office/drawing/2014/main" id="{0AD63252-12CD-C58C-2AE9-E11E0AF248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0338" y="4398963"/>
            <a:ext cx="28405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x</a:t>
            </a:r>
          </a:p>
        </p:txBody>
      </p:sp>
      <p:sp>
        <p:nvSpPr>
          <p:cNvPr id="74787" name="Text Box 35">
            <a:extLst>
              <a:ext uri="{FF2B5EF4-FFF2-40B4-BE49-F238E27FC236}">
                <a16:creationId xmlns:a16="http://schemas.microsoft.com/office/drawing/2014/main" id="{6FBDB2CE-BA9F-E78E-5B58-6D9C40A7C7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91475" y="4394200"/>
            <a:ext cx="2888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y</a:t>
            </a:r>
          </a:p>
        </p:txBody>
      </p:sp>
      <p:sp>
        <p:nvSpPr>
          <p:cNvPr id="74788" name="Text Box 36">
            <a:extLst>
              <a:ext uri="{FF2B5EF4-FFF2-40B4-BE49-F238E27FC236}">
                <a16:creationId xmlns:a16="http://schemas.microsoft.com/office/drawing/2014/main" id="{F6C6061A-ABD9-B756-216B-336BA9D266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3700" y="5302251"/>
            <a:ext cx="619080" cy="646331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/>
              <a:t>Q:</a:t>
            </a:r>
            <a:r>
              <a:rPr lang="en-US" altLang="en-US"/>
              <a:t>  y</a:t>
            </a:r>
          </a:p>
          <a:p>
            <a:r>
              <a:rPr lang="en-US" altLang="en-US"/>
              <a:t>      3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>
            <a:extLst>
              <a:ext uri="{FF2B5EF4-FFF2-40B4-BE49-F238E27FC236}">
                <a16:creationId xmlns:a16="http://schemas.microsoft.com/office/drawing/2014/main" id="{B85B9D12-7247-A751-7455-A4B65A1BED9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 (BFS)</a:t>
            </a:r>
          </a:p>
        </p:txBody>
      </p:sp>
      <p:sp>
        <p:nvSpPr>
          <p:cNvPr id="75779" name="Oval 3">
            <a:extLst>
              <a:ext uri="{FF2B5EF4-FFF2-40B4-BE49-F238E27FC236}">
                <a16:creationId xmlns:a16="http://schemas.microsoft.com/office/drawing/2014/main" id="{8444C0ED-0097-7021-97AF-4C050AE33D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00425" y="2497138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780" name="Text Box 4">
            <a:extLst>
              <a:ext uri="{FF2B5EF4-FFF2-40B4-BE49-F238E27FC236}">
                <a16:creationId xmlns:a16="http://schemas.microsoft.com/office/drawing/2014/main" id="{F4B8DB4E-54E7-B626-528A-100C675D31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4250" y="2560638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1</a:t>
            </a:r>
            <a:endParaRPr lang="en-US" altLang="en-US" b="1"/>
          </a:p>
        </p:txBody>
      </p:sp>
      <p:sp>
        <p:nvSpPr>
          <p:cNvPr id="75781" name="Oval 5">
            <a:extLst>
              <a:ext uri="{FF2B5EF4-FFF2-40B4-BE49-F238E27FC236}">
                <a16:creationId xmlns:a16="http://schemas.microsoft.com/office/drawing/2014/main" id="{105FF3B8-DEAC-0EC4-95E2-48B4B088A5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1563" y="2490788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782" name="Text Box 6">
            <a:extLst>
              <a:ext uri="{FF2B5EF4-FFF2-40B4-BE49-F238E27FC236}">
                <a16:creationId xmlns:a16="http://schemas.microsoft.com/office/drawing/2014/main" id="{20FF7390-F1AB-276F-ED30-E9B57F182A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5388" y="2554288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0</a:t>
            </a:r>
            <a:endParaRPr lang="en-US" altLang="en-US" b="1"/>
          </a:p>
        </p:txBody>
      </p:sp>
      <p:sp>
        <p:nvSpPr>
          <p:cNvPr id="75783" name="Line 7">
            <a:extLst>
              <a:ext uri="{FF2B5EF4-FFF2-40B4-BE49-F238E27FC236}">
                <a16:creationId xmlns:a16="http://schemas.microsoft.com/office/drawing/2014/main" id="{B76046FB-243B-DEA0-3FA9-D40221C3B007}"/>
              </a:ext>
            </a:extLst>
          </p:cNvPr>
          <p:cNvSpPr>
            <a:spLocks noChangeShapeType="1"/>
          </p:cNvSpPr>
          <p:nvPr/>
        </p:nvSpPr>
        <p:spPr bwMode="auto">
          <a:xfrm>
            <a:off x="3976689" y="2786063"/>
            <a:ext cx="923925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784" name="Oval 8">
            <a:extLst>
              <a:ext uri="{FF2B5EF4-FFF2-40B4-BE49-F238E27FC236}">
                <a16:creationId xmlns:a16="http://schemas.microsoft.com/office/drawing/2014/main" id="{C1358404-068E-73D1-AB7E-E10D3332AB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1563" y="3906838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785" name="Text Box 9">
            <a:extLst>
              <a:ext uri="{FF2B5EF4-FFF2-40B4-BE49-F238E27FC236}">
                <a16:creationId xmlns:a16="http://schemas.microsoft.com/office/drawing/2014/main" id="{3343D63D-A54C-E92A-A336-ABFD1DB25B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5388" y="3956050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1</a:t>
            </a:r>
            <a:endParaRPr lang="en-US" altLang="en-US" b="1"/>
          </a:p>
        </p:txBody>
      </p:sp>
      <p:sp>
        <p:nvSpPr>
          <p:cNvPr id="75786" name="Oval 10">
            <a:extLst>
              <a:ext uri="{FF2B5EF4-FFF2-40B4-BE49-F238E27FC236}">
                <a16:creationId xmlns:a16="http://schemas.microsoft.com/office/drawing/2014/main" id="{B5B26E86-3B87-5D0B-73B0-88BD801F61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62700" y="3900488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787" name="Text Box 11">
            <a:extLst>
              <a:ext uri="{FF2B5EF4-FFF2-40B4-BE49-F238E27FC236}">
                <a16:creationId xmlns:a16="http://schemas.microsoft.com/office/drawing/2014/main" id="{952969BC-7BCF-9FB6-938F-C9A03E600C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6525" y="3935413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2</a:t>
            </a:r>
            <a:endParaRPr lang="en-US" altLang="en-US" b="1"/>
          </a:p>
        </p:txBody>
      </p:sp>
      <p:sp>
        <p:nvSpPr>
          <p:cNvPr id="75788" name="Line 12">
            <a:extLst>
              <a:ext uri="{FF2B5EF4-FFF2-40B4-BE49-F238E27FC236}">
                <a16:creationId xmlns:a16="http://schemas.microsoft.com/office/drawing/2014/main" id="{6FD138E9-2110-1DE9-BA3E-17BC14E7A1D0}"/>
              </a:ext>
            </a:extLst>
          </p:cNvPr>
          <p:cNvSpPr>
            <a:spLocks noChangeShapeType="1"/>
          </p:cNvSpPr>
          <p:nvPr/>
        </p:nvSpPr>
        <p:spPr bwMode="auto">
          <a:xfrm>
            <a:off x="5457826" y="4195763"/>
            <a:ext cx="923925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789" name="Oval 13">
            <a:extLst>
              <a:ext uri="{FF2B5EF4-FFF2-40B4-BE49-F238E27FC236}">
                <a16:creationId xmlns:a16="http://schemas.microsoft.com/office/drawing/2014/main" id="{38236EF6-01B2-86D5-DAA7-865652B75D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43838" y="3910013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790" name="Text Box 14">
            <a:extLst>
              <a:ext uri="{FF2B5EF4-FFF2-40B4-BE49-F238E27FC236}">
                <a16:creationId xmlns:a16="http://schemas.microsoft.com/office/drawing/2014/main" id="{F3D4B46B-9895-4D68-5B38-31CB325CF7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3375" y="3944938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3</a:t>
            </a:r>
            <a:endParaRPr lang="en-US" altLang="en-US" b="1"/>
          </a:p>
        </p:txBody>
      </p:sp>
      <p:sp>
        <p:nvSpPr>
          <p:cNvPr id="75791" name="Line 15">
            <a:extLst>
              <a:ext uri="{FF2B5EF4-FFF2-40B4-BE49-F238E27FC236}">
                <a16:creationId xmlns:a16="http://schemas.microsoft.com/office/drawing/2014/main" id="{24460872-5752-AE36-1770-2F144C59A0DD}"/>
              </a:ext>
            </a:extLst>
          </p:cNvPr>
          <p:cNvSpPr>
            <a:spLocks noChangeShapeType="1"/>
          </p:cNvSpPr>
          <p:nvPr/>
        </p:nvSpPr>
        <p:spPr bwMode="auto">
          <a:xfrm>
            <a:off x="6938964" y="4205288"/>
            <a:ext cx="923925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792" name="Oval 16">
            <a:extLst>
              <a:ext uri="{FF2B5EF4-FFF2-40B4-BE49-F238E27FC236}">
                <a16:creationId xmlns:a16="http://schemas.microsoft.com/office/drawing/2014/main" id="{79305670-6B3D-96D4-C355-47C0A0AF34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57938" y="2495551"/>
            <a:ext cx="590550" cy="576263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793" name="Text Box 17">
            <a:extLst>
              <a:ext uri="{FF2B5EF4-FFF2-40B4-BE49-F238E27FC236}">
                <a16:creationId xmlns:a16="http://schemas.microsoft.com/office/drawing/2014/main" id="{01F67BB3-06C2-A37C-7070-C68323A52B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1763" y="2530475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2</a:t>
            </a:r>
            <a:endParaRPr lang="en-US" altLang="en-US" b="1"/>
          </a:p>
        </p:txBody>
      </p:sp>
      <p:sp>
        <p:nvSpPr>
          <p:cNvPr id="75794" name="Oval 18">
            <a:extLst>
              <a:ext uri="{FF2B5EF4-FFF2-40B4-BE49-F238E27FC236}">
                <a16:creationId xmlns:a16="http://schemas.microsoft.com/office/drawing/2014/main" id="{0480681E-AC31-CECB-0F29-4F58E80317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39075" y="2505076"/>
            <a:ext cx="590550" cy="576263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795" name="Text Box 19">
            <a:extLst>
              <a:ext uri="{FF2B5EF4-FFF2-40B4-BE49-F238E27FC236}">
                <a16:creationId xmlns:a16="http://schemas.microsoft.com/office/drawing/2014/main" id="{7D08F92C-4BFF-DAEB-7728-491A244CD9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2900" y="2554288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3</a:t>
            </a:r>
            <a:endParaRPr lang="en-US" altLang="en-US" b="1"/>
          </a:p>
        </p:txBody>
      </p:sp>
      <p:sp>
        <p:nvSpPr>
          <p:cNvPr id="75796" name="Line 20">
            <a:extLst>
              <a:ext uri="{FF2B5EF4-FFF2-40B4-BE49-F238E27FC236}">
                <a16:creationId xmlns:a16="http://schemas.microsoft.com/office/drawing/2014/main" id="{20865BE1-80BE-60BC-1CFF-3916E7EFFB05}"/>
              </a:ext>
            </a:extLst>
          </p:cNvPr>
          <p:cNvSpPr>
            <a:spLocks noChangeShapeType="1"/>
          </p:cNvSpPr>
          <p:nvPr/>
        </p:nvSpPr>
        <p:spPr bwMode="auto">
          <a:xfrm>
            <a:off x="6934201" y="2800350"/>
            <a:ext cx="923925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797" name="Oval 21">
            <a:extLst>
              <a:ext uri="{FF2B5EF4-FFF2-40B4-BE49-F238E27FC236}">
                <a16:creationId xmlns:a16="http://schemas.microsoft.com/office/drawing/2014/main" id="{5DCEBAC2-0B0D-EF9B-F615-7C7794B553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1375" y="3906838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798" name="Text Box 22">
            <a:extLst>
              <a:ext uri="{FF2B5EF4-FFF2-40B4-BE49-F238E27FC236}">
                <a16:creationId xmlns:a16="http://schemas.microsoft.com/office/drawing/2014/main" id="{788DBC47-99E1-D2E6-1299-B1A8AF9108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9488" y="3956050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2</a:t>
            </a:r>
            <a:endParaRPr lang="en-US" altLang="en-US" b="1"/>
          </a:p>
        </p:txBody>
      </p:sp>
      <p:sp>
        <p:nvSpPr>
          <p:cNvPr id="75799" name="Line 23">
            <a:extLst>
              <a:ext uri="{FF2B5EF4-FFF2-40B4-BE49-F238E27FC236}">
                <a16:creationId xmlns:a16="http://schemas.microsoft.com/office/drawing/2014/main" id="{2DC4C4B7-DF09-091C-20A2-7D90257476F1}"/>
              </a:ext>
            </a:extLst>
          </p:cNvPr>
          <p:cNvSpPr>
            <a:spLocks noChangeShapeType="1"/>
          </p:cNvSpPr>
          <p:nvPr/>
        </p:nvSpPr>
        <p:spPr bwMode="auto">
          <a:xfrm>
            <a:off x="3687763" y="3059113"/>
            <a:ext cx="0" cy="842962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800" name="Line 24">
            <a:extLst>
              <a:ext uri="{FF2B5EF4-FFF2-40B4-BE49-F238E27FC236}">
                <a16:creationId xmlns:a16="http://schemas.microsoft.com/office/drawing/2014/main" id="{DBB6B43E-65B8-3A6E-BCA3-04C754FF0CB7}"/>
              </a:ext>
            </a:extLst>
          </p:cNvPr>
          <p:cNvSpPr>
            <a:spLocks noChangeShapeType="1"/>
          </p:cNvSpPr>
          <p:nvPr/>
        </p:nvSpPr>
        <p:spPr bwMode="auto">
          <a:xfrm>
            <a:off x="5168900" y="3068638"/>
            <a:ext cx="0" cy="842962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801" name="Line 25">
            <a:extLst>
              <a:ext uri="{FF2B5EF4-FFF2-40B4-BE49-F238E27FC236}">
                <a16:creationId xmlns:a16="http://schemas.microsoft.com/office/drawing/2014/main" id="{40242ED9-8027-37AE-B627-8FED955E813E}"/>
              </a:ext>
            </a:extLst>
          </p:cNvPr>
          <p:cNvSpPr>
            <a:spLocks noChangeShapeType="1"/>
          </p:cNvSpPr>
          <p:nvPr/>
        </p:nvSpPr>
        <p:spPr bwMode="auto">
          <a:xfrm>
            <a:off x="6650038" y="3078163"/>
            <a:ext cx="0" cy="842962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802" name="Line 26">
            <a:extLst>
              <a:ext uri="{FF2B5EF4-FFF2-40B4-BE49-F238E27FC236}">
                <a16:creationId xmlns:a16="http://schemas.microsoft.com/office/drawing/2014/main" id="{19ABD5F1-D799-E5E0-6B5D-18001071FF70}"/>
              </a:ext>
            </a:extLst>
          </p:cNvPr>
          <p:cNvSpPr>
            <a:spLocks noChangeShapeType="1"/>
          </p:cNvSpPr>
          <p:nvPr/>
        </p:nvSpPr>
        <p:spPr bwMode="auto">
          <a:xfrm>
            <a:off x="8131175" y="3087688"/>
            <a:ext cx="0" cy="842962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803" name="Line 27">
            <a:extLst>
              <a:ext uri="{FF2B5EF4-FFF2-40B4-BE49-F238E27FC236}">
                <a16:creationId xmlns:a16="http://schemas.microsoft.com/office/drawing/2014/main" id="{EC0E2699-B752-8A25-59A8-931E0B8B58F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76864" y="2944813"/>
            <a:ext cx="1023937" cy="102870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804" name="Text Box 28">
            <a:extLst>
              <a:ext uri="{FF2B5EF4-FFF2-40B4-BE49-F238E27FC236}">
                <a16:creationId xmlns:a16="http://schemas.microsoft.com/office/drawing/2014/main" id="{B8A7D091-6E25-C330-8EC3-2C38C601F5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1400" y="2084388"/>
            <a:ext cx="26481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r</a:t>
            </a:r>
          </a:p>
        </p:txBody>
      </p:sp>
      <p:sp>
        <p:nvSpPr>
          <p:cNvPr id="75805" name="Text Box 29">
            <a:extLst>
              <a:ext uri="{FF2B5EF4-FFF2-40B4-BE49-F238E27FC236}">
                <a16:creationId xmlns:a16="http://schemas.microsoft.com/office/drawing/2014/main" id="{4F5E74D4-BE0F-1847-46D3-93A9CB03B4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8250" y="2093913"/>
            <a:ext cx="27443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s</a:t>
            </a:r>
          </a:p>
        </p:txBody>
      </p:sp>
      <p:sp>
        <p:nvSpPr>
          <p:cNvPr id="75806" name="Text Box 30">
            <a:extLst>
              <a:ext uri="{FF2B5EF4-FFF2-40B4-BE49-F238E27FC236}">
                <a16:creationId xmlns:a16="http://schemas.microsoft.com/office/drawing/2014/main" id="{31643438-A6E4-C81F-8DB7-E319E613B8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5100" y="2103438"/>
            <a:ext cx="26161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t</a:t>
            </a:r>
          </a:p>
        </p:txBody>
      </p:sp>
      <p:sp>
        <p:nvSpPr>
          <p:cNvPr id="75807" name="Text Box 31">
            <a:extLst>
              <a:ext uri="{FF2B5EF4-FFF2-40B4-BE49-F238E27FC236}">
                <a16:creationId xmlns:a16="http://schemas.microsoft.com/office/drawing/2014/main" id="{DD70F771-BE4E-AC60-C6D0-098340A34B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81950" y="2112963"/>
            <a:ext cx="30649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u</a:t>
            </a:r>
          </a:p>
        </p:txBody>
      </p:sp>
      <p:sp>
        <p:nvSpPr>
          <p:cNvPr id="75808" name="Text Box 32">
            <a:extLst>
              <a:ext uri="{FF2B5EF4-FFF2-40B4-BE49-F238E27FC236}">
                <a16:creationId xmlns:a16="http://schemas.microsoft.com/office/drawing/2014/main" id="{95DEE329-40B2-0724-2843-F8BE749520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33775" y="4379913"/>
            <a:ext cx="2888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v</a:t>
            </a:r>
          </a:p>
        </p:txBody>
      </p:sp>
      <p:sp>
        <p:nvSpPr>
          <p:cNvPr id="75809" name="Text Box 33">
            <a:extLst>
              <a:ext uri="{FF2B5EF4-FFF2-40B4-BE49-F238E27FC236}">
                <a16:creationId xmlns:a16="http://schemas.microsoft.com/office/drawing/2014/main" id="{53C53C20-2407-2B23-4F8B-110389936F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4913" y="4389438"/>
            <a:ext cx="3497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w</a:t>
            </a:r>
          </a:p>
        </p:txBody>
      </p:sp>
      <p:sp>
        <p:nvSpPr>
          <p:cNvPr id="75810" name="Text Box 34">
            <a:extLst>
              <a:ext uri="{FF2B5EF4-FFF2-40B4-BE49-F238E27FC236}">
                <a16:creationId xmlns:a16="http://schemas.microsoft.com/office/drawing/2014/main" id="{6F7ED231-ED13-60D0-91B3-DC71E00FB3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0338" y="4398963"/>
            <a:ext cx="28405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x</a:t>
            </a:r>
          </a:p>
        </p:txBody>
      </p:sp>
      <p:sp>
        <p:nvSpPr>
          <p:cNvPr id="75811" name="Text Box 35">
            <a:extLst>
              <a:ext uri="{FF2B5EF4-FFF2-40B4-BE49-F238E27FC236}">
                <a16:creationId xmlns:a16="http://schemas.microsoft.com/office/drawing/2014/main" id="{9C64959B-93B6-FDDC-1596-5586D150EB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91475" y="4394200"/>
            <a:ext cx="2888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y</a:t>
            </a:r>
          </a:p>
        </p:txBody>
      </p:sp>
      <p:sp>
        <p:nvSpPr>
          <p:cNvPr id="75812" name="Text Box 36">
            <a:extLst>
              <a:ext uri="{FF2B5EF4-FFF2-40B4-BE49-F238E27FC236}">
                <a16:creationId xmlns:a16="http://schemas.microsoft.com/office/drawing/2014/main" id="{42C717FB-80D4-D9FD-DC6E-5A315AB7A0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3701" y="5295900"/>
            <a:ext cx="704039" cy="369332"/>
          </a:xfrm>
          <a:prstGeom prst="rect">
            <a:avLst/>
          </a:prstGeom>
          <a:noFill/>
          <a:ln w="2857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/>
              <a:t>Q:</a:t>
            </a:r>
            <a:r>
              <a:rPr lang="en-US" altLang="en-US"/>
              <a:t>  </a:t>
            </a:r>
            <a:r>
              <a:rPr lang="en-US" altLang="en-US">
                <a:sym typeface="Symbol" pitchFamily="2" charset="2"/>
              </a:rPr>
              <a:t></a:t>
            </a:r>
            <a:endParaRPr lang="en-US" alt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>
            <a:extLst>
              <a:ext uri="{FF2B5EF4-FFF2-40B4-BE49-F238E27FC236}">
                <a16:creationId xmlns:a16="http://schemas.microsoft.com/office/drawing/2014/main" id="{D681E7DA-185E-FC03-E392-7E71C10EC2D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 (BFS)</a:t>
            </a:r>
          </a:p>
        </p:txBody>
      </p:sp>
      <p:sp>
        <p:nvSpPr>
          <p:cNvPr id="76803" name="Oval 3">
            <a:extLst>
              <a:ext uri="{FF2B5EF4-FFF2-40B4-BE49-F238E27FC236}">
                <a16:creationId xmlns:a16="http://schemas.microsoft.com/office/drawing/2014/main" id="{AF02B85B-D8B2-FC35-DCE1-6ABB1ED5A4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00425" y="2497138"/>
            <a:ext cx="590550" cy="576262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04" name="Text Box 4">
            <a:extLst>
              <a:ext uri="{FF2B5EF4-FFF2-40B4-BE49-F238E27FC236}">
                <a16:creationId xmlns:a16="http://schemas.microsoft.com/office/drawing/2014/main" id="{0BCA8FD7-D0CF-46FF-EA9D-21314233D1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4250" y="2560638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1</a:t>
            </a:r>
            <a:endParaRPr lang="en-US" altLang="en-US" b="1"/>
          </a:p>
        </p:txBody>
      </p:sp>
      <p:sp>
        <p:nvSpPr>
          <p:cNvPr id="76805" name="Oval 5">
            <a:extLst>
              <a:ext uri="{FF2B5EF4-FFF2-40B4-BE49-F238E27FC236}">
                <a16:creationId xmlns:a16="http://schemas.microsoft.com/office/drawing/2014/main" id="{4423210B-280D-701A-7810-39309148B2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1563" y="2490788"/>
            <a:ext cx="590550" cy="576262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06" name="Text Box 6">
            <a:extLst>
              <a:ext uri="{FF2B5EF4-FFF2-40B4-BE49-F238E27FC236}">
                <a16:creationId xmlns:a16="http://schemas.microsoft.com/office/drawing/2014/main" id="{DD843335-9104-AA9A-3231-CA83AF427D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5388" y="2554288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0</a:t>
            </a:r>
            <a:endParaRPr lang="en-US" altLang="en-US" b="1"/>
          </a:p>
        </p:txBody>
      </p:sp>
      <p:sp>
        <p:nvSpPr>
          <p:cNvPr id="76807" name="Line 7">
            <a:extLst>
              <a:ext uri="{FF2B5EF4-FFF2-40B4-BE49-F238E27FC236}">
                <a16:creationId xmlns:a16="http://schemas.microsoft.com/office/drawing/2014/main" id="{3ECFCDF9-9D2E-0931-99E7-B8BAAA2227D3}"/>
              </a:ext>
            </a:extLst>
          </p:cNvPr>
          <p:cNvSpPr>
            <a:spLocks noChangeShapeType="1"/>
          </p:cNvSpPr>
          <p:nvPr/>
        </p:nvSpPr>
        <p:spPr bwMode="auto">
          <a:xfrm>
            <a:off x="3976689" y="2786063"/>
            <a:ext cx="923925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08" name="Oval 8">
            <a:extLst>
              <a:ext uri="{FF2B5EF4-FFF2-40B4-BE49-F238E27FC236}">
                <a16:creationId xmlns:a16="http://schemas.microsoft.com/office/drawing/2014/main" id="{589B6638-B919-E80E-3EE2-0B4D81CE6A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1563" y="3906838"/>
            <a:ext cx="590550" cy="576262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09" name="Text Box 9">
            <a:extLst>
              <a:ext uri="{FF2B5EF4-FFF2-40B4-BE49-F238E27FC236}">
                <a16:creationId xmlns:a16="http://schemas.microsoft.com/office/drawing/2014/main" id="{AB22047B-9683-8043-06F6-C82A2B4518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5388" y="3956050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1</a:t>
            </a:r>
            <a:endParaRPr lang="en-US" altLang="en-US" b="1"/>
          </a:p>
        </p:txBody>
      </p:sp>
      <p:sp>
        <p:nvSpPr>
          <p:cNvPr id="76810" name="Oval 10">
            <a:extLst>
              <a:ext uri="{FF2B5EF4-FFF2-40B4-BE49-F238E27FC236}">
                <a16:creationId xmlns:a16="http://schemas.microsoft.com/office/drawing/2014/main" id="{77DA49C6-AE50-0C95-E6E2-F42276893D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62700" y="3900488"/>
            <a:ext cx="590550" cy="576262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11" name="Text Box 11">
            <a:extLst>
              <a:ext uri="{FF2B5EF4-FFF2-40B4-BE49-F238E27FC236}">
                <a16:creationId xmlns:a16="http://schemas.microsoft.com/office/drawing/2014/main" id="{650A73C5-3A67-2645-19F1-74F7B4DF1D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6525" y="3935413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2</a:t>
            </a:r>
            <a:endParaRPr lang="en-US" altLang="en-US" b="1"/>
          </a:p>
        </p:txBody>
      </p:sp>
      <p:sp>
        <p:nvSpPr>
          <p:cNvPr id="76812" name="Line 12">
            <a:extLst>
              <a:ext uri="{FF2B5EF4-FFF2-40B4-BE49-F238E27FC236}">
                <a16:creationId xmlns:a16="http://schemas.microsoft.com/office/drawing/2014/main" id="{E6224FCF-A341-2544-2533-F042FD868729}"/>
              </a:ext>
            </a:extLst>
          </p:cNvPr>
          <p:cNvSpPr>
            <a:spLocks noChangeShapeType="1"/>
          </p:cNvSpPr>
          <p:nvPr/>
        </p:nvSpPr>
        <p:spPr bwMode="auto">
          <a:xfrm>
            <a:off x="5457826" y="4195763"/>
            <a:ext cx="923925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13" name="Oval 13">
            <a:extLst>
              <a:ext uri="{FF2B5EF4-FFF2-40B4-BE49-F238E27FC236}">
                <a16:creationId xmlns:a16="http://schemas.microsoft.com/office/drawing/2014/main" id="{ED35CA7E-FA64-E60F-D44F-A1683C0783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43838" y="3910013"/>
            <a:ext cx="590550" cy="576262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14" name="Text Box 14">
            <a:extLst>
              <a:ext uri="{FF2B5EF4-FFF2-40B4-BE49-F238E27FC236}">
                <a16:creationId xmlns:a16="http://schemas.microsoft.com/office/drawing/2014/main" id="{906D7938-3426-F75E-98F8-8DB234EA42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3375" y="3944938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3</a:t>
            </a:r>
            <a:endParaRPr lang="en-US" altLang="en-US" b="1"/>
          </a:p>
        </p:txBody>
      </p:sp>
      <p:sp>
        <p:nvSpPr>
          <p:cNvPr id="76815" name="Line 15">
            <a:extLst>
              <a:ext uri="{FF2B5EF4-FFF2-40B4-BE49-F238E27FC236}">
                <a16:creationId xmlns:a16="http://schemas.microsoft.com/office/drawing/2014/main" id="{95A78367-2EFB-4F0E-DF8A-E9B4E2386FA7}"/>
              </a:ext>
            </a:extLst>
          </p:cNvPr>
          <p:cNvSpPr>
            <a:spLocks noChangeShapeType="1"/>
          </p:cNvSpPr>
          <p:nvPr/>
        </p:nvSpPr>
        <p:spPr bwMode="auto">
          <a:xfrm>
            <a:off x="6938964" y="4205288"/>
            <a:ext cx="923925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16" name="Oval 16">
            <a:extLst>
              <a:ext uri="{FF2B5EF4-FFF2-40B4-BE49-F238E27FC236}">
                <a16:creationId xmlns:a16="http://schemas.microsoft.com/office/drawing/2014/main" id="{440C4AEE-3981-EA8B-DBE9-51BF0DBC74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57938" y="2495551"/>
            <a:ext cx="590550" cy="576263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17" name="Text Box 17">
            <a:extLst>
              <a:ext uri="{FF2B5EF4-FFF2-40B4-BE49-F238E27FC236}">
                <a16:creationId xmlns:a16="http://schemas.microsoft.com/office/drawing/2014/main" id="{BF8D1C9B-2109-5F30-E1BF-9CD3769712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1763" y="2530475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2</a:t>
            </a:r>
            <a:endParaRPr lang="en-US" altLang="en-US" b="1"/>
          </a:p>
        </p:txBody>
      </p:sp>
      <p:sp>
        <p:nvSpPr>
          <p:cNvPr id="76818" name="Oval 18">
            <a:extLst>
              <a:ext uri="{FF2B5EF4-FFF2-40B4-BE49-F238E27FC236}">
                <a16:creationId xmlns:a16="http://schemas.microsoft.com/office/drawing/2014/main" id="{507F39EB-4D4B-B6FD-A8DA-A03A6F8165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39075" y="2505076"/>
            <a:ext cx="590550" cy="576263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19" name="Text Box 19">
            <a:extLst>
              <a:ext uri="{FF2B5EF4-FFF2-40B4-BE49-F238E27FC236}">
                <a16:creationId xmlns:a16="http://schemas.microsoft.com/office/drawing/2014/main" id="{4461E1DC-969C-B03D-1821-4D141EC536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2900" y="2554288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3</a:t>
            </a:r>
            <a:endParaRPr lang="en-US" altLang="en-US" b="1"/>
          </a:p>
        </p:txBody>
      </p:sp>
      <p:sp>
        <p:nvSpPr>
          <p:cNvPr id="76820" name="Line 20">
            <a:extLst>
              <a:ext uri="{FF2B5EF4-FFF2-40B4-BE49-F238E27FC236}">
                <a16:creationId xmlns:a16="http://schemas.microsoft.com/office/drawing/2014/main" id="{5750F861-C7A9-211A-7169-91E2E3F92480}"/>
              </a:ext>
            </a:extLst>
          </p:cNvPr>
          <p:cNvSpPr>
            <a:spLocks noChangeShapeType="1"/>
          </p:cNvSpPr>
          <p:nvPr/>
        </p:nvSpPr>
        <p:spPr bwMode="auto">
          <a:xfrm>
            <a:off x="6934201" y="2800350"/>
            <a:ext cx="923925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21" name="Oval 21">
            <a:extLst>
              <a:ext uri="{FF2B5EF4-FFF2-40B4-BE49-F238E27FC236}">
                <a16:creationId xmlns:a16="http://schemas.microsoft.com/office/drawing/2014/main" id="{05165CAE-BDEE-C730-704E-5E3E1C449B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1375" y="3906838"/>
            <a:ext cx="590550" cy="576262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22" name="Text Box 22">
            <a:extLst>
              <a:ext uri="{FF2B5EF4-FFF2-40B4-BE49-F238E27FC236}">
                <a16:creationId xmlns:a16="http://schemas.microsoft.com/office/drawing/2014/main" id="{20782F48-B2BD-5A24-922C-8EE3E3C144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9488" y="3956050"/>
            <a:ext cx="301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2</a:t>
            </a:r>
            <a:endParaRPr lang="en-US" altLang="en-US" b="1"/>
          </a:p>
        </p:txBody>
      </p:sp>
      <p:sp>
        <p:nvSpPr>
          <p:cNvPr id="76823" name="Line 23">
            <a:extLst>
              <a:ext uri="{FF2B5EF4-FFF2-40B4-BE49-F238E27FC236}">
                <a16:creationId xmlns:a16="http://schemas.microsoft.com/office/drawing/2014/main" id="{438AEC35-1C47-C871-97A7-37DD89E2EEF2}"/>
              </a:ext>
            </a:extLst>
          </p:cNvPr>
          <p:cNvSpPr>
            <a:spLocks noChangeShapeType="1"/>
          </p:cNvSpPr>
          <p:nvPr/>
        </p:nvSpPr>
        <p:spPr bwMode="auto">
          <a:xfrm>
            <a:off x="3687763" y="3059113"/>
            <a:ext cx="0" cy="842962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24" name="Line 24">
            <a:extLst>
              <a:ext uri="{FF2B5EF4-FFF2-40B4-BE49-F238E27FC236}">
                <a16:creationId xmlns:a16="http://schemas.microsoft.com/office/drawing/2014/main" id="{6B85868E-E4A1-8419-CCC0-AF3DBF65A144}"/>
              </a:ext>
            </a:extLst>
          </p:cNvPr>
          <p:cNvSpPr>
            <a:spLocks noChangeShapeType="1"/>
          </p:cNvSpPr>
          <p:nvPr/>
        </p:nvSpPr>
        <p:spPr bwMode="auto">
          <a:xfrm>
            <a:off x="5168900" y="3068638"/>
            <a:ext cx="0" cy="842962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25" name="Line 25">
            <a:extLst>
              <a:ext uri="{FF2B5EF4-FFF2-40B4-BE49-F238E27FC236}">
                <a16:creationId xmlns:a16="http://schemas.microsoft.com/office/drawing/2014/main" id="{522574BC-BA8C-0DE1-82FE-6C1B6D02D4F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76864" y="2944813"/>
            <a:ext cx="1023937" cy="102870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26" name="Text Box 26">
            <a:extLst>
              <a:ext uri="{FF2B5EF4-FFF2-40B4-BE49-F238E27FC236}">
                <a16:creationId xmlns:a16="http://schemas.microsoft.com/office/drawing/2014/main" id="{DCB37A51-6523-0F7E-A466-89FCDC7E80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1400" y="2084388"/>
            <a:ext cx="26481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r</a:t>
            </a:r>
          </a:p>
        </p:txBody>
      </p:sp>
      <p:sp>
        <p:nvSpPr>
          <p:cNvPr id="76827" name="Text Box 27">
            <a:extLst>
              <a:ext uri="{FF2B5EF4-FFF2-40B4-BE49-F238E27FC236}">
                <a16:creationId xmlns:a16="http://schemas.microsoft.com/office/drawing/2014/main" id="{C1E5FCDC-632B-EA45-A428-F3966C38CC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8250" y="2093913"/>
            <a:ext cx="27443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s</a:t>
            </a:r>
          </a:p>
        </p:txBody>
      </p:sp>
      <p:sp>
        <p:nvSpPr>
          <p:cNvPr id="76828" name="Text Box 28">
            <a:extLst>
              <a:ext uri="{FF2B5EF4-FFF2-40B4-BE49-F238E27FC236}">
                <a16:creationId xmlns:a16="http://schemas.microsoft.com/office/drawing/2014/main" id="{BEA22CE6-4F0B-2C5E-39F1-E2C0A3E379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5100" y="2103438"/>
            <a:ext cx="26161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t</a:t>
            </a:r>
          </a:p>
        </p:txBody>
      </p:sp>
      <p:sp>
        <p:nvSpPr>
          <p:cNvPr id="76829" name="Text Box 29">
            <a:extLst>
              <a:ext uri="{FF2B5EF4-FFF2-40B4-BE49-F238E27FC236}">
                <a16:creationId xmlns:a16="http://schemas.microsoft.com/office/drawing/2014/main" id="{59FA3E91-A28D-2CAC-1800-F03928B332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81950" y="2112963"/>
            <a:ext cx="30649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u</a:t>
            </a:r>
          </a:p>
        </p:txBody>
      </p:sp>
      <p:sp>
        <p:nvSpPr>
          <p:cNvPr id="76830" name="Text Box 30">
            <a:extLst>
              <a:ext uri="{FF2B5EF4-FFF2-40B4-BE49-F238E27FC236}">
                <a16:creationId xmlns:a16="http://schemas.microsoft.com/office/drawing/2014/main" id="{67270AF9-021A-4315-585C-0B429019ED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33775" y="4379913"/>
            <a:ext cx="2888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v</a:t>
            </a:r>
          </a:p>
        </p:txBody>
      </p:sp>
      <p:sp>
        <p:nvSpPr>
          <p:cNvPr id="76831" name="Text Box 31">
            <a:extLst>
              <a:ext uri="{FF2B5EF4-FFF2-40B4-BE49-F238E27FC236}">
                <a16:creationId xmlns:a16="http://schemas.microsoft.com/office/drawing/2014/main" id="{3A2DF0E5-D805-BC4B-7C3F-259DB47BF3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4913" y="4389438"/>
            <a:ext cx="3497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w</a:t>
            </a:r>
          </a:p>
        </p:txBody>
      </p:sp>
      <p:sp>
        <p:nvSpPr>
          <p:cNvPr id="76832" name="Text Box 32">
            <a:extLst>
              <a:ext uri="{FF2B5EF4-FFF2-40B4-BE49-F238E27FC236}">
                <a16:creationId xmlns:a16="http://schemas.microsoft.com/office/drawing/2014/main" id="{CA9B1131-417A-0B56-DF37-39996D9161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0338" y="4398963"/>
            <a:ext cx="28405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x</a:t>
            </a:r>
          </a:p>
        </p:txBody>
      </p:sp>
      <p:sp>
        <p:nvSpPr>
          <p:cNvPr id="76833" name="Text Box 33">
            <a:extLst>
              <a:ext uri="{FF2B5EF4-FFF2-40B4-BE49-F238E27FC236}">
                <a16:creationId xmlns:a16="http://schemas.microsoft.com/office/drawing/2014/main" id="{84C9E0D5-FD0C-1190-951A-D1617FEF4F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91475" y="4394200"/>
            <a:ext cx="2888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y</a:t>
            </a:r>
          </a:p>
        </p:txBody>
      </p:sp>
      <p:sp>
        <p:nvSpPr>
          <p:cNvPr id="76834" name="Text Box 34">
            <a:extLst>
              <a:ext uri="{FF2B5EF4-FFF2-40B4-BE49-F238E27FC236}">
                <a16:creationId xmlns:a16="http://schemas.microsoft.com/office/drawing/2014/main" id="{210D4978-1CF7-00A2-F255-40655D537C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6064" y="5434013"/>
            <a:ext cx="88517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/>
              <a:t>BF Tree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>
            <a:extLst>
              <a:ext uri="{FF2B5EF4-FFF2-40B4-BE49-F238E27FC236}">
                <a16:creationId xmlns:a16="http://schemas.microsoft.com/office/drawing/2014/main" id="{2C03BBB5-F5B9-714A-2691-33AF03D84CA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altLang="en-US" dirty="0"/>
              <a:t>Depth-first Search (DFS)</a:t>
            </a:r>
          </a:p>
        </p:txBody>
      </p:sp>
      <p:sp>
        <p:nvSpPr>
          <p:cNvPr id="50179" name="Rectangle 3">
            <a:extLst>
              <a:ext uri="{FF2B5EF4-FFF2-40B4-BE49-F238E27FC236}">
                <a16:creationId xmlns:a16="http://schemas.microsoft.com/office/drawing/2014/main" id="{CB40AC4E-5B0A-CF2E-F2FE-29B94B4F22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828800" y="1066800"/>
            <a:ext cx="8472488" cy="5334000"/>
          </a:xfrm>
        </p:spPr>
        <p:txBody>
          <a:bodyPr/>
          <a:lstStyle/>
          <a:p>
            <a:r>
              <a:rPr lang="en-US" altLang="en-US" dirty="0"/>
              <a:t>Explore edges out of the most recently discovered vertex </a:t>
            </a:r>
            <a:r>
              <a:rPr lang="en-US" altLang="en-US" i="1" dirty="0"/>
              <a:t>v</a:t>
            </a:r>
            <a:r>
              <a:rPr lang="en-US" altLang="en-US" dirty="0"/>
              <a:t>.</a:t>
            </a:r>
          </a:p>
          <a:p>
            <a:r>
              <a:rPr lang="en-US" altLang="en-US" dirty="0"/>
              <a:t>When all edges of </a:t>
            </a:r>
            <a:r>
              <a:rPr lang="en-US" altLang="en-US" i="1" dirty="0"/>
              <a:t>v</a:t>
            </a:r>
            <a:r>
              <a:rPr lang="en-US" altLang="en-US" dirty="0"/>
              <a:t> have been explored, backtrack to explore other edges leaving the vertex from which </a:t>
            </a:r>
            <a:r>
              <a:rPr lang="en-US" altLang="en-US" i="1" dirty="0"/>
              <a:t>v</a:t>
            </a:r>
            <a:r>
              <a:rPr lang="en-US" altLang="en-US" dirty="0"/>
              <a:t> was discovered (its </a:t>
            </a:r>
            <a:r>
              <a:rPr lang="en-US" altLang="en-US" i="1" dirty="0">
                <a:solidFill>
                  <a:srgbClr val="CC3300"/>
                </a:solidFill>
              </a:rPr>
              <a:t>predecessor</a:t>
            </a:r>
            <a:r>
              <a:rPr lang="en-US" altLang="en-US" dirty="0"/>
              <a:t>).</a:t>
            </a:r>
          </a:p>
          <a:p>
            <a:r>
              <a:rPr lang="en-US" altLang="en-US" dirty="0">
                <a:solidFill>
                  <a:schemeClr val="hlink"/>
                </a:solidFill>
              </a:rPr>
              <a:t>“Search as deep as possible first.”</a:t>
            </a:r>
          </a:p>
          <a:p>
            <a:r>
              <a:rPr lang="en-US" altLang="en-US" dirty="0"/>
              <a:t>Continue until all vertices reachable from the original source are discovered.</a:t>
            </a:r>
          </a:p>
          <a:p>
            <a:r>
              <a:rPr lang="en-US" altLang="en-US" dirty="0"/>
              <a:t>If any undiscovered vertices remain, then one of them is chosen as a new source and search is repeated from that source.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>
            <a:extLst>
              <a:ext uri="{FF2B5EF4-FFF2-40B4-BE49-F238E27FC236}">
                <a16:creationId xmlns:a16="http://schemas.microsoft.com/office/drawing/2014/main" id="{1DCE603B-FD17-172D-E193-8E70737D7C4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-87881"/>
            <a:ext cx="10515600" cy="1325563"/>
          </a:xfrm>
        </p:spPr>
        <p:txBody>
          <a:bodyPr/>
          <a:lstStyle/>
          <a:p>
            <a:r>
              <a:rPr lang="en-US" altLang="en-US" dirty="0"/>
              <a:t>Depth-first Search</a:t>
            </a:r>
          </a:p>
        </p:txBody>
      </p:sp>
      <p:sp>
        <p:nvSpPr>
          <p:cNvPr id="61443" name="Rectangle 3">
            <a:extLst>
              <a:ext uri="{FF2B5EF4-FFF2-40B4-BE49-F238E27FC236}">
                <a16:creationId xmlns:a16="http://schemas.microsoft.com/office/drawing/2014/main" id="{F18F38AE-844D-7AB7-13B8-064885BE641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22727" y="1040934"/>
            <a:ext cx="8839200" cy="5410200"/>
          </a:xfrm>
        </p:spPr>
        <p:txBody>
          <a:bodyPr/>
          <a:lstStyle/>
          <a:p>
            <a:r>
              <a:rPr lang="en-US" altLang="en-US" b="1" dirty="0">
                <a:solidFill>
                  <a:srgbClr val="CC3300"/>
                </a:solidFill>
              </a:rPr>
              <a:t>Input:</a:t>
            </a:r>
            <a:r>
              <a:rPr lang="en-US" altLang="en-US" b="1" dirty="0"/>
              <a:t> </a:t>
            </a:r>
            <a:r>
              <a:rPr lang="en-US" altLang="en-US" i="1" dirty="0"/>
              <a:t>G </a:t>
            </a:r>
            <a:r>
              <a:rPr lang="en-US" altLang="en-US" dirty="0">
                <a:latin typeface="MTSYN" charset="-127"/>
              </a:rPr>
              <a:t>= </a:t>
            </a:r>
            <a:r>
              <a:rPr lang="en-US" altLang="en-US" dirty="0">
                <a:latin typeface="RMTMI" charset="-95"/>
              </a:rPr>
              <a:t>(</a:t>
            </a:r>
            <a:r>
              <a:rPr lang="en-US" altLang="en-US" i="1" dirty="0"/>
              <a:t>V</a:t>
            </a:r>
            <a:r>
              <a:rPr lang="en-US" altLang="en-US" dirty="0">
                <a:latin typeface="RMTMI" charset="-95"/>
              </a:rPr>
              <a:t>,</a:t>
            </a:r>
            <a:r>
              <a:rPr lang="en-US" altLang="en-US" i="1" dirty="0">
                <a:latin typeface="RMTMI" charset="-95"/>
              </a:rPr>
              <a:t> </a:t>
            </a:r>
            <a:r>
              <a:rPr lang="en-US" altLang="en-US" i="1" dirty="0"/>
              <a:t>E</a:t>
            </a:r>
            <a:r>
              <a:rPr lang="en-US" altLang="en-US" dirty="0">
                <a:latin typeface="RMTMI" charset="-95"/>
              </a:rPr>
              <a:t>)</a:t>
            </a:r>
            <a:r>
              <a:rPr lang="en-US" altLang="en-US" dirty="0"/>
              <a:t>, directed or undirected. No source vertex given!</a:t>
            </a:r>
          </a:p>
          <a:p>
            <a:r>
              <a:rPr lang="en-US" altLang="en-US" b="1" dirty="0">
                <a:solidFill>
                  <a:srgbClr val="CC3300"/>
                </a:solidFill>
              </a:rPr>
              <a:t>Output:</a:t>
            </a:r>
          </a:p>
          <a:p>
            <a:pPr lvl="1"/>
            <a:r>
              <a:rPr lang="en-US" altLang="en-US" b="1" dirty="0"/>
              <a:t> </a:t>
            </a:r>
            <a:r>
              <a:rPr lang="en-US" altLang="en-US" dirty="0">
                <a:solidFill>
                  <a:schemeClr val="hlink"/>
                </a:solidFill>
              </a:rPr>
              <a:t>2 </a:t>
            </a:r>
            <a:r>
              <a:rPr lang="en-US" altLang="en-US" b="1" dirty="0">
                <a:solidFill>
                  <a:schemeClr val="hlink"/>
                </a:solidFill>
              </a:rPr>
              <a:t>timestamps</a:t>
            </a:r>
            <a:r>
              <a:rPr lang="en-US" altLang="en-US" b="1" i="1" dirty="0">
                <a:solidFill>
                  <a:schemeClr val="hlink"/>
                </a:solidFill>
              </a:rPr>
              <a:t> </a:t>
            </a:r>
            <a:r>
              <a:rPr lang="en-US" altLang="en-US" dirty="0">
                <a:solidFill>
                  <a:schemeClr val="hlink"/>
                </a:solidFill>
              </a:rPr>
              <a:t>on each vertex</a:t>
            </a:r>
            <a:r>
              <a:rPr lang="en-US" altLang="en-US" dirty="0"/>
              <a:t>. Integers between 1 and 2|V|.</a:t>
            </a:r>
          </a:p>
          <a:p>
            <a:pPr lvl="2"/>
            <a:r>
              <a:rPr lang="en-US" altLang="en-US" i="1" dirty="0"/>
              <a:t>d</a:t>
            </a:r>
            <a:r>
              <a:rPr lang="en-US" altLang="en-US" dirty="0"/>
              <a:t>[</a:t>
            </a:r>
            <a:r>
              <a:rPr lang="en-US" altLang="en-US" i="1" dirty="0"/>
              <a:t>v</a:t>
            </a:r>
            <a:r>
              <a:rPr lang="en-US" altLang="en-US" dirty="0"/>
              <a:t>] </a:t>
            </a:r>
            <a:r>
              <a:rPr lang="en-US" altLang="en-US" dirty="0">
                <a:latin typeface="MTSYN" charset="-127"/>
              </a:rPr>
              <a:t>= </a:t>
            </a:r>
            <a:r>
              <a:rPr lang="en-US" altLang="en-US" b="1" i="1" dirty="0"/>
              <a:t>discovery time </a:t>
            </a:r>
            <a:r>
              <a:rPr lang="en-US" altLang="en-US" dirty="0"/>
              <a:t>(</a:t>
            </a:r>
            <a:r>
              <a:rPr lang="en-US" altLang="en-US" i="1" dirty="0"/>
              <a:t>v </a:t>
            </a:r>
            <a:r>
              <a:rPr lang="en-US" altLang="en-US" dirty="0"/>
              <a:t>turns from white to gray)</a:t>
            </a:r>
            <a:endParaRPr lang="en-US" altLang="en-US" b="1" i="1" dirty="0"/>
          </a:p>
          <a:p>
            <a:pPr lvl="2"/>
            <a:r>
              <a:rPr lang="en-US" altLang="en-US" i="1" dirty="0"/>
              <a:t>f </a:t>
            </a:r>
            <a:r>
              <a:rPr lang="en-US" altLang="en-US" dirty="0"/>
              <a:t>[</a:t>
            </a:r>
            <a:r>
              <a:rPr lang="en-US" altLang="en-US" i="1" dirty="0"/>
              <a:t>v</a:t>
            </a:r>
            <a:r>
              <a:rPr lang="en-US" altLang="en-US" dirty="0"/>
              <a:t>] </a:t>
            </a:r>
            <a:r>
              <a:rPr lang="en-US" altLang="en-US" dirty="0">
                <a:latin typeface="MTSYN" charset="-127"/>
              </a:rPr>
              <a:t>= </a:t>
            </a:r>
            <a:r>
              <a:rPr lang="en-US" altLang="en-US" b="1" i="1" dirty="0"/>
              <a:t>finishing time</a:t>
            </a:r>
            <a:r>
              <a:rPr lang="en-US" altLang="en-US" b="1" dirty="0"/>
              <a:t> </a:t>
            </a:r>
            <a:r>
              <a:rPr lang="en-US" altLang="en-US" dirty="0"/>
              <a:t>(</a:t>
            </a:r>
            <a:r>
              <a:rPr lang="en-US" altLang="en-US" i="1" dirty="0"/>
              <a:t>v</a:t>
            </a:r>
            <a:r>
              <a:rPr lang="en-US" altLang="en-US" dirty="0"/>
              <a:t> turns from gray to black)</a:t>
            </a:r>
            <a:endParaRPr lang="en-US" altLang="en-US" b="1" i="1" dirty="0"/>
          </a:p>
          <a:p>
            <a:pPr lvl="1"/>
            <a:r>
              <a:rPr lang="en-US" altLang="en-US" dirty="0">
                <a:sym typeface="Symbol" pitchFamily="2" charset="2"/>
              </a:rPr>
              <a:t></a:t>
            </a:r>
            <a:r>
              <a:rPr lang="en-US" altLang="en-US" dirty="0"/>
              <a:t>[</a:t>
            </a:r>
            <a:r>
              <a:rPr lang="en-US" altLang="en-US" i="1" dirty="0"/>
              <a:t>v</a:t>
            </a:r>
            <a:r>
              <a:rPr lang="en-US" altLang="en-US" dirty="0"/>
              <a:t>] : predecessor of </a:t>
            </a:r>
            <a:r>
              <a:rPr lang="en-US" altLang="en-US" i="1" dirty="0"/>
              <a:t>v = u</a:t>
            </a:r>
            <a:r>
              <a:rPr lang="en-US" altLang="en-US" dirty="0"/>
              <a:t>, such that </a:t>
            </a:r>
            <a:r>
              <a:rPr lang="en-US" altLang="en-US" i="1" dirty="0"/>
              <a:t>v</a:t>
            </a:r>
            <a:r>
              <a:rPr lang="en-US" altLang="en-US" dirty="0"/>
              <a:t> was discovered during the scan of </a:t>
            </a:r>
            <a:r>
              <a:rPr lang="en-US" altLang="en-US" i="1" dirty="0"/>
              <a:t>u</a:t>
            </a:r>
            <a:r>
              <a:rPr lang="en-US" altLang="en-US" dirty="0"/>
              <a:t>’s adjacency list.</a:t>
            </a:r>
          </a:p>
          <a:p>
            <a:r>
              <a:rPr lang="en-US" altLang="en-US" dirty="0"/>
              <a:t>Uses the same coloring scheme for vertices as BFS.</a:t>
            </a:r>
          </a:p>
          <a:p>
            <a:pPr lvl="1"/>
            <a:endParaRPr lang="en-US" altLang="en-US" b="1" i="1" dirty="0"/>
          </a:p>
          <a:p>
            <a:endParaRPr lang="en-US" altLang="en-US" dirty="0"/>
          </a:p>
          <a:p>
            <a:endParaRPr lang="en-US" altLang="en-US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>
            <a:extLst>
              <a:ext uri="{FF2B5EF4-FFF2-40B4-BE49-F238E27FC236}">
                <a16:creationId xmlns:a16="http://schemas.microsoft.com/office/drawing/2014/main" id="{5B00F943-DCD0-4813-82FF-098EF2195C9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-41142"/>
            <a:ext cx="10515600" cy="1325563"/>
          </a:xfrm>
        </p:spPr>
        <p:txBody>
          <a:bodyPr/>
          <a:lstStyle/>
          <a:p>
            <a:r>
              <a:rPr lang="en-US" altLang="en-US" dirty="0"/>
              <a:t>Pseudo-code</a:t>
            </a:r>
          </a:p>
        </p:txBody>
      </p:sp>
      <p:sp>
        <p:nvSpPr>
          <p:cNvPr id="52227" name="Rectangle 3">
            <a:extLst>
              <a:ext uri="{FF2B5EF4-FFF2-40B4-BE49-F238E27FC236}">
                <a16:creationId xmlns:a16="http://schemas.microsoft.com/office/drawing/2014/main" id="{CC1934FC-F3E4-16E6-BCFE-44E57DA5B12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676400" y="1385582"/>
            <a:ext cx="3581400" cy="3124200"/>
          </a:xfrm>
          <a:solidFill>
            <a:srgbClr val="CCECFF"/>
          </a:solidFill>
          <a:ln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>
            <a:normAutofit lnSpcReduction="10000"/>
          </a:bodyPr>
          <a:lstStyle/>
          <a:p>
            <a:pPr marL="609600" indent="-609600">
              <a:buNone/>
            </a:pPr>
            <a:r>
              <a:rPr lang="en-US" altLang="en-US" sz="2000" b="1" u="sng"/>
              <a:t>DFS(</a:t>
            </a:r>
            <a:r>
              <a:rPr lang="en-US" altLang="en-US" sz="2000" b="1" i="1" u="sng"/>
              <a:t>G</a:t>
            </a:r>
            <a:r>
              <a:rPr lang="en-US" altLang="en-US" sz="2000" b="1" u="sng"/>
              <a:t>)</a:t>
            </a:r>
          </a:p>
          <a:p>
            <a:pPr marL="609600" indent="-609600">
              <a:buNone/>
            </a:pPr>
            <a:r>
              <a:rPr lang="en-US" altLang="en-US" sz="2000"/>
              <a:t>1.  </a:t>
            </a:r>
            <a:r>
              <a:rPr lang="en-US" altLang="en-US" sz="2000" b="1"/>
              <a:t>for</a:t>
            </a:r>
            <a:r>
              <a:rPr lang="en-US" altLang="en-US" sz="2000"/>
              <a:t> each vertex </a:t>
            </a:r>
            <a:r>
              <a:rPr lang="en-US" altLang="en-US" sz="2000" i="1"/>
              <a:t>u </a:t>
            </a:r>
            <a:r>
              <a:rPr lang="en-US" altLang="en-US" sz="2000" i="1">
                <a:sym typeface="Symbol" pitchFamily="2" charset="2"/>
              </a:rPr>
              <a:t></a:t>
            </a:r>
            <a:r>
              <a:rPr lang="en-US" altLang="en-US" sz="2000" i="1"/>
              <a:t> V</a:t>
            </a:r>
            <a:r>
              <a:rPr lang="en-US" altLang="en-US" sz="2000"/>
              <a:t>[</a:t>
            </a:r>
            <a:r>
              <a:rPr lang="en-US" altLang="en-US" sz="2000" i="1"/>
              <a:t>G</a:t>
            </a:r>
            <a:r>
              <a:rPr lang="en-US" altLang="en-US" sz="2000"/>
              <a:t>]</a:t>
            </a:r>
          </a:p>
          <a:p>
            <a:pPr marL="609600" indent="-609600">
              <a:buNone/>
            </a:pPr>
            <a:r>
              <a:rPr lang="en-US" altLang="en-US" sz="2000"/>
              <a:t>2.       </a:t>
            </a:r>
            <a:r>
              <a:rPr lang="en-US" altLang="en-US" sz="2000" b="1"/>
              <a:t>do</a:t>
            </a:r>
            <a:r>
              <a:rPr lang="en-US" altLang="en-US" sz="2000"/>
              <a:t> </a:t>
            </a:r>
            <a:r>
              <a:rPr lang="en-US" altLang="en-US" sz="2000" i="1"/>
              <a:t>color</a:t>
            </a:r>
            <a:r>
              <a:rPr lang="en-US" altLang="en-US" sz="2000"/>
              <a:t>[</a:t>
            </a:r>
            <a:r>
              <a:rPr lang="en-US" altLang="en-US" sz="2000" i="1"/>
              <a:t>u</a:t>
            </a:r>
            <a:r>
              <a:rPr lang="en-US" altLang="en-US" sz="2000"/>
              <a:t>] </a:t>
            </a:r>
            <a:r>
              <a:rPr lang="en-US" altLang="en-US" sz="2000">
                <a:sym typeface="Symbol" pitchFamily="2" charset="2"/>
              </a:rPr>
              <a:t></a:t>
            </a:r>
            <a:r>
              <a:rPr lang="en-US" altLang="en-US" sz="2000"/>
              <a:t> white</a:t>
            </a:r>
          </a:p>
          <a:p>
            <a:pPr marL="609600" indent="-609600">
              <a:buNone/>
            </a:pPr>
            <a:r>
              <a:rPr lang="en-US" altLang="en-US" sz="2000"/>
              <a:t>3.            </a:t>
            </a:r>
            <a:r>
              <a:rPr lang="en-US" altLang="en-US" sz="2000">
                <a:sym typeface="Symbol" pitchFamily="2" charset="2"/>
              </a:rPr>
              <a:t></a:t>
            </a:r>
            <a:r>
              <a:rPr lang="en-US" altLang="en-US" sz="2000"/>
              <a:t>[</a:t>
            </a:r>
            <a:r>
              <a:rPr lang="en-US" altLang="en-US" sz="2000" i="1"/>
              <a:t>u</a:t>
            </a:r>
            <a:r>
              <a:rPr lang="en-US" altLang="en-US" sz="2000"/>
              <a:t>] </a:t>
            </a:r>
            <a:r>
              <a:rPr lang="en-US" altLang="en-US" sz="2000">
                <a:sym typeface="Symbol" pitchFamily="2" charset="2"/>
              </a:rPr>
              <a:t></a:t>
            </a:r>
            <a:r>
              <a:rPr lang="en-US" altLang="en-US" sz="2000"/>
              <a:t> NIL</a:t>
            </a:r>
          </a:p>
          <a:p>
            <a:pPr marL="609600" indent="-609600">
              <a:buNone/>
            </a:pPr>
            <a:r>
              <a:rPr lang="en-US" altLang="en-US" sz="2000"/>
              <a:t>4.  </a:t>
            </a:r>
            <a:r>
              <a:rPr lang="en-US" altLang="en-US" sz="2000" i="1"/>
              <a:t>time</a:t>
            </a:r>
            <a:r>
              <a:rPr lang="en-US" altLang="en-US" sz="2000"/>
              <a:t> </a:t>
            </a:r>
            <a:r>
              <a:rPr lang="en-US" altLang="en-US" sz="2000">
                <a:sym typeface="Symbol" pitchFamily="2" charset="2"/>
              </a:rPr>
              <a:t></a:t>
            </a:r>
            <a:r>
              <a:rPr lang="en-US" altLang="en-US" sz="2000"/>
              <a:t> 0</a:t>
            </a:r>
          </a:p>
          <a:p>
            <a:pPr marL="609600" indent="-609600">
              <a:buNone/>
            </a:pPr>
            <a:r>
              <a:rPr lang="en-US" altLang="en-US" sz="2000"/>
              <a:t>5.  </a:t>
            </a:r>
            <a:r>
              <a:rPr lang="en-US" altLang="en-US" sz="2000" b="1"/>
              <a:t>for</a:t>
            </a:r>
            <a:r>
              <a:rPr lang="en-US" altLang="en-US" sz="2000"/>
              <a:t> each vertex </a:t>
            </a:r>
            <a:r>
              <a:rPr lang="en-US" altLang="en-US" sz="2000" i="1"/>
              <a:t>u </a:t>
            </a:r>
            <a:r>
              <a:rPr lang="en-US" altLang="en-US" sz="2000" i="1">
                <a:sym typeface="Symbol" pitchFamily="2" charset="2"/>
              </a:rPr>
              <a:t></a:t>
            </a:r>
            <a:r>
              <a:rPr lang="en-US" altLang="en-US" sz="2000" i="1"/>
              <a:t> V</a:t>
            </a:r>
            <a:r>
              <a:rPr lang="en-US" altLang="en-US" sz="2000"/>
              <a:t>[</a:t>
            </a:r>
            <a:r>
              <a:rPr lang="en-US" altLang="en-US" sz="2000" i="1"/>
              <a:t>G</a:t>
            </a:r>
            <a:r>
              <a:rPr lang="en-US" altLang="en-US" sz="2000"/>
              <a:t>]</a:t>
            </a:r>
          </a:p>
          <a:p>
            <a:pPr marL="609600" indent="-609600">
              <a:buNone/>
            </a:pPr>
            <a:r>
              <a:rPr lang="en-US" altLang="en-US" sz="2000"/>
              <a:t>6.        </a:t>
            </a:r>
            <a:r>
              <a:rPr lang="en-US" altLang="en-US" sz="2000" b="1"/>
              <a:t>do</a:t>
            </a:r>
            <a:r>
              <a:rPr lang="en-US" altLang="en-US" sz="2000"/>
              <a:t> </a:t>
            </a:r>
            <a:r>
              <a:rPr lang="en-US" altLang="en-US" sz="2000" b="1"/>
              <a:t>if</a:t>
            </a:r>
            <a:r>
              <a:rPr lang="en-US" altLang="en-US" sz="2000"/>
              <a:t> </a:t>
            </a:r>
            <a:r>
              <a:rPr lang="en-US" altLang="en-US" sz="2000" i="1"/>
              <a:t>color</a:t>
            </a:r>
            <a:r>
              <a:rPr lang="en-US" altLang="en-US" sz="2000"/>
              <a:t>[</a:t>
            </a:r>
            <a:r>
              <a:rPr lang="en-US" altLang="en-US" sz="2000" i="1"/>
              <a:t>u</a:t>
            </a:r>
            <a:r>
              <a:rPr lang="en-US" altLang="en-US" sz="2000"/>
              <a:t>] </a:t>
            </a:r>
            <a:r>
              <a:rPr lang="en-US" altLang="en-US" sz="2000">
                <a:sym typeface="Symbol" pitchFamily="2" charset="2"/>
              </a:rPr>
              <a:t>=</a:t>
            </a:r>
            <a:r>
              <a:rPr lang="en-US" altLang="en-US" sz="2000"/>
              <a:t> white</a:t>
            </a:r>
          </a:p>
          <a:p>
            <a:pPr marL="609600" indent="-609600">
              <a:buNone/>
            </a:pPr>
            <a:r>
              <a:rPr lang="en-US" altLang="en-US" sz="2000"/>
              <a:t>7.                 </a:t>
            </a:r>
            <a:r>
              <a:rPr lang="en-US" altLang="en-US" sz="2000" b="1"/>
              <a:t>then</a:t>
            </a:r>
            <a:r>
              <a:rPr lang="en-US" altLang="en-US" sz="2000"/>
              <a:t> DFS-Visit(</a:t>
            </a:r>
            <a:r>
              <a:rPr lang="en-US" altLang="en-US" sz="2000" i="1"/>
              <a:t>u</a:t>
            </a:r>
            <a:r>
              <a:rPr lang="en-US" altLang="en-US" sz="2000"/>
              <a:t>)</a:t>
            </a:r>
          </a:p>
        </p:txBody>
      </p:sp>
      <p:sp>
        <p:nvSpPr>
          <p:cNvPr id="52228" name="Text Box 4">
            <a:extLst>
              <a:ext uri="{FF2B5EF4-FFF2-40B4-BE49-F238E27FC236}">
                <a16:creationId xmlns:a16="http://schemas.microsoft.com/office/drawing/2014/main" id="{751F085B-05EC-37C1-4E62-580BCAB503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6400" y="4950204"/>
            <a:ext cx="3338158" cy="400110"/>
          </a:xfrm>
          <a:prstGeom prst="rect">
            <a:avLst/>
          </a:prstGeom>
          <a:noFill/>
          <a:ln w="19050">
            <a:solidFill>
              <a:schemeClr val="hlink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000"/>
              <a:t>Uses a global timestamp </a:t>
            </a:r>
            <a:r>
              <a:rPr lang="en-US" altLang="en-US" sz="2000" b="1" i="1">
                <a:solidFill>
                  <a:srgbClr val="CC3300"/>
                </a:solidFill>
              </a:rPr>
              <a:t>time</a:t>
            </a:r>
            <a:r>
              <a:rPr lang="en-US" altLang="en-US" sz="2000"/>
              <a:t>.</a:t>
            </a:r>
          </a:p>
        </p:txBody>
      </p:sp>
      <p:sp>
        <p:nvSpPr>
          <p:cNvPr id="52229" name="Rectangle 5">
            <a:extLst>
              <a:ext uri="{FF2B5EF4-FFF2-40B4-BE49-F238E27FC236}">
                <a16:creationId xmlns:a16="http://schemas.microsoft.com/office/drawing/2014/main" id="{6980353D-7804-2274-9802-37BC404A64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00" y="1066800"/>
            <a:ext cx="4800600" cy="4419600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lIns="92075" tIns="46038" rIns="92075" bIns="46038"/>
          <a:lstStyle>
            <a:lvl1pPr marL="609600" indent="-609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90600" indent="-5334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20000"/>
              </a:spcBef>
              <a:buFont typeface="Wingdings" pitchFamily="2" charset="2"/>
              <a:buNone/>
            </a:pPr>
            <a:r>
              <a:rPr lang="en-US" altLang="en-US" sz="2000" b="1">
                <a:solidFill>
                  <a:srgbClr val="010000"/>
                </a:solidFill>
              </a:rPr>
              <a:t>DFS-Visit(</a:t>
            </a:r>
            <a:r>
              <a:rPr lang="en-US" altLang="en-US" sz="2000" b="1" i="1">
                <a:solidFill>
                  <a:srgbClr val="010000"/>
                </a:solidFill>
              </a:rPr>
              <a:t>u</a:t>
            </a:r>
            <a:r>
              <a:rPr lang="en-US" altLang="en-US" sz="2000" b="1">
                <a:solidFill>
                  <a:srgbClr val="010000"/>
                </a:solidFill>
              </a:rPr>
              <a:t>)</a:t>
            </a:r>
            <a:endParaRPr lang="en-US" altLang="en-US" sz="2000" b="1" i="1">
              <a:solidFill>
                <a:srgbClr val="010000"/>
              </a:solidFill>
            </a:endParaRPr>
          </a:p>
          <a:p>
            <a:pPr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n-US" altLang="en-US" sz="2000" i="1">
                <a:solidFill>
                  <a:srgbClr val="010000"/>
                </a:solidFill>
              </a:rPr>
              <a:t>color</a:t>
            </a:r>
            <a:r>
              <a:rPr lang="en-US" altLang="en-US" sz="2000">
                <a:solidFill>
                  <a:srgbClr val="010000"/>
                </a:solidFill>
              </a:rPr>
              <a:t>[</a:t>
            </a:r>
            <a:r>
              <a:rPr lang="en-US" altLang="en-US" sz="2000" i="1">
                <a:solidFill>
                  <a:srgbClr val="010000"/>
                </a:solidFill>
              </a:rPr>
              <a:t>u</a:t>
            </a:r>
            <a:r>
              <a:rPr lang="en-US" altLang="en-US" sz="2000">
                <a:solidFill>
                  <a:srgbClr val="010000"/>
                </a:solidFill>
              </a:rPr>
              <a:t>] </a:t>
            </a:r>
            <a:r>
              <a:rPr lang="en-US" altLang="en-US" sz="2000">
                <a:solidFill>
                  <a:srgbClr val="010000"/>
                </a:solidFill>
                <a:sym typeface="Symbol" pitchFamily="2" charset="2"/>
              </a:rPr>
              <a:t></a:t>
            </a:r>
            <a:r>
              <a:rPr lang="en-US" altLang="en-US" sz="2000">
                <a:solidFill>
                  <a:srgbClr val="010000"/>
                </a:solidFill>
              </a:rPr>
              <a:t> GRAY  </a:t>
            </a:r>
            <a:r>
              <a:rPr lang="en-US" altLang="en-US" sz="2000">
                <a:solidFill>
                  <a:srgbClr val="010000"/>
                </a:solidFill>
                <a:sym typeface="Symbol" pitchFamily="2" charset="2"/>
              </a:rPr>
              <a:t> White vertex </a:t>
            </a:r>
            <a:r>
              <a:rPr lang="en-US" altLang="en-US" sz="2000" i="1">
                <a:solidFill>
                  <a:srgbClr val="010000"/>
                </a:solidFill>
              </a:rPr>
              <a:t>u</a:t>
            </a:r>
            <a:r>
              <a:rPr lang="en-US" altLang="en-US" sz="2000">
                <a:solidFill>
                  <a:srgbClr val="010000"/>
                </a:solidFill>
                <a:sym typeface="Symbol" pitchFamily="2" charset="2"/>
              </a:rPr>
              <a:t> has been discovered</a:t>
            </a:r>
          </a:p>
          <a:p>
            <a:pPr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n-US" altLang="en-US" sz="2000" i="1">
                <a:solidFill>
                  <a:srgbClr val="010000"/>
                </a:solidFill>
                <a:sym typeface="Symbol" pitchFamily="2" charset="2"/>
              </a:rPr>
              <a:t>time</a:t>
            </a:r>
            <a:r>
              <a:rPr lang="en-US" altLang="en-US" sz="2000">
                <a:solidFill>
                  <a:srgbClr val="010000"/>
                </a:solidFill>
                <a:sym typeface="Symbol" pitchFamily="2" charset="2"/>
              </a:rPr>
              <a:t>  </a:t>
            </a:r>
            <a:r>
              <a:rPr lang="en-US" altLang="en-US" sz="2000" i="1">
                <a:solidFill>
                  <a:srgbClr val="010000"/>
                </a:solidFill>
                <a:sym typeface="Symbol" pitchFamily="2" charset="2"/>
              </a:rPr>
              <a:t>time</a:t>
            </a:r>
            <a:r>
              <a:rPr lang="en-US" altLang="en-US" sz="2000">
                <a:solidFill>
                  <a:srgbClr val="010000"/>
                </a:solidFill>
                <a:sym typeface="Symbol" pitchFamily="2" charset="2"/>
              </a:rPr>
              <a:t> + 1</a:t>
            </a:r>
            <a:endParaRPr lang="en-US" altLang="en-US" sz="1400" i="1">
              <a:solidFill>
                <a:srgbClr val="010000"/>
              </a:solidFill>
              <a:sym typeface="Symbol" pitchFamily="2" charset="2"/>
            </a:endParaRPr>
          </a:p>
          <a:p>
            <a:pPr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n-US" altLang="en-US" sz="2000">
                <a:solidFill>
                  <a:srgbClr val="010000"/>
                </a:solidFill>
              </a:rPr>
              <a:t> </a:t>
            </a:r>
            <a:r>
              <a:rPr lang="en-US" altLang="en-US" sz="2000" i="1">
                <a:solidFill>
                  <a:srgbClr val="010000"/>
                </a:solidFill>
              </a:rPr>
              <a:t>d</a:t>
            </a:r>
            <a:r>
              <a:rPr lang="en-US" altLang="en-US" sz="2000">
                <a:solidFill>
                  <a:srgbClr val="010000"/>
                </a:solidFill>
              </a:rPr>
              <a:t>[</a:t>
            </a:r>
            <a:r>
              <a:rPr lang="en-US" altLang="en-US" sz="2000" i="1">
                <a:solidFill>
                  <a:srgbClr val="010000"/>
                </a:solidFill>
              </a:rPr>
              <a:t>u</a:t>
            </a:r>
            <a:r>
              <a:rPr lang="en-US" altLang="en-US" sz="2000">
                <a:solidFill>
                  <a:srgbClr val="010000"/>
                </a:solidFill>
              </a:rPr>
              <a:t>] </a:t>
            </a:r>
            <a:r>
              <a:rPr lang="en-US" altLang="en-US" sz="2000">
                <a:solidFill>
                  <a:srgbClr val="010000"/>
                </a:solidFill>
                <a:sym typeface="Symbol" pitchFamily="2" charset="2"/>
              </a:rPr>
              <a:t></a:t>
            </a:r>
            <a:r>
              <a:rPr lang="en-US" altLang="en-US" sz="2000">
                <a:solidFill>
                  <a:srgbClr val="010000"/>
                </a:solidFill>
              </a:rPr>
              <a:t> </a:t>
            </a:r>
            <a:r>
              <a:rPr lang="en-US" altLang="en-US" sz="2000" i="1">
                <a:solidFill>
                  <a:srgbClr val="010000"/>
                </a:solidFill>
              </a:rPr>
              <a:t>time</a:t>
            </a:r>
            <a:endParaRPr lang="en-US" altLang="en-US" sz="2000">
              <a:solidFill>
                <a:srgbClr val="010000"/>
              </a:solidFill>
            </a:endParaRPr>
          </a:p>
          <a:p>
            <a:pPr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n-US" altLang="en-US" sz="2000">
                <a:solidFill>
                  <a:srgbClr val="010000"/>
                </a:solidFill>
              </a:rPr>
              <a:t> </a:t>
            </a:r>
            <a:r>
              <a:rPr lang="en-US" altLang="en-US" sz="2000" b="1">
                <a:solidFill>
                  <a:srgbClr val="010000"/>
                </a:solidFill>
              </a:rPr>
              <a:t>for</a:t>
            </a:r>
            <a:r>
              <a:rPr lang="en-US" altLang="en-US" sz="2000">
                <a:solidFill>
                  <a:srgbClr val="010000"/>
                </a:solidFill>
              </a:rPr>
              <a:t> each </a:t>
            </a:r>
            <a:r>
              <a:rPr lang="en-US" altLang="en-US" sz="2000" i="1">
                <a:solidFill>
                  <a:srgbClr val="010000"/>
                </a:solidFill>
              </a:rPr>
              <a:t>v </a:t>
            </a:r>
            <a:r>
              <a:rPr lang="en-US" altLang="en-US" sz="2000">
                <a:solidFill>
                  <a:srgbClr val="010000"/>
                </a:solidFill>
                <a:sym typeface="Symbol" pitchFamily="2" charset="2"/>
              </a:rPr>
              <a:t></a:t>
            </a:r>
            <a:r>
              <a:rPr lang="en-US" altLang="en-US" sz="2000" i="1">
                <a:solidFill>
                  <a:srgbClr val="010000"/>
                </a:solidFill>
              </a:rPr>
              <a:t> Adj</a:t>
            </a:r>
            <a:r>
              <a:rPr lang="en-US" altLang="en-US" sz="2000">
                <a:solidFill>
                  <a:srgbClr val="010000"/>
                </a:solidFill>
              </a:rPr>
              <a:t>[</a:t>
            </a:r>
            <a:r>
              <a:rPr lang="en-US" altLang="en-US" sz="2000" i="1">
                <a:solidFill>
                  <a:srgbClr val="010000"/>
                </a:solidFill>
              </a:rPr>
              <a:t>u</a:t>
            </a:r>
            <a:r>
              <a:rPr lang="en-US" altLang="en-US" sz="2000">
                <a:solidFill>
                  <a:srgbClr val="010000"/>
                </a:solidFill>
              </a:rPr>
              <a:t>]</a:t>
            </a:r>
          </a:p>
          <a:p>
            <a:pPr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n-US" altLang="en-US" sz="2000">
                <a:solidFill>
                  <a:srgbClr val="010000"/>
                </a:solidFill>
              </a:rPr>
              <a:t>       </a:t>
            </a:r>
            <a:r>
              <a:rPr lang="en-US" altLang="en-US" sz="2000" b="1">
                <a:solidFill>
                  <a:srgbClr val="010000"/>
                </a:solidFill>
              </a:rPr>
              <a:t>do</a:t>
            </a:r>
            <a:r>
              <a:rPr lang="en-US" altLang="en-US" sz="2000">
                <a:solidFill>
                  <a:srgbClr val="010000"/>
                </a:solidFill>
              </a:rPr>
              <a:t> </a:t>
            </a:r>
            <a:r>
              <a:rPr lang="en-US" altLang="en-US" sz="2000" b="1">
                <a:solidFill>
                  <a:srgbClr val="010000"/>
                </a:solidFill>
              </a:rPr>
              <a:t>if</a:t>
            </a:r>
            <a:r>
              <a:rPr lang="en-US" altLang="en-US" sz="2000">
                <a:solidFill>
                  <a:srgbClr val="010000"/>
                </a:solidFill>
              </a:rPr>
              <a:t> </a:t>
            </a:r>
            <a:r>
              <a:rPr lang="en-US" altLang="en-US" sz="2000" i="1">
                <a:solidFill>
                  <a:srgbClr val="010000"/>
                </a:solidFill>
              </a:rPr>
              <a:t>color</a:t>
            </a:r>
            <a:r>
              <a:rPr lang="en-US" altLang="en-US" sz="2000">
                <a:solidFill>
                  <a:srgbClr val="010000"/>
                </a:solidFill>
              </a:rPr>
              <a:t>[</a:t>
            </a:r>
            <a:r>
              <a:rPr lang="en-US" altLang="en-US" sz="2000" i="1">
                <a:solidFill>
                  <a:srgbClr val="010000"/>
                </a:solidFill>
              </a:rPr>
              <a:t>v</a:t>
            </a:r>
            <a:r>
              <a:rPr lang="en-US" altLang="en-US" sz="2000">
                <a:solidFill>
                  <a:srgbClr val="010000"/>
                </a:solidFill>
              </a:rPr>
              <a:t>] </a:t>
            </a:r>
            <a:r>
              <a:rPr lang="en-US" altLang="en-US" sz="2000">
                <a:solidFill>
                  <a:srgbClr val="010000"/>
                </a:solidFill>
                <a:sym typeface="Symbol" pitchFamily="2" charset="2"/>
              </a:rPr>
              <a:t>=</a:t>
            </a:r>
            <a:r>
              <a:rPr lang="en-US" altLang="en-US" sz="2000">
                <a:solidFill>
                  <a:srgbClr val="010000"/>
                </a:solidFill>
              </a:rPr>
              <a:t> WHITE</a:t>
            </a:r>
          </a:p>
          <a:p>
            <a:pPr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n-US" altLang="en-US" sz="2000">
                <a:solidFill>
                  <a:srgbClr val="010000"/>
                </a:solidFill>
              </a:rPr>
              <a:t>                 </a:t>
            </a:r>
            <a:r>
              <a:rPr lang="en-US" altLang="en-US" sz="2000" b="1">
                <a:solidFill>
                  <a:srgbClr val="010000"/>
                </a:solidFill>
              </a:rPr>
              <a:t>then</a:t>
            </a:r>
            <a:r>
              <a:rPr lang="en-US" altLang="en-US" sz="2000">
                <a:solidFill>
                  <a:srgbClr val="010000"/>
                </a:solidFill>
              </a:rPr>
              <a:t> </a:t>
            </a:r>
            <a:r>
              <a:rPr lang="en-US" altLang="en-US" sz="2000">
                <a:solidFill>
                  <a:srgbClr val="010000"/>
                </a:solidFill>
                <a:sym typeface="Symbol" pitchFamily="2" charset="2"/>
              </a:rPr>
              <a:t></a:t>
            </a:r>
            <a:r>
              <a:rPr lang="en-US" altLang="en-US" sz="2000">
                <a:solidFill>
                  <a:srgbClr val="010000"/>
                </a:solidFill>
              </a:rPr>
              <a:t>[</a:t>
            </a:r>
            <a:r>
              <a:rPr lang="en-US" altLang="en-US" sz="2000" i="1">
                <a:solidFill>
                  <a:srgbClr val="010000"/>
                </a:solidFill>
              </a:rPr>
              <a:t>v</a:t>
            </a:r>
            <a:r>
              <a:rPr lang="en-US" altLang="en-US" sz="2000">
                <a:solidFill>
                  <a:srgbClr val="010000"/>
                </a:solidFill>
              </a:rPr>
              <a:t>] </a:t>
            </a:r>
            <a:r>
              <a:rPr lang="en-US" altLang="en-US" sz="2000">
                <a:solidFill>
                  <a:srgbClr val="010000"/>
                </a:solidFill>
                <a:sym typeface="Symbol" pitchFamily="2" charset="2"/>
              </a:rPr>
              <a:t></a:t>
            </a:r>
            <a:r>
              <a:rPr lang="en-US" altLang="en-US" sz="2000">
                <a:solidFill>
                  <a:srgbClr val="010000"/>
                </a:solidFill>
              </a:rPr>
              <a:t> </a:t>
            </a:r>
            <a:r>
              <a:rPr lang="en-US" altLang="en-US" sz="2000" i="1">
                <a:solidFill>
                  <a:srgbClr val="010000"/>
                </a:solidFill>
              </a:rPr>
              <a:t>u</a:t>
            </a:r>
            <a:endParaRPr lang="en-US" altLang="en-US" sz="2000">
              <a:solidFill>
                <a:srgbClr val="010000"/>
              </a:solidFill>
            </a:endParaRPr>
          </a:p>
          <a:p>
            <a:pPr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n-US" altLang="en-US" sz="2000">
                <a:solidFill>
                  <a:srgbClr val="010000"/>
                </a:solidFill>
              </a:rPr>
              <a:t>                          DFS-Visit(</a:t>
            </a:r>
            <a:r>
              <a:rPr lang="en-US" altLang="en-US" sz="2000" i="1">
                <a:solidFill>
                  <a:srgbClr val="010000"/>
                </a:solidFill>
              </a:rPr>
              <a:t>v</a:t>
            </a:r>
            <a:r>
              <a:rPr lang="en-US" altLang="en-US" sz="2000">
                <a:solidFill>
                  <a:srgbClr val="010000"/>
                </a:solidFill>
              </a:rPr>
              <a:t>)</a:t>
            </a:r>
          </a:p>
          <a:p>
            <a:pPr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n-US" altLang="en-US" sz="2000">
                <a:solidFill>
                  <a:srgbClr val="010000"/>
                </a:solidFill>
              </a:rPr>
              <a:t>  </a:t>
            </a:r>
            <a:r>
              <a:rPr lang="en-US" altLang="en-US" sz="2000" i="1">
                <a:solidFill>
                  <a:srgbClr val="010000"/>
                </a:solidFill>
              </a:rPr>
              <a:t>color</a:t>
            </a:r>
            <a:r>
              <a:rPr lang="en-US" altLang="en-US" sz="2000">
                <a:solidFill>
                  <a:srgbClr val="010000"/>
                </a:solidFill>
              </a:rPr>
              <a:t>[</a:t>
            </a:r>
            <a:r>
              <a:rPr lang="en-US" altLang="en-US" sz="2000" i="1">
                <a:solidFill>
                  <a:srgbClr val="010000"/>
                </a:solidFill>
              </a:rPr>
              <a:t>u</a:t>
            </a:r>
            <a:r>
              <a:rPr lang="en-US" altLang="en-US" sz="2000">
                <a:solidFill>
                  <a:srgbClr val="010000"/>
                </a:solidFill>
              </a:rPr>
              <a:t>] </a:t>
            </a:r>
            <a:r>
              <a:rPr lang="en-US" altLang="en-US" sz="2000">
                <a:solidFill>
                  <a:srgbClr val="010000"/>
                </a:solidFill>
                <a:sym typeface="Symbol" pitchFamily="2" charset="2"/>
              </a:rPr>
              <a:t></a:t>
            </a:r>
            <a:r>
              <a:rPr lang="en-US" altLang="en-US" sz="2000">
                <a:solidFill>
                  <a:srgbClr val="010000"/>
                </a:solidFill>
              </a:rPr>
              <a:t> BLACK     </a:t>
            </a:r>
            <a:r>
              <a:rPr lang="en-US" altLang="en-US" sz="2000">
                <a:solidFill>
                  <a:srgbClr val="010000"/>
                </a:solidFill>
                <a:sym typeface="Symbol" pitchFamily="2" charset="2"/>
              </a:rPr>
              <a:t> Blacken </a:t>
            </a:r>
            <a:r>
              <a:rPr lang="en-US" altLang="en-US" sz="2000" i="1">
                <a:solidFill>
                  <a:srgbClr val="010000"/>
                </a:solidFill>
              </a:rPr>
              <a:t>u</a:t>
            </a:r>
            <a:r>
              <a:rPr lang="en-US" altLang="en-US" sz="2000">
                <a:solidFill>
                  <a:srgbClr val="010000"/>
                </a:solidFill>
              </a:rPr>
              <a:t>;  it is finished.</a:t>
            </a:r>
          </a:p>
          <a:p>
            <a:pPr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en-US" altLang="en-US" sz="2000">
                <a:solidFill>
                  <a:srgbClr val="010000"/>
                </a:solidFill>
              </a:rPr>
              <a:t>  </a:t>
            </a:r>
            <a:r>
              <a:rPr lang="en-US" altLang="en-US" sz="2000" i="1">
                <a:solidFill>
                  <a:srgbClr val="010000"/>
                </a:solidFill>
              </a:rPr>
              <a:t>f</a:t>
            </a:r>
            <a:r>
              <a:rPr lang="en-US" altLang="en-US" sz="2000">
                <a:solidFill>
                  <a:srgbClr val="010000"/>
                </a:solidFill>
              </a:rPr>
              <a:t>[</a:t>
            </a:r>
            <a:r>
              <a:rPr lang="en-US" altLang="en-US" sz="2000" i="1">
                <a:solidFill>
                  <a:srgbClr val="010000"/>
                </a:solidFill>
              </a:rPr>
              <a:t>u</a:t>
            </a:r>
            <a:r>
              <a:rPr lang="en-US" altLang="en-US" sz="2000">
                <a:solidFill>
                  <a:srgbClr val="010000"/>
                </a:solidFill>
              </a:rPr>
              <a:t>] </a:t>
            </a:r>
            <a:r>
              <a:rPr lang="en-US" altLang="en-US" sz="2000">
                <a:solidFill>
                  <a:srgbClr val="010000"/>
                </a:solidFill>
                <a:sym typeface="Symbol" pitchFamily="2" charset="2"/>
              </a:rPr>
              <a:t></a:t>
            </a:r>
            <a:r>
              <a:rPr lang="en-US" altLang="en-US" sz="2000">
                <a:solidFill>
                  <a:srgbClr val="010000"/>
                </a:solidFill>
              </a:rPr>
              <a:t> </a:t>
            </a:r>
            <a:r>
              <a:rPr lang="en-US" altLang="en-US" sz="2000" i="1">
                <a:solidFill>
                  <a:srgbClr val="010000"/>
                </a:solidFill>
              </a:rPr>
              <a:t>time </a:t>
            </a:r>
            <a:r>
              <a:rPr lang="en-US" altLang="en-US" sz="2000">
                <a:solidFill>
                  <a:srgbClr val="010000"/>
                </a:solidFill>
                <a:sym typeface="Symbol" pitchFamily="2" charset="2"/>
              </a:rPr>
              <a:t></a:t>
            </a:r>
            <a:r>
              <a:rPr lang="en-US" altLang="en-US" sz="2000" i="1">
                <a:solidFill>
                  <a:srgbClr val="010000"/>
                </a:solidFill>
              </a:rPr>
              <a:t> time </a:t>
            </a:r>
            <a:r>
              <a:rPr lang="en-US" altLang="en-US" sz="2000">
                <a:solidFill>
                  <a:srgbClr val="010000"/>
                </a:solidFill>
              </a:rPr>
              <a:t>+ 1</a:t>
            </a:r>
          </a:p>
        </p:txBody>
      </p:sp>
      <p:sp>
        <p:nvSpPr>
          <p:cNvPr id="52230" name="Text Box 6">
            <a:extLst>
              <a:ext uri="{FF2B5EF4-FFF2-40B4-BE49-F238E27FC236}">
                <a16:creationId xmlns:a16="http://schemas.microsoft.com/office/drawing/2014/main" id="{EE025E6E-1DCA-2EA6-ED4B-96DBD02470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2925" y="5451475"/>
            <a:ext cx="21019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3300"/>
                </a:solidFill>
              </a:rPr>
              <a:t>Example:</a:t>
            </a:r>
            <a:r>
              <a:rPr lang="en-US" altLang="en-US"/>
              <a:t> animation.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>
            <a:extLst>
              <a:ext uri="{FF2B5EF4-FFF2-40B4-BE49-F238E27FC236}">
                <a16:creationId xmlns:a16="http://schemas.microsoft.com/office/drawing/2014/main" id="{E2B930B8-09B5-98D5-1D59-303C9145303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49313" y="0"/>
            <a:ext cx="10515600" cy="1325563"/>
          </a:xfrm>
        </p:spPr>
        <p:txBody>
          <a:bodyPr/>
          <a:lstStyle/>
          <a:p>
            <a:r>
              <a:rPr lang="en-US" altLang="en-US" dirty="0"/>
              <a:t>Analysis of DFS</a:t>
            </a:r>
          </a:p>
        </p:txBody>
      </p:sp>
      <p:sp>
        <p:nvSpPr>
          <p:cNvPr id="55299" name="Rectangle 3">
            <a:extLst>
              <a:ext uri="{FF2B5EF4-FFF2-40B4-BE49-F238E27FC236}">
                <a16:creationId xmlns:a16="http://schemas.microsoft.com/office/drawing/2014/main" id="{2D096209-B364-2414-6BEF-193342B46BC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828801" y="1219200"/>
            <a:ext cx="8556625" cy="4876800"/>
          </a:xfrm>
        </p:spPr>
        <p:txBody>
          <a:bodyPr/>
          <a:lstStyle/>
          <a:p>
            <a:r>
              <a:rPr lang="en-US" altLang="en-US" dirty="0"/>
              <a:t>Loops on lines 1-2 &amp; 5-7 take </a:t>
            </a:r>
            <a:r>
              <a:rPr lang="en-US" altLang="en-US" sz="2400" dirty="0">
                <a:solidFill>
                  <a:srgbClr val="CC3300"/>
                </a:solidFill>
                <a:sym typeface="Symbol" pitchFamily="2" charset="2"/>
              </a:rPr>
              <a:t></a:t>
            </a:r>
            <a:r>
              <a:rPr lang="en-US" altLang="en-US" sz="2400" dirty="0">
                <a:solidFill>
                  <a:srgbClr val="CC3300"/>
                </a:solidFill>
              </a:rPr>
              <a:t>(</a:t>
            </a:r>
            <a:r>
              <a:rPr lang="en-US" altLang="en-US" sz="2400" i="1" dirty="0">
                <a:solidFill>
                  <a:srgbClr val="CC3300"/>
                </a:solidFill>
              </a:rPr>
              <a:t>V</a:t>
            </a:r>
            <a:r>
              <a:rPr lang="en-US" altLang="en-US" sz="2400" dirty="0">
                <a:solidFill>
                  <a:srgbClr val="CC3300"/>
                </a:solidFill>
              </a:rPr>
              <a:t>)</a:t>
            </a:r>
            <a:r>
              <a:rPr lang="en-US" altLang="en-US" dirty="0"/>
              <a:t> time, excluding time to execute DFS-Visit.</a:t>
            </a:r>
          </a:p>
          <a:p>
            <a:endParaRPr lang="en-US" altLang="en-US" sz="1200" dirty="0"/>
          </a:p>
          <a:p>
            <a:r>
              <a:rPr lang="en-US" altLang="en-US" dirty="0"/>
              <a:t>DFS-Visit is called once for each white vertex </a:t>
            </a:r>
            <a:r>
              <a:rPr lang="en-US" altLang="en-US" sz="2400" i="1" dirty="0" err="1"/>
              <a:t>v</a:t>
            </a:r>
            <a:r>
              <a:rPr lang="en-US" altLang="en-US" sz="2400" dirty="0" err="1">
                <a:sym typeface="Symbol" pitchFamily="2" charset="2"/>
              </a:rPr>
              <a:t></a:t>
            </a:r>
            <a:r>
              <a:rPr lang="en-US" altLang="en-US" sz="2400" i="1" dirty="0" err="1">
                <a:sym typeface="Symbol" pitchFamily="2" charset="2"/>
              </a:rPr>
              <a:t>V</a:t>
            </a:r>
            <a:r>
              <a:rPr lang="en-US" altLang="en-US" dirty="0"/>
              <a:t> when it’s painted gray the first time.  Lines 3-6 of DFS-Visit is executed |Adj[</a:t>
            </a:r>
            <a:r>
              <a:rPr lang="en-US" altLang="en-US" i="1" dirty="0"/>
              <a:t>v</a:t>
            </a:r>
            <a:r>
              <a:rPr lang="en-US" altLang="en-US" dirty="0"/>
              <a:t>]| times. The total cost of executing DFS-Visit is </a:t>
            </a:r>
            <a:r>
              <a:rPr lang="en-US" altLang="en-US" dirty="0">
                <a:solidFill>
                  <a:srgbClr val="CC3300"/>
                </a:solidFill>
                <a:sym typeface="Symbol" pitchFamily="2" charset="2"/>
              </a:rPr>
              <a:t></a:t>
            </a:r>
            <a:r>
              <a:rPr lang="en-US" altLang="en-US" sz="2400" i="1" baseline="-25000" dirty="0" err="1">
                <a:solidFill>
                  <a:srgbClr val="CC3300"/>
                </a:solidFill>
              </a:rPr>
              <a:t>v</a:t>
            </a:r>
            <a:r>
              <a:rPr lang="en-US" altLang="en-US" sz="2400" baseline="-25000" dirty="0" err="1">
                <a:solidFill>
                  <a:srgbClr val="CC3300"/>
                </a:solidFill>
                <a:sym typeface="Symbol" pitchFamily="2" charset="2"/>
              </a:rPr>
              <a:t></a:t>
            </a:r>
            <a:r>
              <a:rPr lang="en-US" altLang="en-US" sz="2400" i="1" baseline="-25000" dirty="0" err="1">
                <a:solidFill>
                  <a:srgbClr val="CC3300"/>
                </a:solidFill>
                <a:sym typeface="Symbol" pitchFamily="2" charset="2"/>
              </a:rPr>
              <a:t>V</a:t>
            </a:r>
            <a:r>
              <a:rPr lang="en-US" altLang="en-US" dirty="0" err="1">
                <a:solidFill>
                  <a:srgbClr val="CC3300"/>
                </a:solidFill>
              </a:rPr>
              <a:t>|Adj</a:t>
            </a:r>
            <a:r>
              <a:rPr lang="en-US" altLang="en-US" dirty="0">
                <a:solidFill>
                  <a:srgbClr val="CC3300"/>
                </a:solidFill>
              </a:rPr>
              <a:t>[</a:t>
            </a:r>
            <a:r>
              <a:rPr lang="en-US" altLang="en-US" i="1" dirty="0">
                <a:solidFill>
                  <a:srgbClr val="CC3300"/>
                </a:solidFill>
              </a:rPr>
              <a:t>v</a:t>
            </a:r>
            <a:r>
              <a:rPr lang="en-US" altLang="en-US" dirty="0">
                <a:solidFill>
                  <a:srgbClr val="CC3300"/>
                </a:solidFill>
              </a:rPr>
              <a:t>]| = </a:t>
            </a:r>
            <a:r>
              <a:rPr lang="en-US" altLang="en-US" sz="2400" dirty="0">
                <a:solidFill>
                  <a:srgbClr val="CC3300"/>
                </a:solidFill>
                <a:sym typeface="Symbol" pitchFamily="2" charset="2"/>
              </a:rPr>
              <a:t></a:t>
            </a:r>
            <a:r>
              <a:rPr lang="en-US" altLang="en-US" sz="2400" dirty="0">
                <a:solidFill>
                  <a:srgbClr val="CC3300"/>
                </a:solidFill>
              </a:rPr>
              <a:t>(</a:t>
            </a:r>
            <a:r>
              <a:rPr lang="en-US" altLang="en-US" sz="2400" i="1" dirty="0">
                <a:solidFill>
                  <a:srgbClr val="CC3300"/>
                </a:solidFill>
              </a:rPr>
              <a:t>E</a:t>
            </a:r>
            <a:r>
              <a:rPr lang="en-US" altLang="en-US" sz="2400" dirty="0">
                <a:solidFill>
                  <a:srgbClr val="CC3300"/>
                </a:solidFill>
              </a:rPr>
              <a:t>)</a:t>
            </a:r>
            <a:r>
              <a:rPr lang="en-US" altLang="en-US" dirty="0"/>
              <a:t> </a:t>
            </a:r>
          </a:p>
          <a:p>
            <a:endParaRPr lang="en-US" altLang="en-US" sz="1200" dirty="0"/>
          </a:p>
          <a:p>
            <a:r>
              <a:rPr lang="en-US" altLang="en-US" dirty="0"/>
              <a:t>Total running time of DFS is</a:t>
            </a:r>
            <a:r>
              <a:rPr lang="en-US" altLang="en-US" i="1" dirty="0"/>
              <a:t> </a:t>
            </a:r>
            <a:r>
              <a:rPr lang="en-US" altLang="en-US" dirty="0">
                <a:solidFill>
                  <a:srgbClr val="CC3300"/>
                </a:solidFill>
                <a:sym typeface="Symbol" pitchFamily="2" charset="2"/>
              </a:rPr>
              <a:t></a:t>
            </a:r>
            <a:r>
              <a:rPr lang="en-US" altLang="en-US" dirty="0">
                <a:solidFill>
                  <a:srgbClr val="CC3300"/>
                </a:solidFill>
              </a:rPr>
              <a:t>(</a:t>
            </a:r>
            <a:r>
              <a:rPr lang="en-US" altLang="en-US" i="1" dirty="0">
                <a:solidFill>
                  <a:srgbClr val="CC3300"/>
                </a:solidFill>
              </a:rPr>
              <a:t>V+E</a:t>
            </a:r>
            <a:r>
              <a:rPr lang="en-US" altLang="en-US" dirty="0">
                <a:solidFill>
                  <a:srgbClr val="CC3300"/>
                </a:solidFill>
              </a:rPr>
              <a:t>)</a:t>
            </a:r>
            <a:r>
              <a:rPr lang="en-US" altLang="en-US" i="1" dirty="0"/>
              <a:t>.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>
            <a:extLst>
              <a:ext uri="{FF2B5EF4-FFF2-40B4-BE49-F238E27FC236}">
                <a16:creationId xmlns:a16="http://schemas.microsoft.com/office/drawing/2014/main" id="{9666D6A3-8758-7232-FD9E-CF659524989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 (DFS)</a:t>
            </a:r>
          </a:p>
        </p:txBody>
      </p:sp>
      <p:sp>
        <p:nvSpPr>
          <p:cNvPr id="77827" name="Oval 3">
            <a:extLst>
              <a:ext uri="{FF2B5EF4-FFF2-40B4-BE49-F238E27FC236}">
                <a16:creationId xmlns:a16="http://schemas.microsoft.com/office/drawing/2014/main" id="{60EF20FC-ED6D-4A8F-5C74-2E628A9BC2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2303463"/>
            <a:ext cx="590550" cy="576262"/>
          </a:xfrm>
          <a:prstGeom prst="ellipse">
            <a:avLst/>
          </a:prstGeom>
          <a:solidFill>
            <a:srgbClr val="CCEC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828" name="Text Box 4">
            <a:extLst>
              <a:ext uri="{FF2B5EF4-FFF2-40B4-BE49-F238E27FC236}">
                <a16:creationId xmlns:a16="http://schemas.microsoft.com/office/drawing/2014/main" id="{7D514EFC-146B-E824-30A6-9C2E68317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0213" y="2366963"/>
            <a:ext cx="40107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1/</a:t>
            </a:r>
            <a:endParaRPr lang="en-US" altLang="en-US" b="1"/>
          </a:p>
        </p:txBody>
      </p:sp>
      <p:sp>
        <p:nvSpPr>
          <p:cNvPr id="77829" name="Oval 5">
            <a:extLst>
              <a:ext uri="{FF2B5EF4-FFF2-40B4-BE49-F238E27FC236}">
                <a16:creationId xmlns:a16="http://schemas.microsoft.com/office/drawing/2014/main" id="{DE1BAE5D-9200-BD8E-0F0B-C8FDE04DA2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3719513"/>
            <a:ext cx="590550" cy="576262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830" name="Text Box 6">
            <a:extLst>
              <a:ext uri="{FF2B5EF4-FFF2-40B4-BE49-F238E27FC236}">
                <a16:creationId xmlns:a16="http://schemas.microsoft.com/office/drawing/2014/main" id="{4E14522C-58A7-A7D6-7B02-E18456CBA9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7364" y="3754438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 b="1"/>
          </a:p>
        </p:txBody>
      </p:sp>
      <p:sp>
        <p:nvSpPr>
          <p:cNvPr id="77831" name="Oval 7">
            <a:extLst>
              <a:ext uri="{FF2B5EF4-FFF2-40B4-BE49-F238E27FC236}">
                <a16:creationId xmlns:a16="http://schemas.microsoft.com/office/drawing/2014/main" id="{D6672500-A6B2-0A4B-183E-3D8AA8518C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3250" y="3713163"/>
            <a:ext cx="590550" cy="576262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832" name="Line 8">
            <a:extLst>
              <a:ext uri="{FF2B5EF4-FFF2-40B4-BE49-F238E27FC236}">
                <a16:creationId xmlns:a16="http://schemas.microsoft.com/office/drawing/2014/main" id="{E6B8F5A0-492E-9AA5-ECD5-CFB827DAB14F}"/>
              </a:ext>
            </a:extLst>
          </p:cNvPr>
          <p:cNvSpPr>
            <a:spLocks noChangeShapeType="1"/>
          </p:cNvSpPr>
          <p:nvPr/>
        </p:nvSpPr>
        <p:spPr bwMode="auto">
          <a:xfrm>
            <a:off x="4778376" y="4008438"/>
            <a:ext cx="923925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833" name="Oval 9">
            <a:extLst>
              <a:ext uri="{FF2B5EF4-FFF2-40B4-BE49-F238E27FC236}">
                <a16:creationId xmlns:a16="http://schemas.microsoft.com/office/drawing/2014/main" id="{8FE15EDA-6DEA-78D6-851F-43FE77D2BF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4388" y="3722688"/>
            <a:ext cx="590550" cy="576262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834" name="Oval 10">
            <a:extLst>
              <a:ext uri="{FF2B5EF4-FFF2-40B4-BE49-F238E27FC236}">
                <a16:creationId xmlns:a16="http://schemas.microsoft.com/office/drawing/2014/main" id="{27009263-32D1-778C-E9F2-8D26065FE7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8488" y="2308226"/>
            <a:ext cx="590550" cy="576263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835" name="Oval 11">
            <a:extLst>
              <a:ext uri="{FF2B5EF4-FFF2-40B4-BE49-F238E27FC236}">
                <a16:creationId xmlns:a16="http://schemas.microsoft.com/office/drawing/2014/main" id="{640A1096-F502-53AB-1FED-E881343F8C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9625" y="2317751"/>
            <a:ext cx="590550" cy="576263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836" name="Line 12">
            <a:extLst>
              <a:ext uri="{FF2B5EF4-FFF2-40B4-BE49-F238E27FC236}">
                <a16:creationId xmlns:a16="http://schemas.microsoft.com/office/drawing/2014/main" id="{8463CF3A-4730-560C-B811-1158D3B0C6F8}"/>
              </a:ext>
            </a:extLst>
          </p:cNvPr>
          <p:cNvSpPr>
            <a:spLocks noChangeShapeType="1"/>
          </p:cNvSpPr>
          <p:nvPr/>
        </p:nvSpPr>
        <p:spPr bwMode="auto">
          <a:xfrm>
            <a:off x="4489450" y="2881313"/>
            <a:ext cx="0" cy="842962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837" name="Line 13">
            <a:extLst>
              <a:ext uri="{FF2B5EF4-FFF2-40B4-BE49-F238E27FC236}">
                <a16:creationId xmlns:a16="http://schemas.microsoft.com/office/drawing/2014/main" id="{8D2DC855-DE6D-46AC-07F4-F66038B9E2FA}"/>
              </a:ext>
            </a:extLst>
          </p:cNvPr>
          <p:cNvSpPr>
            <a:spLocks noChangeShapeType="1"/>
          </p:cNvSpPr>
          <p:nvPr/>
        </p:nvSpPr>
        <p:spPr bwMode="auto">
          <a:xfrm>
            <a:off x="5970588" y="2890838"/>
            <a:ext cx="0" cy="842962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838" name="Line 14">
            <a:extLst>
              <a:ext uri="{FF2B5EF4-FFF2-40B4-BE49-F238E27FC236}">
                <a16:creationId xmlns:a16="http://schemas.microsoft.com/office/drawing/2014/main" id="{AB508A33-8298-303C-2256-8CA8647091D0}"/>
              </a:ext>
            </a:extLst>
          </p:cNvPr>
          <p:cNvSpPr>
            <a:spLocks noChangeShapeType="1"/>
          </p:cNvSpPr>
          <p:nvPr/>
        </p:nvSpPr>
        <p:spPr bwMode="auto">
          <a:xfrm>
            <a:off x="7451725" y="2900363"/>
            <a:ext cx="0" cy="842962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839" name="Line 15">
            <a:extLst>
              <a:ext uri="{FF2B5EF4-FFF2-40B4-BE49-F238E27FC236}">
                <a16:creationId xmlns:a16="http://schemas.microsoft.com/office/drawing/2014/main" id="{54C984ED-62CD-CD21-940D-EFB3662749B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97414" y="2757488"/>
            <a:ext cx="1023937" cy="10287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840" name="Text Box 16">
            <a:extLst>
              <a:ext uri="{FF2B5EF4-FFF2-40B4-BE49-F238E27FC236}">
                <a16:creationId xmlns:a16="http://schemas.microsoft.com/office/drawing/2014/main" id="{DAC65873-C013-9E7F-F6C0-40A2A5ED8F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8800" y="1906588"/>
            <a:ext cx="30649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u</a:t>
            </a:r>
          </a:p>
        </p:txBody>
      </p:sp>
      <p:sp>
        <p:nvSpPr>
          <p:cNvPr id="77841" name="Text Box 17">
            <a:extLst>
              <a:ext uri="{FF2B5EF4-FFF2-40B4-BE49-F238E27FC236}">
                <a16:creationId xmlns:a16="http://schemas.microsoft.com/office/drawing/2014/main" id="{5FF03431-6FEB-F2A7-CF35-D20187B195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5650" y="1916113"/>
            <a:ext cx="2888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v</a:t>
            </a:r>
          </a:p>
        </p:txBody>
      </p:sp>
      <p:sp>
        <p:nvSpPr>
          <p:cNvPr id="77842" name="Text Box 18">
            <a:extLst>
              <a:ext uri="{FF2B5EF4-FFF2-40B4-BE49-F238E27FC236}">
                <a16:creationId xmlns:a16="http://schemas.microsoft.com/office/drawing/2014/main" id="{CB5813D7-DC46-14C2-4895-A8E13F35EF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2500" y="1925638"/>
            <a:ext cx="3497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w</a:t>
            </a:r>
          </a:p>
        </p:txBody>
      </p:sp>
      <p:sp>
        <p:nvSpPr>
          <p:cNvPr id="77843" name="Text Box 19">
            <a:extLst>
              <a:ext uri="{FF2B5EF4-FFF2-40B4-BE49-F238E27FC236}">
                <a16:creationId xmlns:a16="http://schemas.microsoft.com/office/drawing/2014/main" id="{FA8E1AEE-E759-D03B-290D-323CA68638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5463" y="4202113"/>
            <a:ext cx="28405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x</a:t>
            </a:r>
          </a:p>
        </p:txBody>
      </p:sp>
      <p:sp>
        <p:nvSpPr>
          <p:cNvPr id="77844" name="Text Box 20">
            <a:extLst>
              <a:ext uri="{FF2B5EF4-FFF2-40B4-BE49-F238E27FC236}">
                <a16:creationId xmlns:a16="http://schemas.microsoft.com/office/drawing/2014/main" id="{1CA043C3-4307-BEF7-8340-13F6C29511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0888" y="4211638"/>
            <a:ext cx="2888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y</a:t>
            </a:r>
          </a:p>
        </p:txBody>
      </p:sp>
      <p:sp>
        <p:nvSpPr>
          <p:cNvPr id="77845" name="Text Box 21">
            <a:extLst>
              <a:ext uri="{FF2B5EF4-FFF2-40B4-BE49-F238E27FC236}">
                <a16:creationId xmlns:a16="http://schemas.microsoft.com/office/drawing/2014/main" id="{4075B521-C9FE-2E90-07A8-B4FBD8371B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2025" y="4206875"/>
            <a:ext cx="2760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z</a:t>
            </a:r>
          </a:p>
        </p:txBody>
      </p:sp>
      <p:sp>
        <p:nvSpPr>
          <p:cNvPr id="77846" name="Line 22">
            <a:extLst>
              <a:ext uri="{FF2B5EF4-FFF2-40B4-BE49-F238E27FC236}">
                <a16:creationId xmlns:a16="http://schemas.microsoft.com/office/drawing/2014/main" id="{78A6E802-72E2-4403-488B-F5661412A4ED}"/>
              </a:ext>
            </a:extLst>
          </p:cNvPr>
          <p:cNvSpPr>
            <a:spLocks noChangeShapeType="1"/>
          </p:cNvSpPr>
          <p:nvPr/>
        </p:nvSpPr>
        <p:spPr bwMode="auto">
          <a:xfrm>
            <a:off x="4787901" y="2617788"/>
            <a:ext cx="923925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847" name="Line 23">
            <a:extLst>
              <a:ext uri="{FF2B5EF4-FFF2-40B4-BE49-F238E27FC236}">
                <a16:creationId xmlns:a16="http://schemas.microsoft.com/office/drawing/2014/main" id="{FFCF44A2-43A4-1938-CCB0-64ABF2D337E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05539" y="2779713"/>
            <a:ext cx="1023937" cy="10287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7848" name="Freeform 24">
            <a:extLst>
              <a:ext uri="{FF2B5EF4-FFF2-40B4-BE49-F238E27FC236}">
                <a16:creationId xmlns:a16="http://schemas.microsoft.com/office/drawing/2014/main" id="{B9F885B4-D75D-5B44-D13C-A48BF98B63B3}"/>
              </a:ext>
            </a:extLst>
          </p:cNvPr>
          <p:cNvSpPr>
            <a:spLocks/>
          </p:cNvSpPr>
          <p:nvPr/>
        </p:nvSpPr>
        <p:spPr bwMode="auto">
          <a:xfrm>
            <a:off x="7670800" y="3797300"/>
            <a:ext cx="598488" cy="590550"/>
          </a:xfrm>
          <a:custGeom>
            <a:avLst/>
            <a:gdLst>
              <a:gd name="T0" fmla="*/ 0 w 377"/>
              <a:gd name="T1" fmla="*/ 254 h 372"/>
              <a:gd name="T2" fmla="*/ 145 w 377"/>
              <a:gd name="T3" fmla="*/ 363 h 372"/>
              <a:gd name="T4" fmla="*/ 345 w 377"/>
              <a:gd name="T5" fmla="*/ 308 h 372"/>
              <a:gd name="T6" fmla="*/ 336 w 377"/>
              <a:gd name="T7" fmla="*/ 136 h 372"/>
              <a:gd name="T8" fmla="*/ 209 w 377"/>
              <a:gd name="T9" fmla="*/ 17 h 372"/>
              <a:gd name="T10" fmla="*/ 36 w 377"/>
              <a:gd name="T11" fmla="*/ 36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7" h="372">
                <a:moveTo>
                  <a:pt x="0" y="254"/>
                </a:moveTo>
                <a:cubicBezTo>
                  <a:pt x="44" y="304"/>
                  <a:pt x="88" y="354"/>
                  <a:pt x="145" y="363"/>
                </a:cubicBezTo>
                <a:cubicBezTo>
                  <a:pt x="202" y="372"/>
                  <a:pt x="313" y="346"/>
                  <a:pt x="345" y="308"/>
                </a:cubicBezTo>
                <a:cubicBezTo>
                  <a:pt x="377" y="270"/>
                  <a:pt x="359" y="184"/>
                  <a:pt x="336" y="136"/>
                </a:cubicBezTo>
                <a:cubicBezTo>
                  <a:pt x="313" y="88"/>
                  <a:pt x="259" y="34"/>
                  <a:pt x="209" y="17"/>
                </a:cubicBezTo>
                <a:cubicBezTo>
                  <a:pt x="159" y="0"/>
                  <a:pt x="97" y="18"/>
                  <a:pt x="36" y="36"/>
                </a:cubicBezTo>
              </a:path>
            </a:pathLst>
          </a:custGeom>
          <a:noFill/>
          <a:ln w="9525" cap="flat" cmpd="sng">
            <a:solidFill>
              <a:schemeClr val="tx2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Graph ADT?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529" y="1434353"/>
            <a:ext cx="10726271" cy="474261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600" dirty="0"/>
              <a:t>We can think of graphs as an ADT </a:t>
            </a:r>
          </a:p>
          <a:p>
            <a:r>
              <a:rPr lang="en-US" sz="2600" dirty="0"/>
              <a:t>Operations would include </a:t>
            </a:r>
            <a:r>
              <a:rPr lang="en-US" sz="2600" b="1" dirty="0" err="1">
                <a:latin typeface="Cambria Math" pitchFamily="18" charset="0"/>
                <a:cs typeface="Courier New" pitchFamily="49" charset="0"/>
              </a:rPr>
              <a:t>isEdge</a:t>
            </a:r>
            <a:r>
              <a:rPr lang="en-US" sz="2600" b="1" dirty="0">
                <a:latin typeface="Cambria Math" pitchFamily="18" charset="0"/>
                <a:cs typeface="Courier New" pitchFamily="49" charset="0"/>
              </a:rPr>
              <a:t>(</a:t>
            </a:r>
            <a:r>
              <a:rPr lang="en-US" sz="2600" b="1" dirty="0" err="1">
                <a:latin typeface="Cambria Math" pitchFamily="18" charset="0"/>
                <a:cs typeface="Courier New" pitchFamily="49" charset="0"/>
              </a:rPr>
              <a:t>v</a:t>
            </a:r>
            <a:r>
              <a:rPr lang="en-US" sz="2600" b="1" baseline="-25000" dirty="0" err="1">
                <a:latin typeface="Cambria Math" pitchFamily="18" charset="0"/>
                <a:cs typeface="Courier New" pitchFamily="49" charset="0"/>
              </a:rPr>
              <a:t>j</a:t>
            </a:r>
            <a:r>
              <a:rPr lang="en-US" sz="2600" b="1" dirty="0" err="1">
                <a:latin typeface="Cambria Math" pitchFamily="18" charset="0"/>
                <a:cs typeface="Courier New" pitchFamily="49" charset="0"/>
              </a:rPr>
              <a:t>,v</a:t>
            </a:r>
            <a:r>
              <a:rPr lang="en-US" sz="2600" b="1" baseline="-25000" dirty="0" err="1">
                <a:latin typeface="Cambria Math" pitchFamily="18" charset="0"/>
                <a:cs typeface="Courier New" pitchFamily="49" charset="0"/>
              </a:rPr>
              <a:t>k</a:t>
            </a:r>
            <a:r>
              <a:rPr lang="en-US" sz="2600" b="1" dirty="0">
                <a:latin typeface="Cambria Math" pitchFamily="18" charset="0"/>
                <a:cs typeface="Courier New" pitchFamily="49" charset="0"/>
              </a:rPr>
              <a:t>)</a:t>
            </a:r>
          </a:p>
          <a:p>
            <a:r>
              <a:rPr lang="en-US" sz="2600" dirty="0">
                <a:latin typeface="+mj-lt"/>
                <a:cs typeface="Courier New" pitchFamily="49" charset="0"/>
              </a:rPr>
              <a:t>But it is unclear what the "standard operations" would be for such an ADT</a:t>
            </a:r>
          </a:p>
          <a:p>
            <a:pPr marL="0" indent="0">
              <a:buNone/>
            </a:pPr>
            <a:endParaRPr lang="en-US" sz="1800" dirty="0">
              <a:latin typeface="+mj-lt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2600" dirty="0">
                <a:latin typeface="+mj-lt"/>
                <a:cs typeface="Courier New" pitchFamily="49" charset="0"/>
              </a:rPr>
              <a:t>Instead we tend to develop algorithms over graphs and then use data structures that are efficient for those algorithms</a:t>
            </a:r>
          </a:p>
          <a:p>
            <a:pPr marL="0" indent="0">
              <a:buNone/>
            </a:pPr>
            <a:endParaRPr lang="en-US" sz="1800" dirty="0">
              <a:latin typeface="+mj-lt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2600" dirty="0">
                <a:latin typeface="+mj-lt"/>
                <a:cs typeface="Courier New" pitchFamily="49" charset="0"/>
              </a:rPr>
              <a:t>Many important problems can be solved by: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600" dirty="0">
                <a:latin typeface="+mj-lt"/>
                <a:cs typeface="Courier New" pitchFamily="49" charset="0"/>
              </a:rPr>
              <a:t>Formulating them in terms of graphs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600" dirty="0">
                <a:latin typeface="+mj-lt"/>
                <a:cs typeface="Courier New" pitchFamily="49" charset="0"/>
              </a:rPr>
              <a:t>Applying a standard graph algorithm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1ADA0-3BB4-460A-B7EB-C1A8DEAFE2E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03569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>
            <a:extLst>
              <a:ext uri="{FF2B5EF4-FFF2-40B4-BE49-F238E27FC236}">
                <a16:creationId xmlns:a16="http://schemas.microsoft.com/office/drawing/2014/main" id="{55326650-C1F9-E54D-09A8-CDD3E02BDAE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 (DFS)</a:t>
            </a:r>
          </a:p>
        </p:txBody>
      </p:sp>
      <p:sp>
        <p:nvSpPr>
          <p:cNvPr id="78851" name="Oval 3">
            <a:extLst>
              <a:ext uri="{FF2B5EF4-FFF2-40B4-BE49-F238E27FC236}">
                <a16:creationId xmlns:a16="http://schemas.microsoft.com/office/drawing/2014/main" id="{144B7367-8946-4673-CD8D-20F0CC9C3A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2303463"/>
            <a:ext cx="590550" cy="576262"/>
          </a:xfrm>
          <a:prstGeom prst="ellipse">
            <a:avLst/>
          </a:prstGeom>
          <a:solidFill>
            <a:srgbClr val="CCEC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852" name="Text Box 4">
            <a:extLst>
              <a:ext uri="{FF2B5EF4-FFF2-40B4-BE49-F238E27FC236}">
                <a16:creationId xmlns:a16="http://schemas.microsoft.com/office/drawing/2014/main" id="{F9F6762D-BC50-3B5A-6B42-5779CF8FC7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0213" y="2366963"/>
            <a:ext cx="40107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1/</a:t>
            </a:r>
            <a:endParaRPr lang="en-US" altLang="en-US" b="1"/>
          </a:p>
        </p:txBody>
      </p:sp>
      <p:sp>
        <p:nvSpPr>
          <p:cNvPr id="78853" name="Oval 5">
            <a:extLst>
              <a:ext uri="{FF2B5EF4-FFF2-40B4-BE49-F238E27FC236}">
                <a16:creationId xmlns:a16="http://schemas.microsoft.com/office/drawing/2014/main" id="{80E24F13-17B1-F1E2-98F2-09492279F1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3719513"/>
            <a:ext cx="590550" cy="576262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854" name="Text Box 6">
            <a:extLst>
              <a:ext uri="{FF2B5EF4-FFF2-40B4-BE49-F238E27FC236}">
                <a16:creationId xmlns:a16="http://schemas.microsoft.com/office/drawing/2014/main" id="{65827793-9DF6-B928-0CB9-E1E46A8317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7364" y="3754438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 b="1"/>
          </a:p>
        </p:txBody>
      </p:sp>
      <p:sp>
        <p:nvSpPr>
          <p:cNvPr id="78855" name="Oval 7">
            <a:extLst>
              <a:ext uri="{FF2B5EF4-FFF2-40B4-BE49-F238E27FC236}">
                <a16:creationId xmlns:a16="http://schemas.microsoft.com/office/drawing/2014/main" id="{38DBF9BB-04F3-3B35-F6F8-ADE812E1D6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3250" y="3713163"/>
            <a:ext cx="590550" cy="576262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856" name="Line 8">
            <a:extLst>
              <a:ext uri="{FF2B5EF4-FFF2-40B4-BE49-F238E27FC236}">
                <a16:creationId xmlns:a16="http://schemas.microsoft.com/office/drawing/2014/main" id="{08015ECA-6B46-72D7-B2FF-2D5FD2ADD42A}"/>
              </a:ext>
            </a:extLst>
          </p:cNvPr>
          <p:cNvSpPr>
            <a:spLocks noChangeShapeType="1"/>
          </p:cNvSpPr>
          <p:nvPr/>
        </p:nvSpPr>
        <p:spPr bwMode="auto">
          <a:xfrm>
            <a:off x="4778376" y="4008438"/>
            <a:ext cx="923925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857" name="Oval 9">
            <a:extLst>
              <a:ext uri="{FF2B5EF4-FFF2-40B4-BE49-F238E27FC236}">
                <a16:creationId xmlns:a16="http://schemas.microsoft.com/office/drawing/2014/main" id="{D1405B87-C70D-D54D-A5B8-BF9E344F83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4388" y="3722688"/>
            <a:ext cx="590550" cy="576262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858" name="Oval 10">
            <a:extLst>
              <a:ext uri="{FF2B5EF4-FFF2-40B4-BE49-F238E27FC236}">
                <a16:creationId xmlns:a16="http://schemas.microsoft.com/office/drawing/2014/main" id="{188CC854-A8DA-E448-4E0E-1CDB9869B8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8488" y="2308226"/>
            <a:ext cx="590550" cy="576263"/>
          </a:xfrm>
          <a:prstGeom prst="ellipse">
            <a:avLst/>
          </a:prstGeom>
          <a:solidFill>
            <a:srgbClr val="CCEC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b="1"/>
              <a:t>2/</a:t>
            </a:r>
          </a:p>
        </p:txBody>
      </p:sp>
      <p:sp>
        <p:nvSpPr>
          <p:cNvPr id="78859" name="Oval 11">
            <a:extLst>
              <a:ext uri="{FF2B5EF4-FFF2-40B4-BE49-F238E27FC236}">
                <a16:creationId xmlns:a16="http://schemas.microsoft.com/office/drawing/2014/main" id="{8AD95E86-57D5-FF79-04BB-B4F6E778F9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9625" y="2317751"/>
            <a:ext cx="590550" cy="576263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860" name="Line 12">
            <a:extLst>
              <a:ext uri="{FF2B5EF4-FFF2-40B4-BE49-F238E27FC236}">
                <a16:creationId xmlns:a16="http://schemas.microsoft.com/office/drawing/2014/main" id="{AE039736-8E7A-62D2-B1D4-08ACC92A981E}"/>
              </a:ext>
            </a:extLst>
          </p:cNvPr>
          <p:cNvSpPr>
            <a:spLocks noChangeShapeType="1"/>
          </p:cNvSpPr>
          <p:nvPr/>
        </p:nvSpPr>
        <p:spPr bwMode="auto">
          <a:xfrm>
            <a:off x="4489450" y="2881313"/>
            <a:ext cx="0" cy="842962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861" name="Line 13">
            <a:extLst>
              <a:ext uri="{FF2B5EF4-FFF2-40B4-BE49-F238E27FC236}">
                <a16:creationId xmlns:a16="http://schemas.microsoft.com/office/drawing/2014/main" id="{848BE2A8-2F3C-ABBE-0EDA-4AC6F491C51B}"/>
              </a:ext>
            </a:extLst>
          </p:cNvPr>
          <p:cNvSpPr>
            <a:spLocks noChangeShapeType="1"/>
          </p:cNvSpPr>
          <p:nvPr/>
        </p:nvSpPr>
        <p:spPr bwMode="auto">
          <a:xfrm>
            <a:off x="5970588" y="2890838"/>
            <a:ext cx="0" cy="842962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862" name="Line 14">
            <a:extLst>
              <a:ext uri="{FF2B5EF4-FFF2-40B4-BE49-F238E27FC236}">
                <a16:creationId xmlns:a16="http://schemas.microsoft.com/office/drawing/2014/main" id="{8D48E527-707C-4CF2-DAA0-B7982CE93BF8}"/>
              </a:ext>
            </a:extLst>
          </p:cNvPr>
          <p:cNvSpPr>
            <a:spLocks noChangeShapeType="1"/>
          </p:cNvSpPr>
          <p:nvPr/>
        </p:nvSpPr>
        <p:spPr bwMode="auto">
          <a:xfrm>
            <a:off x="7451725" y="2900363"/>
            <a:ext cx="0" cy="842962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863" name="Line 15">
            <a:extLst>
              <a:ext uri="{FF2B5EF4-FFF2-40B4-BE49-F238E27FC236}">
                <a16:creationId xmlns:a16="http://schemas.microsoft.com/office/drawing/2014/main" id="{5E32F230-5809-3335-686C-CCE68DFD001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97414" y="2757488"/>
            <a:ext cx="1023937" cy="10287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864" name="Text Box 16">
            <a:extLst>
              <a:ext uri="{FF2B5EF4-FFF2-40B4-BE49-F238E27FC236}">
                <a16:creationId xmlns:a16="http://schemas.microsoft.com/office/drawing/2014/main" id="{8F6D1B3A-D067-2EB9-4E69-04BBE391DD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8800" y="1906588"/>
            <a:ext cx="30649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u</a:t>
            </a:r>
          </a:p>
        </p:txBody>
      </p:sp>
      <p:sp>
        <p:nvSpPr>
          <p:cNvPr id="78865" name="Text Box 17">
            <a:extLst>
              <a:ext uri="{FF2B5EF4-FFF2-40B4-BE49-F238E27FC236}">
                <a16:creationId xmlns:a16="http://schemas.microsoft.com/office/drawing/2014/main" id="{AF72D6C3-4D95-6E00-CDD4-A3490D6E9A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5650" y="1916113"/>
            <a:ext cx="2888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v</a:t>
            </a:r>
          </a:p>
        </p:txBody>
      </p:sp>
      <p:sp>
        <p:nvSpPr>
          <p:cNvPr id="78866" name="Text Box 18">
            <a:extLst>
              <a:ext uri="{FF2B5EF4-FFF2-40B4-BE49-F238E27FC236}">
                <a16:creationId xmlns:a16="http://schemas.microsoft.com/office/drawing/2014/main" id="{7F7A3E0D-6D62-7D84-C902-D0DF4678D3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2500" y="1925638"/>
            <a:ext cx="3497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w</a:t>
            </a:r>
          </a:p>
        </p:txBody>
      </p:sp>
      <p:sp>
        <p:nvSpPr>
          <p:cNvPr id="78867" name="Text Box 19">
            <a:extLst>
              <a:ext uri="{FF2B5EF4-FFF2-40B4-BE49-F238E27FC236}">
                <a16:creationId xmlns:a16="http://schemas.microsoft.com/office/drawing/2014/main" id="{F4238230-0720-6F3B-5D86-10279A7AAE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5463" y="4202113"/>
            <a:ext cx="28405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x</a:t>
            </a:r>
          </a:p>
        </p:txBody>
      </p:sp>
      <p:sp>
        <p:nvSpPr>
          <p:cNvPr id="78868" name="Text Box 20">
            <a:extLst>
              <a:ext uri="{FF2B5EF4-FFF2-40B4-BE49-F238E27FC236}">
                <a16:creationId xmlns:a16="http://schemas.microsoft.com/office/drawing/2014/main" id="{9528F8FF-8E42-0677-E65C-36A09330C5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0888" y="4211638"/>
            <a:ext cx="2888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y</a:t>
            </a:r>
          </a:p>
        </p:txBody>
      </p:sp>
      <p:sp>
        <p:nvSpPr>
          <p:cNvPr id="78869" name="Text Box 21">
            <a:extLst>
              <a:ext uri="{FF2B5EF4-FFF2-40B4-BE49-F238E27FC236}">
                <a16:creationId xmlns:a16="http://schemas.microsoft.com/office/drawing/2014/main" id="{F009DB74-37E2-B69B-5865-2931997D9B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2025" y="4206875"/>
            <a:ext cx="2760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z</a:t>
            </a:r>
          </a:p>
        </p:txBody>
      </p:sp>
      <p:sp>
        <p:nvSpPr>
          <p:cNvPr id="78870" name="Line 22">
            <a:extLst>
              <a:ext uri="{FF2B5EF4-FFF2-40B4-BE49-F238E27FC236}">
                <a16:creationId xmlns:a16="http://schemas.microsoft.com/office/drawing/2014/main" id="{2C86E591-377C-FFB8-96E2-E612C064FABE}"/>
              </a:ext>
            </a:extLst>
          </p:cNvPr>
          <p:cNvSpPr>
            <a:spLocks noChangeShapeType="1"/>
          </p:cNvSpPr>
          <p:nvPr/>
        </p:nvSpPr>
        <p:spPr bwMode="auto">
          <a:xfrm>
            <a:off x="4787901" y="2617788"/>
            <a:ext cx="923925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871" name="Line 23">
            <a:extLst>
              <a:ext uri="{FF2B5EF4-FFF2-40B4-BE49-F238E27FC236}">
                <a16:creationId xmlns:a16="http://schemas.microsoft.com/office/drawing/2014/main" id="{48C19592-8258-B9FB-B7DA-4C29811C3A2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05539" y="2779713"/>
            <a:ext cx="1023937" cy="10287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872" name="Freeform 24">
            <a:extLst>
              <a:ext uri="{FF2B5EF4-FFF2-40B4-BE49-F238E27FC236}">
                <a16:creationId xmlns:a16="http://schemas.microsoft.com/office/drawing/2014/main" id="{6D9BD56E-C9CA-B7BF-220B-83135FB28DD8}"/>
              </a:ext>
            </a:extLst>
          </p:cNvPr>
          <p:cNvSpPr>
            <a:spLocks/>
          </p:cNvSpPr>
          <p:nvPr/>
        </p:nvSpPr>
        <p:spPr bwMode="auto">
          <a:xfrm>
            <a:off x="7670800" y="3797300"/>
            <a:ext cx="598488" cy="590550"/>
          </a:xfrm>
          <a:custGeom>
            <a:avLst/>
            <a:gdLst>
              <a:gd name="T0" fmla="*/ 0 w 377"/>
              <a:gd name="T1" fmla="*/ 254 h 372"/>
              <a:gd name="T2" fmla="*/ 145 w 377"/>
              <a:gd name="T3" fmla="*/ 363 h 372"/>
              <a:gd name="T4" fmla="*/ 345 w 377"/>
              <a:gd name="T5" fmla="*/ 308 h 372"/>
              <a:gd name="T6" fmla="*/ 336 w 377"/>
              <a:gd name="T7" fmla="*/ 136 h 372"/>
              <a:gd name="T8" fmla="*/ 209 w 377"/>
              <a:gd name="T9" fmla="*/ 17 h 372"/>
              <a:gd name="T10" fmla="*/ 36 w 377"/>
              <a:gd name="T11" fmla="*/ 36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7" h="372">
                <a:moveTo>
                  <a:pt x="0" y="254"/>
                </a:moveTo>
                <a:cubicBezTo>
                  <a:pt x="44" y="304"/>
                  <a:pt x="88" y="354"/>
                  <a:pt x="145" y="363"/>
                </a:cubicBezTo>
                <a:cubicBezTo>
                  <a:pt x="202" y="372"/>
                  <a:pt x="313" y="346"/>
                  <a:pt x="345" y="308"/>
                </a:cubicBezTo>
                <a:cubicBezTo>
                  <a:pt x="377" y="270"/>
                  <a:pt x="359" y="184"/>
                  <a:pt x="336" y="136"/>
                </a:cubicBezTo>
                <a:cubicBezTo>
                  <a:pt x="313" y="88"/>
                  <a:pt x="259" y="34"/>
                  <a:pt x="209" y="17"/>
                </a:cubicBezTo>
                <a:cubicBezTo>
                  <a:pt x="159" y="0"/>
                  <a:pt x="97" y="18"/>
                  <a:pt x="36" y="36"/>
                </a:cubicBezTo>
              </a:path>
            </a:pathLst>
          </a:custGeom>
          <a:noFill/>
          <a:ln w="9525" cap="flat" cmpd="sng">
            <a:solidFill>
              <a:schemeClr val="tx2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>
            <a:extLst>
              <a:ext uri="{FF2B5EF4-FFF2-40B4-BE49-F238E27FC236}">
                <a16:creationId xmlns:a16="http://schemas.microsoft.com/office/drawing/2014/main" id="{D379A07B-81F9-0138-0A5C-073FF5B4724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 (DFS)</a:t>
            </a:r>
          </a:p>
        </p:txBody>
      </p:sp>
      <p:sp>
        <p:nvSpPr>
          <p:cNvPr id="79875" name="Oval 3">
            <a:extLst>
              <a:ext uri="{FF2B5EF4-FFF2-40B4-BE49-F238E27FC236}">
                <a16:creationId xmlns:a16="http://schemas.microsoft.com/office/drawing/2014/main" id="{1234D62C-2038-3B11-F876-EEF731AF85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2303463"/>
            <a:ext cx="590550" cy="576262"/>
          </a:xfrm>
          <a:prstGeom prst="ellipse">
            <a:avLst/>
          </a:prstGeom>
          <a:solidFill>
            <a:srgbClr val="CCEC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876" name="Text Box 4">
            <a:extLst>
              <a:ext uri="{FF2B5EF4-FFF2-40B4-BE49-F238E27FC236}">
                <a16:creationId xmlns:a16="http://schemas.microsoft.com/office/drawing/2014/main" id="{0C5F986D-8DA8-0627-F6AE-7AF8585828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0213" y="2366963"/>
            <a:ext cx="40107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1/</a:t>
            </a:r>
            <a:endParaRPr lang="en-US" altLang="en-US" b="1"/>
          </a:p>
        </p:txBody>
      </p:sp>
      <p:sp>
        <p:nvSpPr>
          <p:cNvPr id="79877" name="Oval 5">
            <a:extLst>
              <a:ext uri="{FF2B5EF4-FFF2-40B4-BE49-F238E27FC236}">
                <a16:creationId xmlns:a16="http://schemas.microsoft.com/office/drawing/2014/main" id="{1C80A723-EF17-5E82-A627-3B3A8F4371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3719513"/>
            <a:ext cx="590550" cy="576262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878" name="Text Box 6">
            <a:extLst>
              <a:ext uri="{FF2B5EF4-FFF2-40B4-BE49-F238E27FC236}">
                <a16:creationId xmlns:a16="http://schemas.microsoft.com/office/drawing/2014/main" id="{95A91A1C-64E5-B0C9-E70A-9AE1F02F3C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7364" y="3754438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 b="1"/>
          </a:p>
        </p:txBody>
      </p:sp>
      <p:sp>
        <p:nvSpPr>
          <p:cNvPr id="79879" name="Oval 7">
            <a:extLst>
              <a:ext uri="{FF2B5EF4-FFF2-40B4-BE49-F238E27FC236}">
                <a16:creationId xmlns:a16="http://schemas.microsoft.com/office/drawing/2014/main" id="{BE1E8CB7-5386-20F1-F30F-F38C8908EF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3250" y="3713163"/>
            <a:ext cx="590550" cy="576262"/>
          </a:xfrm>
          <a:prstGeom prst="ellipse">
            <a:avLst/>
          </a:prstGeom>
          <a:solidFill>
            <a:srgbClr val="CCEC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b="1"/>
              <a:t>3/</a:t>
            </a:r>
          </a:p>
        </p:txBody>
      </p:sp>
      <p:sp>
        <p:nvSpPr>
          <p:cNvPr id="79880" name="Line 8">
            <a:extLst>
              <a:ext uri="{FF2B5EF4-FFF2-40B4-BE49-F238E27FC236}">
                <a16:creationId xmlns:a16="http://schemas.microsoft.com/office/drawing/2014/main" id="{7E6F8B28-8B8A-8DBC-B95C-35A48F3BCFDA}"/>
              </a:ext>
            </a:extLst>
          </p:cNvPr>
          <p:cNvSpPr>
            <a:spLocks noChangeShapeType="1"/>
          </p:cNvSpPr>
          <p:nvPr/>
        </p:nvSpPr>
        <p:spPr bwMode="auto">
          <a:xfrm>
            <a:off x="4778376" y="4008438"/>
            <a:ext cx="923925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881" name="Oval 9">
            <a:extLst>
              <a:ext uri="{FF2B5EF4-FFF2-40B4-BE49-F238E27FC236}">
                <a16:creationId xmlns:a16="http://schemas.microsoft.com/office/drawing/2014/main" id="{4BBE5B82-EA83-B0BD-9621-599B11B3A8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4388" y="3722688"/>
            <a:ext cx="590550" cy="576262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882" name="Oval 10">
            <a:extLst>
              <a:ext uri="{FF2B5EF4-FFF2-40B4-BE49-F238E27FC236}">
                <a16:creationId xmlns:a16="http://schemas.microsoft.com/office/drawing/2014/main" id="{4E6D4274-A251-F06B-472E-77EA530A69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8488" y="2308226"/>
            <a:ext cx="590550" cy="576263"/>
          </a:xfrm>
          <a:prstGeom prst="ellipse">
            <a:avLst/>
          </a:prstGeom>
          <a:solidFill>
            <a:srgbClr val="CCEC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b="1"/>
              <a:t>2/</a:t>
            </a:r>
          </a:p>
        </p:txBody>
      </p:sp>
      <p:sp>
        <p:nvSpPr>
          <p:cNvPr id="79883" name="Oval 11">
            <a:extLst>
              <a:ext uri="{FF2B5EF4-FFF2-40B4-BE49-F238E27FC236}">
                <a16:creationId xmlns:a16="http://schemas.microsoft.com/office/drawing/2014/main" id="{BD4041B3-86F3-C143-5916-FF0A997480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9625" y="2317751"/>
            <a:ext cx="590550" cy="576263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884" name="Line 12">
            <a:extLst>
              <a:ext uri="{FF2B5EF4-FFF2-40B4-BE49-F238E27FC236}">
                <a16:creationId xmlns:a16="http://schemas.microsoft.com/office/drawing/2014/main" id="{BC9C41C6-D2DF-913E-F8EE-44694AC47CF0}"/>
              </a:ext>
            </a:extLst>
          </p:cNvPr>
          <p:cNvSpPr>
            <a:spLocks noChangeShapeType="1"/>
          </p:cNvSpPr>
          <p:nvPr/>
        </p:nvSpPr>
        <p:spPr bwMode="auto">
          <a:xfrm>
            <a:off x="4489450" y="2881313"/>
            <a:ext cx="0" cy="842962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885" name="Line 13">
            <a:extLst>
              <a:ext uri="{FF2B5EF4-FFF2-40B4-BE49-F238E27FC236}">
                <a16:creationId xmlns:a16="http://schemas.microsoft.com/office/drawing/2014/main" id="{F3DD7FED-6CA5-7A1A-95BD-D6A93B7F6024}"/>
              </a:ext>
            </a:extLst>
          </p:cNvPr>
          <p:cNvSpPr>
            <a:spLocks noChangeShapeType="1"/>
          </p:cNvSpPr>
          <p:nvPr/>
        </p:nvSpPr>
        <p:spPr bwMode="auto">
          <a:xfrm>
            <a:off x="5970588" y="2890838"/>
            <a:ext cx="0" cy="842962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886" name="Line 14">
            <a:extLst>
              <a:ext uri="{FF2B5EF4-FFF2-40B4-BE49-F238E27FC236}">
                <a16:creationId xmlns:a16="http://schemas.microsoft.com/office/drawing/2014/main" id="{2663A250-4ADE-13A3-498F-280D7E4352A4}"/>
              </a:ext>
            </a:extLst>
          </p:cNvPr>
          <p:cNvSpPr>
            <a:spLocks noChangeShapeType="1"/>
          </p:cNvSpPr>
          <p:nvPr/>
        </p:nvSpPr>
        <p:spPr bwMode="auto">
          <a:xfrm>
            <a:off x="7451725" y="2900363"/>
            <a:ext cx="0" cy="842962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887" name="Line 15">
            <a:extLst>
              <a:ext uri="{FF2B5EF4-FFF2-40B4-BE49-F238E27FC236}">
                <a16:creationId xmlns:a16="http://schemas.microsoft.com/office/drawing/2014/main" id="{FB3CDEFB-F762-A23E-0D16-4D22D0AD2DE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97414" y="2757488"/>
            <a:ext cx="1023937" cy="10287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888" name="Text Box 16">
            <a:extLst>
              <a:ext uri="{FF2B5EF4-FFF2-40B4-BE49-F238E27FC236}">
                <a16:creationId xmlns:a16="http://schemas.microsoft.com/office/drawing/2014/main" id="{B6693C76-4340-6CD1-A8C2-A2885792F3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8800" y="1906588"/>
            <a:ext cx="30649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u</a:t>
            </a:r>
          </a:p>
        </p:txBody>
      </p:sp>
      <p:sp>
        <p:nvSpPr>
          <p:cNvPr id="79889" name="Text Box 17">
            <a:extLst>
              <a:ext uri="{FF2B5EF4-FFF2-40B4-BE49-F238E27FC236}">
                <a16:creationId xmlns:a16="http://schemas.microsoft.com/office/drawing/2014/main" id="{02AFB8AA-5AFF-89B3-31CE-F1AE80146C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5650" y="1916113"/>
            <a:ext cx="2888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v</a:t>
            </a:r>
          </a:p>
        </p:txBody>
      </p:sp>
      <p:sp>
        <p:nvSpPr>
          <p:cNvPr id="79890" name="Text Box 18">
            <a:extLst>
              <a:ext uri="{FF2B5EF4-FFF2-40B4-BE49-F238E27FC236}">
                <a16:creationId xmlns:a16="http://schemas.microsoft.com/office/drawing/2014/main" id="{B1E458A0-C4E0-A913-3EE8-59F80518FB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2500" y="1925638"/>
            <a:ext cx="3497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w</a:t>
            </a:r>
          </a:p>
        </p:txBody>
      </p:sp>
      <p:sp>
        <p:nvSpPr>
          <p:cNvPr id="79891" name="Text Box 19">
            <a:extLst>
              <a:ext uri="{FF2B5EF4-FFF2-40B4-BE49-F238E27FC236}">
                <a16:creationId xmlns:a16="http://schemas.microsoft.com/office/drawing/2014/main" id="{C5A19B6A-1D3A-D5BC-BDF0-19C522E64B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5463" y="4202113"/>
            <a:ext cx="28405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x</a:t>
            </a:r>
          </a:p>
        </p:txBody>
      </p:sp>
      <p:sp>
        <p:nvSpPr>
          <p:cNvPr id="79892" name="Text Box 20">
            <a:extLst>
              <a:ext uri="{FF2B5EF4-FFF2-40B4-BE49-F238E27FC236}">
                <a16:creationId xmlns:a16="http://schemas.microsoft.com/office/drawing/2014/main" id="{8BB21ED1-68CA-72F8-DDB6-947561B39D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0888" y="4211638"/>
            <a:ext cx="2888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y</a:t>
            </a:r>
          </a:p>
        </p:txBody>
      </p:sp>
      <p:sp>
        <p:nvSpPr>
          <p:cNvPr id="79893" name="Text Box 21">
            <a:extLst>
              <a:ext uri="{FF2B5EF4-FFF2-40B4-BE49-F238E27FC236}">
                <a16:creationId xmlns:a16="http://schemas.microsoft.com/office/drawing/2014/main" id="{454C1ECB-5933-678E-F1F7-666104E9DA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2025" y="4206875"/>
            <a:ext cx="2760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z</a:t>
            </a:r>
          </a:p>
        </p:txBody>
      </p:sp>
      <p:sp>
        <p:nvSpPr>
          <p:cNvPr id="79894" name="Line 22">
            <a:extLst>
              <a:ext uri="{FF2B5EF4-FFF2-40B4-BE49-F238E27FC236}">
                <a16:creationId xmlns:a16="http://schemas.microsoft.com/office/drawing/2014/main" id="{5EDBBF52-0E04-F2E5-F9EE-003C240592CF}"/>
              </a:ext>
            </a:extLst>
          </p:cNvPr>
          <p:cNvSpPr>
            <a:spLocks noChangeShapeType="1"/>
          </p:cNvSpPr>
          <p:nvPr/>
        </p:nvSpPr>
        <p:spPr bwMode="auto">
          <a:xfrm>
            <a:off x="4787901" y="2617788"/>
            <a:ext cx="923925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895" name="Line 23">
            <a:extLst>
              <a:ext uri="{FF2B5EF4-FFF2-40B4-BE49-F238E27FC236}">
                <a16:creationId xmlns:a16="http://schemas.microsoft.com/office/drawing/2014/main" id="{6814471C-871C-EA54-37A8-EB3F7053C8B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05539" y="2779713"/>
            <a:ext cx="1023937" cy="10287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896" name="Freeform 24">
            <a:extLst>
              <a:ext uri="{FF2B5EF4-FFF2-40B4-BE49-F238E27FC236}">
                <a16:creationId xmlns:a16="http://schemas.microsoft.com/office/drawing/2014/main" id="{B5CC87A9-F719-35C2-B277-58D5876EC2BC}"/>
              </a:ext>
            </a:extLst>
          </p:cNvPr>
          <p:cNvSpPr>
            <a:spLocks/>
          </p:cNvSpPr>
          <p:nvPr/>
        </p:nvSpPr>
        <p:spPr bwMode="auto">
          <a:xfrm>
            <a:off x="7670800" y="3797300"/>
            <a:ext cx="598488" cy="590550"/>
          </a:xfrm>
          <a:custGeom>
            <a:avLst/>
            <a:gdLst>
              <a:gd name="T0" fmla="*/ 0 w 377"/>
              <a:gd name="T1" fmla="*/ 254 h 372"/>
              <a:gd name="T2" fmla="*/ 145 w 377"/>
              <a:gd name="T3" fmla="*/ 363 h 372"/>
              <a:gd name="T4" fmla="*/ 345 w 377"/>
              <a:gd name="T5" fmla="*/ 308 h 372"/>
              <a:gd name="T6" fmla="*/ 336 w 377"/>
              <a:gd name="T7" fmla="*/ 136 h 372"/>
              <a:gd name="T8" fmla="*/ 209 w 377"/>
              <a:gd name="T9" fmla="*/ 17 h 372"/>
              <a:gd name="T10" fmla="*/ 36 w 377"/>
              <a:gd name="T11" fmla="*/ 36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7" h="372">
                <a:moveTo>
                  <a:pt x="0" y="254"/>
                </a:moveTo>
                <a:cubicBezTo>
                  <a:pt x="44" y="304"/>
                  <a:pt x="88" y="354"/>
                  <a:pt x="145" y="363"/>
                </a:cubicBezTo>
                <a:cubicBezTo>
                  <a:pt x="202" y="372"/>
                  <a:pt x="313" y="346"/>
                  <a:pt x="345" y="308"/>
                </a:cubicBezTo>
                <a:cubicBezTo>
                  <a:pt x="377" y="270"/>
                  <a:pt x="359" y="184"/>
                  <a:pt x="336" y="136"/>
                </a:cubicBezTo>
                <a:cubicBezTo>
                  <a:pt x="313" y="88"/>
                  <a:pt x="259" y="34"/>
                  <a:pt x="209" y="17"/>
                </a:cubicBezTo>
                <a:cubicBezTo>
                  <a:pt x="159" y="0"/>
                  <a:pt x="97" y="18"/>
                  <a:pt x="36" y="36"/>
                </a:cubicBezTo>
              </a:path>
            </a:pathLst>
          </a:custGeom>
          <a:noFill/>
          <a:ln w="9525" cap="flat" cmpd="sng">
            <a:solidFill>
              <a:schemeClr val="tx2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>
            <a:extLst>
              <a:ext uri="{FF2B5EF4-FFF2-40B4-BE49-F238E27FC236}">
                <a16:creationId xmlns:a16="http://schemas.microsoft.com/office/drawing/2014/main" id="{8A6E265A-9E7C-A428-7E36-57FA80F419E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 (DFS)</a:t>
            </a:r>
          </a:p>
        </p:txBody>
      </p:sp>
      <p:sp>
        <p:nvSpPr>
          <p:cNvPr id="80899" name="Oval 3">
            <a:extLst>
              <a:ext uri="{FF2B5EF4-FFF2-40B4-BE49-F238E27FC236}">
                <a16:creationId xmlns:a16="http://schemas.microsoft.com/office/drawing/2014/main" id="{99DD4B08-F9A8-8B27-C44D-8AA89E9A35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2303463"/>
            <a:ext cx="590550" cy="576262"/>
          </a:xfrm>
          <a:prstGeom prst="ellipse">
            <a:avLst/>
          </a:prstGeom>
          <a:solidFill>
            <a:srgbClr val="CCEC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900" name="Text Box 4">
            <a:extLst>
              <a:ext uri="{FF2B5EF4-FFF2-40B4-BE49-F238E27FC236}">
                <a16:creationId xmlns:a16="http://schemas.microsoft.com/office/drawing/2014/main" id="{4C32A218-D162-1CAD-B501-687903A228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0213" y="2366963"/>
            <a:ext cx="40107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1/</a:t>
            </a:r>
            <a:endParaRPr lang="en-US" altLang="en-US" b="1"/>
          </a:p>
        </p:txBody>
      </p:sp>
      <p:sp>
        <p:nvSpPr>
          <p:cNvPr id="80901" name="Oval 5">
            <a:extLst>
              <a:ext uri="{FF2B5EF4-FFF2-40B4-BE49-F238E27FC236}">
                <a16:creationId xmlns:a16="http://schemas.microsoft.com/office/drawing/2014/main" id="{6C137996-A625-7D36-667F-2FB7A3E787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3719513"/>
            <a:ext cx="590550" cy="576262"/>
          </a:xfrm>
          <a:prstGeom prst="ellipse">
            <a:avLst/>
          </a:prstGeom>
          <a:solidFill>
            <a:srgbClr val="CCEC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b="1"/>
              <a:t>4/</a:t>
            </a:r>
          </a:p>
        </p:txBody>
      </p:sp>
      <p:sp>
        <p:nvSpPr>
          <p:cNvPr id="80902" name="Text Box 6">
            <a:extLst>
              <a:ext uri="{FF2B5EF4-FFF2-40B4-BE49-F238E27FC236}">
                <a16:creationId xmlns:a16="http://schemas.microsoft.com/office/drawing/2014/main" id="{EBB2AC32-E07A-EE5B-A05F-09038DF723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7364" y="3754438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 b="1"/>
          </a:p>
        </p:txBody>
      </p:sp>
      <p:sp>
        <p:nvSpPr>
          <p:cNvPr id="80903" name="Oval 7">
            <a:extLst>
              <a:ext uri="{FF2B5EF4-FFF2-40B4-BE49-F238E27FC236}">
                <a16:creationId xmlns:a16="http://schemas.microsoft.com/office/drawing/2014/main" id="{42142202-E599-FD39-6822-E89F7E11F1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3250" y="3713163"/>
            <a:ext cx="590550" cy="576262"/>
          </a:xfrm>
          <a:prstGeom prst="ellipse">
            <a:avLst/>
          </a:prstGeom>
          <a:solidFill>
            <a:srgbClr val="CCEC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b="1"/>
              <a:t>3/</a:t>
            </a:r>
          </a:p>
        </p:txBody>
      </p:sp>
      <p:sp>
        <p:nvSpPr>
          <p:cNvPr id="80904" name="Line 8">
            <a:extLst>
              <a:ext uri="{FF2B5EF4-FFF2-40B4-BE49-F238E27FC236}">
                <a16:creationId xmlns:a16="http://schemas.microsoft.com/office/drawing/2014/main" id="{FA0B6E3F-4C53-5FA6-64FD-D0F4C9F748C0}"/>
              </a:ext>
            </a:extLst>
          </p:cNvPr>
          <p:cNvSpPr>
            <a:spLocks noChangeShapeType="1"/>
          </p:cNvSpPr>
          <p:nvPr/>
        </p:nvSpPr>
        <p:spPr bwMode="auto">
          <a:xfrm>
            <a:off x="4778376" y="4008438"/>
            <a:ext cx="923925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905" name="Oval 9">
            <a:extLst>
              <a:ext uri="{FF2B5EF4-FFF2-40B4-BE49-F238E27FC236}">
                <a16:creationId xmlns:a16="http://schemas.microsoft.com/office/drawing/2014/main" id="{058E1ABF-13B7-6764-8ECF-BACBB8E384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4388" y="3722688"/>
            <a:ext cx="590550" cy="576262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906" name="Oval 10">
            <a:extLst>
              <a:ext uri="{FF2B5EF4-FFF2-40B4-BE49-F238E27FC236}">
                <a16:creationId xmlns:a16="http://schemas.microsoft.com/office/drawing/2014/main" id="{ED81E901-3A91-2226-E028-37C9F4F7A7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8488" y="2308226"/>
            <a:ext cx="590550" cy="576263"/>
          </a:xfrm>
          <a:prstGeom prst="ellipse">
            <a:avLst/>
          </a:prstGeom>
          <a:solidFill>
            <a:srgbClr val="CCEC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b="1"/>
              <a:t>2/</a:t>
            </a:r>
          </a:p>
        </p:txBody>
      </p:sp>
      <p:sp>
        <p:nvSpPr>
          <p:cNvPr id="80907" name="Oval 11">
            <a:extLst>
              <a:ext uri="{FF2B5EF4-FFF2-40B4-BE49-F238E27FC236}">
                <a16:creationId xmlns:a16="http://schemas.microsoft.com/office/drawing/2014/main" id="{A4FD93D4-B1E5-C94F-BEDF-88CCBE9A29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9625" y="2317751"/>
            <a:ext cx="590550" cy="576263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908" name="Line 12">
            <a:extLst>
              <a:ext uri="{FF2B5EF4-FFF2-40B4-BE49-F238E27FC236}">
                <a16:creationId xmlns:a16="http://schemas.microsoft.com/office/drawing/2014/main" id="{63B7E85E-094F-A4E5-D4F3-2FA236066387}"/>
              </a:ext>
            </a:extLst>
          </p:cNvPr>
          <p:cNvSpPr>
            <a:spLocks noChangeShapeType="1"/>
          </p:cNvSpPr>
          <p:nvPr/>
        </p:nvSpPr>
        <p:spPr bwMode="auto">
          <a:xfrm>
            <a:off x="4489450" y="2881313"/>
            <a:ext cx="0" cy="842962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909" name="Line 13">
            <a:extLst>
              <a:ext uri="{FF2B5EF4-FFF2-40B4-BE49-F238E27FC236}">
                <a16:creationId xmlns:a16="http://schemas.microsoft.com/office/drawing/2014/main" id="{A821CE21-0A29-EFDE-2FD1-E2EC42008517}"/>
              </a:ext>
            </a:extLst>
          </p:cNvPr>
          <p:cNvSpPr>
            <a:spLocks noChangeShapeType="1"/>
          </p:cNvSpPr>
          <p:nvPr/>
        </p:nvSpPr>
        <p:spPr bwMode="auto">
          <a:xfrm>
            <a:off x="5970588" y="2890838"/>
            <a:ext cx="0" cy="842962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910" name="Line 14">
            <a:extLst>
              <a:ext uri="{FF2B5EF4-FFF2-40B4-BE49-F238E27FC236}">
                <a16:creationId xmlns:a16="http://schemas.microsoft.com/office/drawing/2014/main" id="{4C5132A2-2EE9-97B1-B616-7DFB5B9C2574}"/>
              </a:ext>
            </a:extLst>
          </p:cNvPr>
          <p:cNvSpPr>
            <a:spLocks noChangeShapeType="1"/>
          </p:cNvSpPr>
          <p:nvPr/>
        </p:nvSpPr>
        <p:spPr bwMode="auto">
          <a:xfrm>
            <a:off x="7451725" y="2900363"/>
            <a:ext cx="0" cy="842962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911" name="Line 15">
            <a:extLst>
              <a:ext uri="{FF2B5EF4-FFF2-40B4-BE49-F238E27FC236}">
                <a16:creationId xmlns:a16="http://schemas.microsoft.com/office/drawing/2014/main" id="{9F7DE365-5189-C943-256F-164AD59E759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97414" y="2757488"/>
            <a:ext cx="1023937" cy="10287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912" name="Text Box 16">
            <a:extLst>
              <a:ext uri="{FF2B5EF4-FFF2-40B4-BE49-F238E27FC236}">
                <a16:creationId xmlns:a16="http://schemas.microsoft.com/office/drawing/2014/main" id="{8F50E26C-C8F4-052E-A354-23DA12F5EA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8800" y="1906588"/>
            <a:ext cx="30649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u</a:t>
            </a:r>
          </a:p>
        </p:txBody>
      </p:sp>
      <p:sp>
        <p:nvSpPr>
          <p:cNvPr id="80913" name="Text Box 17">
            <a:extLst>
              <a:ext uri="{FF2B5EF4-FFF2-40B4-BE49-F238E27FC236}">
                <a16:creationId xmlns:a16="http://schemas.microsoft.com/office/drawing/2014/main" id="{7967BE87-494D-0C20-B5AE-17D9FADEBA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5650" y="1916113"/>
            <a:ext cx="2888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v</a:t>
            </a:r>
          </a:p>
        </p:txBody>
      </p:sp>
      <p:sp>
        <p:nvSpPr>
          <p:cNvPr id="80914" name="Text Box 18">
            <a:extLst>
              <a:ext uri="{FF2B5EF4-FFF2-40B4-BE49-F238E27FC236}">
                <a16:creationId xmlns:a16="http://schemas.microsoft.com/office/drawing/2014/main" id="{14A13491-9BDC-C125-C9D1-953E13E6C6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2500" y="1925638"/>
            <a:ext cx="3497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w</a:t>
            </a:r>
          </a:p>
        </p:txBody>
      </p:sp>
      <p:sp>
        <p:nvSpPr>
          <p:cNvPr id="80915" name="Text Box 19">
            <a:extLst>
              <a:ext uri="{FF2B5EF4-FFF2-40B4-BE49-F238E27FC236}">
                <a16:creationId xmlns:a16="http://schemas.microsoft.com/office/drawing/2014/main" id="{A79FC696-B228-DEF7-99C0-5DCCEE0FCD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5463" y="4202113"/>
            <a:ext cx="28405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x</a:t>
            </a:r>
          </a:p>
        </p:txBody>
      </p:sp>
      <p:sp>
        <p:nvSpPr>
          <p:cNvPr id="80916" name="Text Box 20">
            <a:extLst>
              <a:ext uri="{FF2B5EF4-FFF2-40B4-BE49-F238E27FC236}">
                <a16:creationId xmlns:a16="http://schemas.microsoft.com/office/drawing/2014/main" id="{7085EFE3-C308-C65F-9A75-29FB8997B6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0888" y="4211638"/>
            <a:ext cx="2888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y</a:t>
            </a:r>
          </a:p>
        </p:txBody>
      </p:sp>
      <p:sp>
        <p:nvSpPr>
          <p:cNvPr id="80917" name="Text Box 21">
            <a:extLst>
              <a:ext uri="{FF2B5EF4-FFF2-40B4-BE49-F238E27FC236}">
                <a16:creationId xmlns:a16="http://schemas.microsoft.com/office/drawing/2014/main" id="{1B5E07DF-33BC-F79C-D80D-D885F0B8D1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2025" y="4206875"/>
            <a:ext cx="2760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z</a:t>
            </a:r>
          </a:p>
        </p:txBody>
      </p:sp>
      <p:sp>
        <p:nvSpPr>
          <p:cNvPr id="80918" name="Line 22">
            <a:extLst>
              <a:ext uri="{FF2B5EF4-FFF2-40B4-BE49-F238E27FC236}">
                <a16:creationId xmlns:a16="http://schemas.microsoft.com/office/drawing/2014/main" id="{B529E076-2A27-6F9A-83AC-0C3A9BF2B640}"/>
              </a:ext>
            </a:extLst>
          </p:cNvPr>
          <p:cNvSpPr>
            <a:spLocks noChangeShapeType="1"/>
          </p:cNvSpPr>
          <p:nvPr/>
        </p:nvSpPr>
        <p:spPr bwMode="auto">
          <a:xfrm>
            <a:off x="4787901" y="2617788"/>
            <a:ext cx="923925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919" name="Line 23">
            <a:extLst>
              <a:ext uri="{FF2B5EF4-FFF2-40B4-BE49-F238E27FC236}">
                <a16:creationId xmlns:a16="http://schemas.microsoft.com/office/drawing/2014/main" id="{DA35FEA6-D16C-FB3C-F676-8406AD232C1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05539" y="2779713"/>
            <a:ext cx="1023937" cy="10287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920" name="Freeform 24">
            <a:extLst>
              <a:ext uri="{FF2B5EF4-FFF2-40B4-BE49-F238E27FC236}">
                <a16:creationId xmlns:a16="http://schemas.microsoft.com/office/drawing/2014/main" id="{3BB0629B-4713-BE66-36EA-1927954E51A6}"/>
              </a:ext>
            </a:extLst>
          </p:cNvPr>
          <p:cNvSpPr>
            <a:spLocks/>
          </p:cNvSpPr>
          <p:nvPr/>
        </p:nvSpPr>
        <p:spPr bwMode="auto">
          <a:xfrm>
            <a:off x="7670800" y="3797300"/>
            <a:ext cx="598488" cy="590550"/>
          </a:xfrm>
          <a:custGeom>
            <a:avLst/>
            <a:gdLst>
              <a:gd name="T0" fmla="*/ 0 w 377"/>
              <a:gd name="T1" fmla="*/ 254 h 372"/>
              <a:gd name="T2" fmla="*/ 145 w 377"/>
              <a:gd name="T3" fmla="*/ 363 h 372"/>
              <a:gd name="T4" fmla="*/ 345 w 377"/>
              <a:gd name="T5" fmla="*/ 308 h 372"/>
              <a:gd name="T6" fmla="*/ 336 w 377"/>
              <a:gd name="T7" fmla="*/ 136 h 372"/>
              <a:gd name="T8" fmla="*/ 209 w 377"/>
              <a:gd name="T9" fmla="*/ 17 h 372"/>
              <a:gd name="T10" fmla="*/ 36 w 377"/>
              <a:gd name="T11" fmla="*/ 36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7" h="372">
                <a:moveTo>
                  <a:pt x="0" y="254"/>
                </a:moveTo>
                <a:cubicBezTo>
                  <a:pt x="44" y="304"/>
                  <a:pt x="88" y="354"/>
                  <a:pt x="145" y="363"/>
                </a:cubicBezTo>
                <a:cubicBezTo>
                  <a:pt x="202" y="372"/>
                  <a:pt x="313" y="346"/>
                  <a:pt x="345" y="308"/>
                </a:cubicBezTo>
                <a:cubicBezTo>
                  <a:pt x="377" y="270"/>
                  <a:pt x="359" y="184"/>
                  <a:pt x="336" y="136"/>
                </a:cubicBezTo>
                <a:cubicBezTo>
                  <a:pt x="313" y="88"/>
                  <a:pt x="259" y="34"/>
                  <a:pt x="209" y="17"/>
                </a:cubicBezTo>
                <a:cubicBezTo>
                  <a:pt x="159" y="0"/>
                  <a:pt x="97" y="18"/>
                  <a:pt x="36" y="36"/>
                </a:cubicBezTo>
              </a:path>
            </a:pathLst>
          </a:custGeom>
          <a:noFill/>
          <a:ln w="9525" cap="flat" cmpd="sng">
            <a:solidFill>
              <a:schemeClr val="tx2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>
            <a:extLst>
              <a:ext uri="{FF2B5EF4-FFF2-40B4-BE49-F238E27FC236}">
                <a16:creationId xmlns:a16="http://schemas.microsoft.com/office/drawing/2014/main" id="{817195B6-28E5-32B6-848C-6088853A813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 (DFS)</a:t>
            </a:r>
          </a:p>
        </p:txBody>
      </p:sp>
      <p:sp>
        <p:nvSpPr>
          <p:cNvPr id="81923" name="Oval 3">
            <a:extLst>
              <a:ext uri="{FF2B5EF4-FFF2-40B4-BE49-F238E27FC236}">
                <a16:creationId xmlns:a16="http://schemas.microsoft.com/office/drawing/2014/main" id="{D1FBDC48-E7C9-3B61-5EC8-5653AA70F7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2303463"/>
            <a:ext cx="590550" cy="576262"/>
          </a:xfrm>
          <a:prstGeom prst="ellipse">
            <a:avLst/>
          </a:prstGeom>
          <a:solidFill>
            <a:srgbClr val="CCEC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24" name="Text Box 4">
            <a:extLst>
              <a:ext uri="{FF2B5EF4-FFF2-40B4-BE49-F238E27FC236}">
                <a16:creationId xmlns:a16="http://schemas.microsoft.com/office/drawing/2014/main" id="{B66BC8F7-7DF5-537C-FA9A-80026F512A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0213" y="2366963"/>
            <a:ext cx="40107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1/</a:t>
            </a:r>
            <a:endParaRPr lang="en-US" altLang="en-US" b="1"/>
          </a:p>
        </p:txBody>
      </p:sp>
      <p:sp>
        <p:nvSpPr>
          <p:cNvPr id="81925" name="Oval 5">
            <a:extLst>
              <a:ext uri="{FF2B5EF4-FFF2-40B4-BE49-F238E27FC236}">
                <a16:creationId xmlns:a16="http://schemas.microsoft.com/office/drawing/2014/main" id="{D8223236-93A0-79BE-1CE1-96162DB4FC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3719513"/>
            <a:ext cx="590550" cy="576262"/>
          </a:xfrm>
          <a:prstGeom prst="ellipse">
            <a:avLst/>
          </a:prstGeom>
          <a:solidFill>
            <a:srgbClr val="CCEC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b="1"/>
              <a:t>4/</a:t>
            </a:r>
          </a:p>
        </p:txBody>
      </p:sp>
      <p:sp>
        <p:nvSpPr>
          <p:cNvPr id="81926" name="Text Box 6">
            <a:extLst>
              <a:ext uri="{FF2B5EF4-FFF2-40B4-BE49-F238E27FC236}">
                <a16:creationId xmlns:a16="http://schemas.microsoft.com/office/drawing/2014/main" id="{1B753863-5D92-AECC-2ED3-79D6C8D0DB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7364" y="3754438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 b="1"/>
          </a:p>
        </p:txBody>
      </p:sp>
      <p:sp>
        <p:nvSpPr>
          <p:cNvPr id="81927" name="Oval 7">
            <a:extLst>
              <a:ext uri="{FF2B5EF4-FFF2-40B4-BE49-F238E27FC236}">
                <a16:creationId xmlns:a16="http://schemas.microsoft.com/office/drawing/2014/main" id="{DB45CBE5-258D-4154-BE12-F7330C5338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3250" y="3713163"/>
            <a:ext cx="590550" cy="576262"/>
          </a:xfrm>
          <a:prstGeom prst="ellipse">
            <a:avLst/>
          </a:prstGeom>
          <a:solidFill>
            <a:srgbClr val="CCEC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b="1"/>
              <a:t>3/</a:t>
            </a:r>
          </a:p>
        </p:txBody>
      </p:sp>
      <p:sp>
        <p:nvSpPr>
          <p:cNvPr id="81928" name="Line 8">
            <a:extLst>
              <a:ext uri="{FF2B5EF4-FFF2-40B4-BE49-F238E27FC236}">
                <a16:creationId xmlns:a16="http://schemas.microsoft.com/office/drawing/2014/main" id="{59FD2AC0-9026-FFFC-2AD3-D1297BFF87E9}"/>
              </a:ext>
            </a:extLst>
          </p:cNvPr>
          <p:cNvSpPr>
            <a:spLocks noChangeShapeType="1"/>
          </p:cNvSpPr>
          <p:nvPr/>
        </p:nvSpPr>
        <p:spPr bwMode="auto">
          <a:xfrm>
            <a:off x="4778376" y="4008438"/>
            <a:ext cx="923925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29" name="Oval 9">
            <a:extLst>
              <a:ext uri="{FF2B5EF4-FFF2-40B4-BE49-F238E27FC236}">
                <a16:creationId xmlns:a16="http://schemas.microsoft.com/office/drawing/2014/main" id="{E5AF83C9-1DAB-E695-2E1A-709DEE3BDB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4388" y="3722688"/>
            <a:ext cx="590550" cy="576262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30" name="Oval 10">
            <a:extLst>
              <a:ext uri="{FF2B5EF4-FFF2-40B4-BE49-F238E27FC236}">
                <a16:creationId xmlns:a16="http://schemas.microsoft.com/office/drawing/2014/main" id="{D487A382-EE9A-74BD-0780-360E3934AC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8488" y="2308226"/>
            <a:ext cx="590550" cy="576263"/>
          </a:xfrm>
          <a:prstGeom prst="ellipse">
            <a:avLst/>
          </a:prstGeom>
          <a:solidFill>
            <a:srgbClr val="CCEC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b="1"/>
              <a:t>2/</a:t>
            </a:r>
          </a:p>
        </p:txBody>
      </p:sp>
      <p:sp>
        <p:nvSpPr>
          <p:cNvPr id="81931" name="Oval 11">
            <a:extLst>
              <a:ext uri="{FF2B5EF4-FFF2-40B4-BE49-F238E27FC236}">
                <a16:creationId xmlns:a16="http://schemas.microsoft.com/office/drawing/2014/main" id="{E05B58B1-0425-CD0F-CB75-58ED10E7BD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9625" y="2317751"/>
            <a:ext cx="590550" cy="576263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32" name="Line 12">
            <a:extLst>
              <a:ext uri="{FF2B5EF4-FFF2-40B4-BE49-F238E27FC236}">
                <a16:creationId xmlns:a16="http://schemas.microsoft.com/office/drawing/2014/main" id="{791C32AF-3F27-F912-CD85-14058FD21A1A}"/>
              </a:ext>
            </a:extLst>
          </p:cNvPr>
          <p:cNvSpPr>
            <a:spLocks noChangeShapeType="1"/>
          </p:cNvSpPr>
          <p:nvPr/>
        </p:nvSpPr>
        <p:spPr bwMode="auto">
          <a:xfrm>
            <a:off x="4489450" y="2881313"/>
            <a:ext cx="0" cy="842962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33" name="Line 13">
            <a:extLst>
              <a:ext uri="{FF2B5EF4-FFF2-40B4-BE49-F238E27FC236}">
                <a16:creationId xmlns:a16="http://schemas.microsoft.com/office/drawing/2014/main" id="{6686AE2C-5015-35B0-8F87-03E8F2B38A19}"/>
              </a:ext>
            </a:extLst>
          </p:cNvPr>
          <p:cNvSpPr>
            <a:spLocks noChangeShapeType="1"/>
          </p:cNvSpPr>
          <p:nvPr/>
        </p:nvSpPr>
        <p:spPr bwMode="auto">
          <a:xfrm>
            <a:off x="5970588" y="2890838"/>
            <a:ext cx="0" cy="842962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34" name="Line 14">
            <a:extLst>
              <a:ext uri="{FF2B5EF4-FFF2-40B4-BE49-F238E27FC236}">
                <a16:creationId xmlns:a16="http://schemas.microsoft.com/office/drawing/2014/main" id="{ABE64F28-2B36-008D-EAC3-DDA1E4CFD4D8}"/>
              </a:ext>
            </a:extLst>
          </p:cNvPr>
          <p:cNvSpPr>
            <a:spLocks noChangeShapeType="1"/>
          </p:cNvSpPr>
          <p:nvPr/>
        </p:nvSpPr>
        <p:spPr bwMode="auto">
          <a:xfrm>
            <a:off x="7451725" y="2900363"/>
            <a:ext cx="0" cy="842962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35" name="Line 15">
            <a:extLst>
              <a:ext uri="{FF2B5EF4-FFF2-40B4-BE49-F238E27FC236}">
                <a16:creationId xmlns:a16="http://schemas.microsoft.com/office/drawing/2014/main" id="{A93B99B6-730C-C074-B46A-D551562E69B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97414" y="2757488"/>
            <a:ext cx="1023937" cy="1028700"/>
          </a:xfrm>
          <a:prstGeom prst="line">
            <a:avLst/>
          </a:prstGeom>
          <a:noFill/>
          <a:ln w="9525">
            <a:solidFill>
              <a:schemeClr val="tx2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36" name="Text Box 16">
            <a:extLst>
              <a:ext uri="{FF2B5EF4-FFF2-40B4-BE49-F238E27FC236}">
                <a16:creationId xmlns:a16="http://schemas.microsoft.com/office/drawing/2014/main" id="{2435012E-FFB1-D05B-77BA-B45EB59A21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8800" y="1906588"/>
            <a:ext cx="30649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u</a:t>
            </a:r>
          </a:p>
        </p:txBody>
      </p:sp>
      <p:sp>
        <p:nvSpPr>
          <p:cNvPr id="81937" name="Text Box 17">
            <a:extLst>
              <a:ext uri="{FF2B5EF4-FFF2-40B4-BE49-F238E27FC236}">
                <a16:creationId xmlns:a16="http://schemas.microsoft.com/office/drawing/2014/main" id="{A1F2536A-A6BC-7F27-F1A9-23CB9A8CFD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5650" y="1916113"/>
            <a:ext cx="2888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v</a:t>
            </a:r>
          </a:p>
        </p:txBody>
      </p:sp>
      <p:sp>
        <p:nvSpPr>
          <p:cNvPr id="81938" name="Text Box 18">
            <a:extLst>
              <a:ext uri="{FF2B5EF4-FFF2-40B4-BE49-F238E27FC236}">
                <a16:creationId xmlns:a16="http://schemas.microsoft.com/office/drawing/2014/main" id="{E6ABD630-09D5-2FEE-C78D-47B9606D00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2500" y="1925638"/>
            <a:ext cx="3497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w</a:t>
            </a:r>
          </a:p>
        </p:txBody>
      </p:sp>
      <p:sp>
        <p:nvSpPr>
          <p:cNvPr id="81939" name="Text Box 19">
            <a:extLst>
              <a:ext uri="{FF2B5EF4-FFF2-40B4-BE49-F238E27FC236}">
                <a16:creationId xmlns:a16="http://schemas.microsoft.com/office/drawing/2014/main" id="{CF9D913E-726A-DD14-13E1-598F0D3067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5463" y="4202113"/>
            <a:ext cx="28405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x</a:t>
            </a:r>
          </a:p>
        </p:txBody>
      </p:sp>
      <p:sp>
        <p:nvSpPr>
          <p:cNvPr id="81940" name="Text Box 20">
            <a:extLst>
              <a:ext uri="{FF2B5EF4-FFF2-40B4-BE49-F238E27FC236}">
                <a16:creationId xmlns:a16="http://schemas.microsoft.com/office/drawing/2014/main" id="{413B9776-D9EE-4EA9-CF43-9FD232962F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0888" y="4211638"/>
            <a:ext cx="2888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y</a:t>
            </a:r>
          </a:p>
        </p:txBody>
      </p:sp>
      <p:sp>
        <p:nvSpPr>
          <p:cNvPr id="81941" name="Text Box 21">
            <a:extLst>
              <a:ext uri="{FF2B5EF4-FFF2-40B4-BE49-F238E27FC236}">
                <a16:creationId xmlns:a16="http://schemas.microsoft.com/office/drawing/2014/main" id="{E48535E4-3A27-37FD-AFEF-629CD9A89C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2025" y="4206875"/>
            <a:ext cx="2760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z</a:t>
            </a:r>
          </a:p>
        </p:txBody>
      </p:sp>
      <p:sp>
        <p:nvSpPr>
          <p:cNvPr id="81942" name="Line 22">
            <a:extLst>
              <a:ext uri="{FF2B5EF4-FFF2-40B4-BE49-F238E27FC236}">
                <a16:creationId xmlns:a16="http://schemas.microsoft.com/office/drawing/2014/main" id="{E8498F83-E48A-3FBE-BB59-09991EB2D568}"/>
              </a:ext>
            </a:extLst>
          </p:cNvPr>
          <p:cNvSpPr>
            <a:spLocks noChangeShapeType="1"/>
          </p:cNvSpPr>
          <p:nvPr/>
        </p:nvSpPr>
        <p:spPr bwMode="auto">
          <a:xfrm>
            <a:off x="4787901" y="2617788"/>
            <a:ext cx="923925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43" name="Line 23">
            <a:extLst>
              <a:ext uri="{FF2B5EF4-FFF2-40B4-BE49-F238E27FC236}">
                <a16:creationId xmlns:a16="http://schemas.microsoft.com/office/drawing/2014/main" id="{B603A437-61AD-0E53-0426-E8F234BF800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05539" y="2779713"/>
            <a:ext cx="1023937" cy="10287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44" name="Freeform 24">
            <a:extLst>
              <a:ext uri="{FF2B5EF4-FFF2-40B4-BE49-F238E27FC236}">
                <a16:creationId xmlns:a16="http://schemas.microsoft.com/office/drawing/2014/main" id="{8745B73C-5588-36B4-F134-1750C355E221}"/>
              </a:ext>
            </a:extLst>
          </p:cNvPr>
          <p:cNvSpPr>
            <a:spLocks/>
          </p:cNvSpPr>
          <p:nvPr/>
        </p:nvSpPr>
        <p:spPr bwMode="auto">
          <a:xfrm>
            <a:off x="7670800" y="3797300"/>
            <a:ext cx="598488" cy="590550"/>
          </a:xfrm>
          <a:custGeom>
            <a:avLst/>
            <a:gdLst>
              <a:gd name="T0" fmla="*/ 0 w 377"/>
              <a:gd name="T1" fmla="*/ 254 h 372"/>
              <a:gd name="T2" fmla="*/ 145 w 377"/>
              <a:gd name="T3" fmla="*/ 363 h 372"/>
              <a:gd name="T4" fmla="*/ 345 w 377"/>
              <a:gd name="T5" fmla="*/ 308 h 372"/>
              <a:gd name="T6" fmla="*/ 336 w 377"/>
              <a:gd name="T7" fmla="*/ 136 h 372"/>
              <a:gd name="T8" fmla="*/ 209 w 377"/>
              <a:gd name="T9" fmla="*/ 17 h 372"/>
              <a:gd name="T10" fmla="*/ 36 w 377"/>
              <a:gd name="T11" fmla="*/ 36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7" h="372">
                <a:moveTo>
                  <a:pt x="0" y="254"/>
                </a:moveTo>
                <a:cubicBezTo>
                  <a:pt x="44" y="304"/>
                  <a:pt x="88" y="354"/>
                  <a:pt x="145" y="363"/>
                </a:cubicBezTo>
                <a:cubicBezTo>
                  <a:pt x="202" y="372"/>
                  <a:pt x="313" y="346"/>
                  <a:pt x="345" y="308"/>
                </a:cubicBezTo>
                <a:cubicBezTo>
                  <a:pt x="377" y="270"/>
                  <a:pt x="359" y="184"/>
                  <a:pt x="336" y="136"/>
                </a:cubicBezTo>
                <a:cubicBezTo>
                  <a:pt x="313" y="88"/>
                  <a:pt x="259" y="34"/>
                  <a:pt x="209" y="17"/>
                </a:cubicBezTo>
                <a:cubicBezTo>
                  <a:pt x="159" y="0"/>
                  <a:pt x="97" y="18"/>
                  <a:pt x="36" y="36"/>
                </a:cubicBezTo>
              </a:path>
            </a:pathLst>
          </a:custGeom>
          <a:noFill/>
          <a:ln w="9525" cap="flat" cmpd="sng">
            <a:solidFill>
              <a:schemeClr val="tx2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45" name="Text Box 25">
            <a:extLst>
              <a:ext uri="{FF2B5EF4-FFF2-40B4-BE49-F238E27FC236}">
                <a16:creationId xmlns:a16="http://schemas.microsoft.com/office/drawing/2014/main" id="{24465A76-21F2-58B6-87EC-35C8B4A096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1563" y="2951163"/>
            <a:ext cx="3097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B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>
            <a:extLst>
              <a:ext uri="{FF2B5EF4-FFF2-40B4-BE49-F238E27FC236}">
                <a16:creationId xmlns:a16="http://schemas.microsoft.com/office/drawing/2014/main" id="{DA86F6DE-B1BF-A1E8-DAD8-A2CD829CDAE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 (DFS)</a:t>
            </a:r>
          </a:p>
        </p:txBody>
      </p:sp>
      <p:sp>
        <p:nvSpPr>
          <p:cNvPr id="82947" name="Oval 3">
            <a:extLst>
              <a:ext uri="{FF2B5EF4-FFF2-40B4-BE49-F238E27FC236}">
                <a16:creationId xmlns:a16="http://schemas.microsoft.com/office/drawing/2014/main" id="{D7FF7390-0776-39A9-5F1B-97B60FD48E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2303463"/>
            <a:ext cx="590550" cy="576262"/>
          </a:xfrm>
          <a:prstGeom prst="ellipse">
            <a:avLst/>
          </a:prstGeom>
          <a:solidFill>
            <a:srgbClr val="CCEC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948" name="Text Box 4">
            <a:extLst>
              <a:ext uri="{FF2B5EF4-FFF2-40B4-BE49-F238E27FC236}">
                <a16:creationId xmlns:a16="http://schemas.microsoft.com/office/drawing/2014/main" id="{56F12B6F-87E6-E196-0D51-754BB910E1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0213" y="2366963"/>
            <a:ext cx="40107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1/</a:t>
            </a:r>
            <a:endParaRPr lang="en-US" altLang="en-US" b="1"/>
          </a:p>
        </p:txBody>
      </p:sp>
      <p:sp>
        <p:nvSpPr>
          <p:cNvPr id="82949" name="Oval 5">
            <a:extLst>
              <a:ext uri="{FF2B5EF4-FFF2-40B4-BE49-F238E27FC236}">
                <a16:creationId xmlns:a16="http://schemas.microsoft.com/office/drawing/2014/main" id="{89B506D7-8B3B-C48F-C496-3B0B8DDDF6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3719513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b="1"/>
              <a:t>4/5</a:t>
            </a:r>
          </a:p>
        </p:txBody>
      </p:sp>
      <p:sp>
        <p:nvSpPr>
          <p:cNvPr id="82950" name="Text Box 6">
            <a:extLst>
              <a:ext uri="{FF2B5EF4-FFF2-40B4-BE49-F238E27FC236}">
                <a16:creationId xmlns:a16="http://schemas.microsoft.com/office/drawing/2014/main" id="{B9E49213-BAF0-E281-896F-CE9267DED6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7364" y="3754438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 b="1"/>
          </a:p>
        </p:txBody>
      </p:sp>
      <p:sp>
        <p:nvSpPr>
          <p:cNvPr id="82951" name="Oval 7">
            <a:extLst>
              <a:ext uri="{FF2B5EF4-FFF2-40B4-BE49-F238E27FC236}">
                <a16:creationId xmlns:a16="http://schemas.microsoft.com/office/drawing/2014/main" id="{555E14DF-CFD7-5EED-9175-1284FF8C57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3250" y="3713163"/>
            <a:ext cx="590550" cy="576262"/>
          </a:xfrm>
          <a:prstGeom prst="ellipse">
            <a:avLst/>
          </a:prstGeom>
          <a:solidFill>
            <a:srgbClr val="CCEC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b="1"/>
              <a:t>3/</a:t>
            </a:r>
          </a:p>
        </p:txBody>
      </p:sp>
      <p:sp>
        <p:nvSpPr>
          <p:cNvPr id="82952" name="Line 8">
            <a:extLst>
              <a:ext uri="{FF2B5EF4-FFF2-40B4-BE49-F238E27FC236}">
                <a16:creationId xmlns:a16="http://schemas.microsoft.com/office/drawing/2014/main" id="{6FFC0A40-C729-C27A-271D-286B93D09A5F}"/>
              </a:ext>
            </a:extLst>
          </p:cNvPr>
          <p:cNvSpPr>
            <a:spLocks noChangeShapeType="1"/>
          </p:cNvSpPr>
          <p:nvPr/>
        </p:nvSpPr>
        <p:spPr bwMode="auto">
          <a:xfrm>
            <a:off x="4778376" y="4008438"/>
            <a:ext cx="923925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953" name="Oval 9">
            <a:extLst>
              <a:ext uri="{FF2B5EF4-FFF2-40B4-BE49-F238E27FC236}">
                <a16:creationId xmlns:a16="http://schemas.microsoft.com/office/drawing/2014/main" id="{35A499A4-7424-E96E-F950-CB7DFD7F07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4388" y="3722688"/>
            <a:ext cx="590550" cy="576262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954" name="Oval 10">
            <a:extLst>
              <a:ext uri="{FF2B5EF4-FFF2-40B4-BE49-F238E27FC236}">
                <a16:creationId xmlns:a16="http://schemas.microsoft.com/office/drawing/2014/main" id="{6FBE45D8-3C13-9E23-024C-D6348F5610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8488" y="2308226"/>
            <a:ext cx="590550" cy="576263"/>
          </a:xfrm>
          <a:prstGeom prst="ellipse">
            <a:avLst/>
          </a:prstGeom>
          <a:solidFill>
            <a:srgbClr val="CCEC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b="1"/>
              <a:t>2/</a:t>
            </a:r>
          </a:p>
        </p:txBody>
      </p:sp>
      <p:sp>
        <p:nvSpPr>
          <p:cNvPr id="82955" name="Oval 11">
            <a:extLst>
              <a:ext uri="{FF2B5EF4-FFF2-40B4-BE49-F238E27FC236}">
                <a16:creationId xmlns:a16="http://schemas.microsoft.com/office/drawing/2014/main" id="{C6556993-6DE9-4977-16C9-4C3B930A05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9625" y="2317751"/>
            <a:ext cx="590550" cy="576263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956" name="Line 12">
            <a:extLst>
              <a:ext uri="{FF2B5EF4-FFF2-40B4-BE49-F238E27FC236}">
                <a16:creationId xmlns:a16="http://schemas.microsoft.com/office/drawing/2014/main" id="{F3B3E73C-D190-9F91-AA30-01D2EBFD3078}"/>
              </a:ext>
            </a:extLst>
          </p:cNvPr>
          <p:cNvSpPr>
            <a:spLocks noChangeShapeType="1"/>
          </p:cNvSpPr>
          <p:nvPr/>
        </p:nvSpPr>
        <p:spPr bwMode="auto">
          <a:xfrm>
            <a:off x="4489450" y="2881313"/>
            <a:ext cx="0" cy="842962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957" name="Line 13">
            <a:extLst>
              <a:ext uri="{FF2B5EF4-FFF2-40B4-BE49-F238E27FC236}">
                <a16:creationId xmlns:a16="http://schemas.microsoft.com/office/drawing/2014/main" id="{D7CA3CAB-156F-0B24-4D8C-71E2E4A3CD57}"/>
              </a:ext>
            </a:extLst>
          </p:cNvPr>
          <p:cNvSpPr>
            <a:spLocks noChangeShapeType="1"/>
          </p:cNvSpPr>
          <p:nvPr/>
        </p:nvSpPr>
        <p:spPr bwMode="auto">
          <a:xfrm>
            <a:off x="5970588" y="2890838"/>
            <a:ext cx="0" cy="842962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958" name="Line 14">
            <a:extLst>
              <a:ext uri="{FF2B5EF4-FFF2-40B4-BE49-F238E27FC236}">
                <a16:creationId xmlns:a16="http://schemas.microsoft.com/office/drawing/2014/main" id="{7AB1A4D3-C165-0307-3FEA-40B254AD4A90}"/>
              </a:ext>
            </a:extLst>
          </p:cNvPr>
          <p:cNvSpPr>
            <a:spLocks noChangeShapeType="1"/>
          </p:cNvSpPr>
          <p:nvPr/>
        </p:nvSpPr>
        <p:spPr bwMode="auto">
          <a:xfrm>
            <a:off x="7451725" y="2900363"/>
            <a:ext cx="0" cy="842962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959" name="Line 15">
            <a:extLst>
              <a:ext uri="{FF2B5EF4-FFF2-40B4-BE49-F238E27FC236}">
                <a16:creationId xmlns:a16="http://schemas.microsoft.com/office/drawing/2014/main" id="{2C83CAB2-331B-EEC7-6B79-47B6C92DC6A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97414" y="2757488"/>
            <a:ext cx="1023937" cy="1028700"/>
          </a:xfrm>
          <a:prstGeom prst="line">
            <a:avLst/>
          </a:prstGeom>
          <a:noFill/>
          <a:ln w="9525">
            <a:solidFill>
              <a:schemeClr val="tx2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960" name="Text Box 16">
            <a:extLst>
              <a:ext uri="{FF2B5EF4-FFF2-40B4-BE49-F238E27FC236}">
                <a16:creationId xmlns:a16="http://schemas.microsoft.com/office/drawing/2014/main" id="{42E51526-6608-9CC3-F30A-C8D753AFEE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8800" y="1906588"/>
            <a:ext cx="30649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u</a:t>
            </a:r>
          </a:p>
        </p:txBody>
      </p:sp>
      <p:sp>
        <p:nvSpPr>
          <p:cNvPr id="82961" name="Text Box 17">
            <a:extLst>
              <a:ext uri="{FF2B5EF4-FFF2-40B4-BE49-F238E27FC236}">
                <a16:creationId xmlns:a16="http://schemas.microsoft.com/office/drawing/2014/main" id="{1DC4AD82-18F3-2F0E-4602-EF890481F7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5650" y="1916113"/>
            <a:ext cx="2888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v</a:t>
            </a:r>
          </a:p>
        </p:txBody>
      </p:sp>
      <p:sp>
        <p:nvSpPr>
          <p:cNvPr id="82962" name="Text Box 18">
            <a:extLst>
              <a:ext uri="{FF2B5EF4-FFF2-40B4-BE49-F238E27FC236}">
                <a16:creationId xmlns:a16="http://schemas.microsoft.com/office/drawing/2014/main" id="{19AAFD98-587B-FE1F-AE42-7AF5171578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2500" y="1925638"/>
            <a:ext cx="3497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w</a:t>
            </a:r>
          </a:p>
        </p:txBody>
      </p:sp>
      <p:sp>
        <p:nvSpPr>
          <p:cNvPr id="82963" name="Text Box 19">
            <a:extLst>
              <a:ext uri="{FF2B5EF4-FFF2-40B4-BE49-F238E27FC236}">
                <a16:creationId xmlns:a16="http://schemas.microsoft.com/office/drawing/2014/main" id="{D2A507DF-D0D0-133F-2163-45EF92B935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5463" y="4202113"/>
            <a:ext cx="28405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x</a:t>
            </a:r>
          </a:p>
        </p:txBody>
      </p:sp>
      <p:sp>
        <p:nvSpPr>
          <p:cNvPr id="82964" name="Text Box 20">
            <a:extLst>
              <a:ext uri="{FF2B5EF4-FFF2-40B4-BE49-F238E27FC236}">
                <a16:creationId xmlns:a16="http://schemas.microsoft.com/office/drawing/2014/main" id="{3B2198EE-115F-CD9E-02BE-6167E2D586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0888" y="4211638"/>
            <a:ext cx="2888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y</a:t>
            </a:r>
          </a:p>
        </p:txBody>
      </p:sp>
      <p:sp>
        <p:nvSpPr>
          <p:cNvPr id="82965" name="Text Box 21">
            <a:extLst>
              <a:ext uri="{FF2B5EF4-FFF2-40B4-BE49-F238E27FC236}">
                <a16:creationId xmlns:a16="http://schemas.microsoft.com/office/drawing/2014/main" id="{550F9660-CC62-7B2A-FCCC-6B8FBCAC29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2025" y="4206875"/>
            <a:ext cx="2760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z</a:t>
            </a:r>
          </a:p>
        </p:txBody>
      </p:sp>
      <p:sp>
        <p:nvSpPr>
          <p:cNvPr id="82966" name="Line 22">
            <a:extLst>
              <a:ext uri="{FF2B5EF4-FFF2-40B4-BE49-F238E27FC236}">
                <a16:creationId xmlns:a16="http://schemas.microsoft.com/office/drawing/2014/main" id="{20261F6E-0C7E-4461-2F73-52B3C1A85853}"/>
              </a:ext>
            </a:extLst>
          </p:cNvPr>
          <p:cNvSpPr>
            <a:spLocks noChangeShapeType="1"/>
          </p:cNvSpPr>
          <p:nvPr/>
        </p:nvSpPr>
        <p:spPr bwMode="auto">
          <a:xfrm>
            <a:off x="4787901" y="2617788"/>
            <a:ext cx="923925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967" name="Line 23">
            <a:extLst>
              <a:ext uri="{FF2B5EF4-FFF2-40B4-BE49-F238E27FC236}">
                <a16:creationId xmlns:a16="http://schemas.microsoft.com/office/drawing/2014/main" id="{E894082B-D713-A119-BB55-A0C6F76753D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05539" y="2779713"/>
            <a:ext cx="1023937" cy="10287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968" name="Freeform 24">
            <a:extLst>
              <a:ext uri="{FF2B5EF4-FFF2-40B4-BE49-F238E27FC236}">
                <a16:creationId xmlns:a16="http://schemas.microsoft.com/office/drawing/2014/main" id="{2D95670B-852A-25CE-BA5D-139D850ABF61}"/>
              </a:ext>
            </a:extLst>
          </p:cNvPr>
          <p:cNvSpPr>
            <a:spLocks/>
          </p:cNvSpPr>
          <p:nvPr/>
        </p:nvSpPr>
        <p:spPr bwMode="auto">
          <a:xfrm>
            <a:off x="7670800" y="3797300"/>
            <a:ext cx="598488" cy="590550"/>
          </a:xfrm>
          <a:custGeom>
            <a:avLst/>
            <a:gdLst>
              <a:gd name="T0" fmla="*/ 0 w 377"/>
              <a:gd name="T1" fmla="*/ 254 h 372"/>
              <a:gd name="T2" fmla="*/ 145 w 377"/>
              <a:gd name="T3" fmla="*/ 363 h 372"/>
              <a:gd name="T4" fmla="*/ 345 w 377"/>
              <a:gd name="T5" fmla="*/ 308 h 372"/>
              <a:gd name="T6" fmla="*/ 336 w 377"/>
              <a:gd name="T7" fmla="*/ 136 h 372"/>
              <a:gd name="T8" fmla="*/ 209 w 377"/>
              <a:gd name="T9" fmla="*/ 17 h 372"/>
              <a:gd name="T10" fmla="*/ 36 w 377"/>
              <a:gd name="T11" fmla="*/ 36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7" h="372">
                <a:moveTo>
                  <a:pt x="0" y="254"/>
                </a:moveTo>
                <a:cubicBezTo>
                  <a:pt x="44" y="304"/>
                  <a:pt x="88" y="354"/>
                  <a:pt x="145" y="363"/>
                </a:cubicBezTo>
                <a:cubicBezTo>
                  <a:pt x="202" y="372"/>
                  <a:pt x="313" y="346"/>
                  <a:pt x="345" y="308"/>
                </a:cubicBezTo>
                <a:cubicBezTo>
                  <a:pt x="377" y="270"/>
                  <a:pt x="359" y="184"/>
                  <a:pt x="336" y="136"/>
                </a:cubicBezTo>
                <a:cubicBezTo>
                  <a:pt x="313" y="88"/>
                  <a:pt x="259" y="34"/>
                  <a:pt x="209" y="17"/>
                </a:cubicBezTo>
                <a:cubicBezTo>
                  <a:pt x="159" y="0"/>
                  <a:pt x="97" y="18"/>
                  <a:pt x="36" y="36"/>
                </a:cubicBezTo>
              </a:path>
            </a:pathLst>
          </a:custGeom>
          <a:noFill/>
          <a:ln w="9525" cap="flat" cmpd="sng">
            <a:solidFill>
              <a:schemeClr val="tx2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969" name="Text Box 25">
            <a:extLst>
              <a:ext uri="{FF2B5EF4-FFF2-40B4-BE49-F238E27FC236}">
                <a16:creationId xmlns:a16="http://schemas.microsoft.com/office/drawing/2014/main" id="{90709704-B6E2-CF0A-567A-98EED73C52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1563" y="2951163"/>
            <a:ext cx="3097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B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>
            <a:extLst>
              <a:ext uri="{FF2B5EF4-FFF2-40B4-BE49-F238E27FC236}">
                <a16:creationId xmlns:a16="http://schemas.microsoft.com/office/drawing/2014/main" id="{8B0FE199-40CF-7E08-68C9-02804F1127E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 (DFS)</a:t>
            </a:r>
          </a:p>
        </p:txBody>
      </p:sp>
      <p:sp>
        <p:nvSpPr>
          <p:cNvPr id="83971" name="Oval 3">
            <a:extLst>
              <a:ext uri="{FF2B5EF4-FFF2-40B4-BE49-F238E27FC236}">
                <a16:creationId xmlns:a16="http://schemas.microsoft.com/office/drawing/2014/main" id="{89E82381-9DE2-C12C-E04C-D4ECC5404D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2303463"/>
            <a:ext cx="590550" cy="576262"/>
          </a:xfrm>
          <a:prstGeom prst="ellipse">
            <a:avLst/>
          </a:prstGeom>
          <a:solidFill>
            <a:srgbClr val="CCEC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3972" name="Text Box 4">
            <a:extLst>
              <a:ext uri="{FF2B5EF4-FFF2-40B4-BE49-F238E27FC236}">
                <a16:creationId xmlns:a16="http://schemas.microsoft.com/office/drawing/2014/main" id="{A77342DF-E2DC-82A6-043A-12951B15AC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0213" y="2366963"/>
            <a:ext cx="40107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1/</a:t>
            </a:r>
            <a:endParaRPr lang="en-US" altLang="en-US" b="1"/>
          </a:p>
        </p:txBody>
      </p:sp>
      <p:sp>
        <p:nvSpPr>
          <p:cNvPr id="83973" name="Oval 5">
            <a:extLst>
              <a:ext uri="{FF2B5EF4-FFF2-40B4-BE49-F238E27FC236}">
                <a16:creationId xmlns:a16="http://schemas.microsoft.com/office/drawing/2014/main" id="{71A5FA63-A389-14B7-601E-A721474CD9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3719513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b="1"/>
              <a:t>4/5</a:t>
            </a:r>
          </a:p>
        </p:txBody>
      </p:sp>
      <p:sp>
        <p:nvSpPr>
          <p:cNvPr id="83974" name="Text Box 6">
            <a:extLst>
              <a:ext uri="{FF2B5EF4-FFF2-40B4-BE49-F238E27FC236}">
                <a16:creationId xmlns:a16="http://schemas.microsoft.com/office/drawing/2014/main" id="{D504532C-D92B-5B07-F3F9-03270E608D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7364" y="3754438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 b="1"/>
          </a:p>
        </p:txBody>
      </p:sp>
      <p:sp>
        <p:nvSpPr>
          <p:cNvPr id="83975" name="Oval 7">
            <a:extLst>
              <a:ext uri="{FF2B5EF4-FFF2-40B4-BE49-F238E27FC236}">
                <a16:creationId xmlns:a16="http://schemas.microsoft.com/office/drawing/2014/main" id="{61EE0D66-6EF4-35E0-E7FE-EAE295E23B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3250" y="3713163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b="1"/>
              <a:t>3/6</a:t>
            </a:r>
          </a:p>
        </p:txBody>
      </p:sp>
      <p:sp>
        <p:nvSpPr>
          <p:cNvPr id="83976" name="Line 8">
            <a:extLst>
              <a:ext uri="{FF2B5EF4-FFF2-40B4-BE49-F238E27FC236}">
                <a16:creationId xmlns:a16="http://schemas.microsoft.com/office/drawing/2014/main" id="{719104A0-AF56-28B9-4985-9722BD26E946}"/>
              </a:ext>
            </a:extLst>
          </p:cNvPr>
          <p:cNvSpPr>
            <a:spLocks noChangeShapeType="1"/>
          </p:cNvSpPr>
          <p:nvPr/>
        </p:nvSpPr>
        <p:spPr bwMode="auto">
          <a:xfrm>
            <a:off x="4778376" y="4008438"/>
            <a:ext cx="923925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3977" name="Oval 9">
            <a:extLst>
              <a:ext uri="{FF2B5EF4-FFF2-40B4-BE49-F238E27FC236}">
                <a16:creationId xmlns:a16="http://schemas.microsoft.com/office/drawing/2014/main" id="{D73B1958-C83A-DAE1-984B-E69ACB9A8E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4388" y="3722688"/>
            <a:ext cx="590550" cy="576262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3978" name="Oval 10">
            <a:extLst>
              <a:ext uri="{FF2B5EF4-FFF2-40B4-BE49-F238E27FC236}">
                <a16:creationId xmlns:a16="http://schemas.microsoft.com/office/drawing/2014/main" id="{13FB25A4-1258-2DBA-5EF1-94A83259CB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8488" y="2308226"/>
            <a:ext cx="590550" cy="576263"/>
          </a:xfrm>
          <a:prstGeom prst="ellipse">
            <a:avLst/>
          </a:prstGeom>
          <a:solidFill>
            <a:srgbClr val="CCEC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b="1"/>
              <a:t>2/</a:t>
            </a:r>
          </a:p>
        </p:txBody>
      </p:sp>
      <p:sp>
        <p:nvSpPr>
          <p:cNvPr id="83979" name="Oval 11">
            <a:extLst>
              <a:ext uri="{FF2B5EF4-FFF2-40B4-BE49-F238E27FC236}">
                <a16:creationId xmlns:a16="http://schemas.microsoft.com/office/drawing/2014/main" id="{A4D6AED5-CF5F-825F-1F39-27BE783CB5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9625" y="2317751"/>
            <a:ext cx="590550" cy="576263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3980" name="Line 12">
            <a:extLst>
              <a:ext uri="{FF2B5EF4-FFF2-40B4-BE49-F238E27FC236}">
                <a16:creationId xmlns:a16="http://schemas.microsoft.com/office/drawing/2014/main" id="{7B7D4E5C-E519-D785-05CC-1802F4158C11}"/>
              </a:ext>
            </a:extLst>
          </p:cNvPr>
          <p:cNvSpPr>
            <a:spLocks noChangeShapeType="1"/>
          </p:cNvSpPr>
          <p:nvPr/>
        </p:nvSpPr>
        <p:spPr bwMode="auto">
          <a:xfrm>
            <a:off x="4489450" y="2881313"/>
            <a:ext cx="0" cy="842962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3981" name="Line 13">
            <a:extLst>
              <a:ext uri="{FF2B5EF4-FFF2-40B4-BE49-F238E27FC236}">
                <a16:creationId xmlns:a16="http://schemas.microsoft.com/office/drawing/2014/main" id="{DAD2A41D-6460-E20C-F0A7-51E6EB2A0166}"/>
              </a:ext>
            </a:extLst>
          </p:cNvPr>
          <p:cNvSpPr>
            <a:spLocks noChangeShapeType="1"/>
          </p:cNvSpPr>
          <p:nvPr/>
        </p:nvSpPr>
        <p:spPr bwMode="auto">
          <a:xfrm>
            <a:off x="5970588" y="2890838"/>
            <a:ext cx="0" cy="842962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3982" name="Line 14">
            <a:extLst>
              <a:ext uri="{FF2B5EF4-FFF2-40B4-BE49-F238E27FC236}">
                <a16:creationId xmlns:a16="http://schemas.microsoft.com/office/drawing/2014/main" id="{6722AC81-992B-0FC4-780E-A98EA09594CA}"/>
              </a:ext>
            </a:extLst>
          </p:cNvPr>
          <p:cNvSpPr>
            <a:spLocks noChangeShapeType="1"/>
          </p:cNvSpPr>
          <p:nvPr/>
        </p:nvSpPr>
        <p:spPr bwMode="auto">
          <a:xfrm>
            <a:off x="7451725" y="2900363"/>
            <a:ext cx="0" cy="842962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3983" name="Line 15">
            <a:extLst>
              <a:ext uri="{FF2B5EF4-FFF2-40B4-BE49-F238E27FC236}">
                <a16:creationId xmlns:a16="http://schemas.microsoft.com/office/drawing/2014/main" id="{04D849F3-BA47-B9FB-C0D5-3D421A676AF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97414" y="2757488"/>
            <a:ext cx="1023937" cy="1028700"/>
          </a:xfrm>
          <a:prstGeom prst="line">
            <a:avLst/>
          </a:prstGeom>
          <a:noFill/>
          <a:ln w="9525">
            <a:solidFill>
              <a:schemeClr val="tx2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3984" name="Text Box 16">
            <a:extLst>
              <a:ext uri="{FF2B5EF4-FFF2-40B4-BE49-F238E27FC236}">
                <a16:creationId xmlns:a16="http://schemas.microsoft.com/office/drawing/2014/main" id="{D80F8FDE-F06F-3E88-1F5F-4017866F00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8800" y="1906588"/>
            <a:ext cx="30649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u</a:t>
            </a:r>
          </a:p>
        </p:txBody>
      </p:sp>
      <p:sp>
        <p:nvSpPr>
          <p:cNvPr id="83985" name="Text Box 17">
            <a:extLst>
              <a:ext uri="{FF2B5EF4-FFF2-40B4-BE49-F238E27FC236}">
                <a16:creationId xmlns:a16="http://schemas.microsoft.com/office/drawing/2014/main" id="{19D3E655-6996-7B99-5870-E0A1500A3B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5650" y="1916113"/>
            <a:ext cx="2888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v</a:t>
            </a:r>
          </a:p>
        </p:txBody>
      </p:sp>
      <p:sp>
        <p:nvSpPr>
          <p:cNvPr id="83986" name="Text Box 18">
            <a:extLst>
              <a:ext uri="{FF2B5EF4-FFF2-40B4-BE49-F238E27FC236}">
                <a16:creationId xmlns:a16="http://schemas.microsoft.com/office/drawing/2014/main" id="{F3E3428A-B832-EB0F-4FD8-6A578DF88B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2500" y="1925638"/>
            <a:ext cx="3497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w</a:t>
            </a:r>
          </a:p>
        </p:txBody>
      </p:sp>
      <p:sp>
        <p:nvSpPr>
          <p:cNvPr id="83987" name="Text Box 19">
            <a:extLst>
              <a:ext uri="{FF2B5EF4-FFF2-40B4-BE49-F238E27FC236}">
                <a16:creationId xmlns:a16="http://schemas.microsoft.com/office/drawing/2014/main" id="{96E1E30A-DBC6-EDC7-E7CD-B1EAFB5350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5463" y="4202113"/>
            <a:ext cx="28405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x</a:t>
            </a:r>
          </a:p>
        </p:txBody>
      </p:sp>
      <p:sp>
        <p:nvSpPr>
          <p:cNvPr id="83988" name="Text Box 20">
            <a:extLst>
              <a:ext uri="{FF2B5EF4-FFF2-40B4-BE49-F238E27FC236}">
                <a16:creationId xmlns:a16="http://schemas.microsoft.com/office/drawing/2014/main" id="{B1F1A03E-4966-5164-3713-383C81AE37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0888" y="4211638"/>
            <a:ext cx="2888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y</a:t>
            </a:r>
          </a:p>
        </p:txBody>
      </p:sp>
      <p:sp>
        <p:nvSpPr>
          <p:cNvPr id="83989" name="Text Box 21">
            <a:extLst>
              <a:ext uri="{FF2B5EF4-FFF2-40B4-BE49-F238E27FC236}">
                <a16:creationId xmlns:a16="http://schemas.microsoft.com/office/drawing/2014/main" id="{3B5E6C87-13AD-7B06-10B0-1F05D027C2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2025" y="4206875"/>
            <a:ext cx="2760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z</a:t>
            </a:r>
          </a:p>
        </p:txBody>
      </p:sp>
      <p:sp>
        <p:nvSpPr>
          <p:cNvPr id="83990" name="Line 22">
            <a:extLst>
              <a:ext uri="{FF2B5EF4-FFF2-40B4-BE49-F238E27FC236}">
                <a16:creationId xmlns:a16="http://schemas.microsoft.com/office/drawing/2014/main" id="{0AD78FAF-98D6-B53E-441D-0A2569719615}"/>
              </a:ext>
            </a:extLst>
          </p:cNvPr>
          <p:cNvSpPr>
            <a:spLocks noChangeShapeType="1"/>
          </p:cNvSpPr>
          <p:nvPr/>
        </p:nvSpPr>
        <p:spPr bwMode="auto">
          <a:xfrm>
            <a:off x="4787901" y="2617788"/>
            <a:ext cx="923925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3991" name="Line 23">
            <a:extLst>
              <a:ext uri="{FF2B5EF4-FFF2-40B4-BE49-F238E27FC236}">
                <a16:creationId xmlns:a16="http://schemas.microsoft.com/office/drawing/2014/main" id="{1E9FF53A-C6E3-BE58-A0A1-7E09AD6E045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05539" y="2779713"/>
            <a:ext cx="1023937" cy="10287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3992" name="Freeform 24">
            <a:extLst>
              <a:ext uri="{FF2B5EF4-FFF2-40B4-BE49-F238E27FC236}">
                <a16:creationId xmlns:a16="http://schemas.microsoft.com/office/drawing/2014/main" id="{B0F797EC-23F5-C4B2-0E45-11DE9EE0FB27}"/>
              </a:ext>
            </a:extLst>
          </p:cNvPr>
          <p:cNvSpPr>
            <a:spLocks/>
          </p:cNvSpPr>
          <p:nvPr/>
        </p:nvSpPr>
        <p:spPr bwMode="auto">
          <a:xfrm>
            <a:off x="7670800" y="3797300"/>
            <a:ext cx="598488" cy="590550"/>
          </a:xfrm>
          <a:custGeom>
            <a:avLst/>
            <a:gdLst>
              <a:gd name="T0" fmla="*/ 0 w 377"/>
              <a:gd name="T1" fmla="*/ 254 h 372"/>
              <a:gd name="T2" fmla="*/ 145 w 377"/>
              <a:gd name="T3" fmla="*/ 363 h 372"/>
              <a:gd name="T4" fmla="*/ 345 w 377"/>
              <a:gd name="T5" fmla="*/ 308 h 372"/>
              <a:gd name="T6" fmla="*/ 336 w 377"/>
              <a:gd name="T7" fmla="*/ 136 h 372"/>
              <a:gd name="T8" fmla="*/ 209 w 377"/>
              <a:gd name="T9" fmla="*/ 17 h 372"/>
              <a:gd name="T10" fmla="*/ 36 w 377"/>
              <a:gd name="T11" fmla="*/ 36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7" h="372">
                <a:moveTo>
                  <a:pt x="0" y="254"/>
                </a:moveTo>
                <a:cubicBezTo>
                  <a:pt x="44" y="304"/>
                  <a:pt x="88" y="354"/>
                  <a:pt x="145" y="363"/>
                </a:cubicBezTo>
                <a:cubicBezTo>
                  <a:pt x="202" y="372"/>
                  <a:pt x="313" y="346"/>
                  <a:pt x="345" y="308"/>
                </a:cubicBezTo>
                <a:cubicBezTo>
                  <a:pt x="377" y="270"/>
                  <a:pt x="359" y="184"/>
                  <a:pt x="336" y="136"/>
                </a:cubicBezTo>
                <a:cubicBezTo>
                  <a:pt x="313" y="88"/>
                  <a:pt x="259" y="34"/>
                  <a:pt x="209" y="17"/>
                </a:cubicBezTo>
                <a:cubicBezTo>
                  <a:pt x="159" y="0"/>
                  <a:pt x="97" y="18"/>
                  <a:pt x="36" y="36"/>
                </a:cubicBezTo>
              </a:path>
            </a:pathLst>
          </a:custGeom>
          <a:noFill/>
          <a:ln w="9525" cap="flat" cmpd="sng">
            <a:solidFill>
              <a:schemeClr val="tx2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3993" name="Text Box 25">
            <a:extLst>
              <a:ext uri="{FF2B5EF4-FFF2-40B4-BE49-F238E27FC236}">
                <a16:creationId xmlns:a16="http://schemas.microsoft.com/office/drawing/2014/main" id="{4BC29572-B634-DF8B-2BDD-226C244B4C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1563" y="2951163"/>
            <a:ext cx="3097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B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>
            <a:extLst>
              <a:ext uri="{FF2B5EF4-FFF2-40B4-BE49-F238E27FC236}">
                <a16:creationId xmlns:a16="http://schemas.microsoft.com/office/drawing/2014/main" id="{93DC2F06-8C7F-593D-8E83-F4A77711CC9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 (DFS)</a:t>
            </a:r>
          </a:p>
        </p:txBody>
      </p:sp>
      <p:sp>
        <p:nvSpPr>
          <p:cNvPr id="84995" name="Oval 3">
            <a:extLst>
              <a:ext uri="{FF2B5EF4-FFF2-40B4-BE49-F238E27FC236}">
                <a16:creationId xmlns:a16="http://schemas.microsoft.com/office/drawing/2014/main" id="{FC8FDFB2-3BFF-7E1C-A145-1CF9808AAE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2303463"/>
            <a:ext cx="590550" cy="576262"/>
          </a:xfrm>
          <a:prstGeom prst="ellipse">
            <a:avLst/>
          </a:prstGeom>
          <a:solidFill>
            <a:srgbClr val="CCEC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4996" name="Text Box 4">
            <a:extLst>
              <a:ext uri="{FF2B5EF4-FFF2-40B4-BE49-F238E27FC236}">
                <a16:creationId xmlns:a16="http://schemas.microsoft.com/office/drawing/2014/main" id="{D987F46B-56B3-9223-12F4-7716E7CEFF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0213" y="2366963"/>
            <a:ext cx="40107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1/</a:t>
            </a:r>
            <a:endParaRPr lang="en-US" altLang="en-US" b="1"/>
          </a:p>
        </p:txBody>
      </p:sp>
      <p:sp>
        <p:nvSpPr>
          <p:cNvPr id="84997" name="Oval 5">
            <a:extLst>
              <a:ext uri="{FF2B5EF4-FFF2-40B4-BE49-F238E27FC236}">
                <a16:creationId xmlns:a16="http://schemas.microsoft.com/office/drawing/2014/main" id="{F1698637-5507-1D4F-FDF2-357F813F70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3719513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b="1"/>
              <a:t>4/5</a:t>
            </a:r>
          </a:p>
        </p:txBody>
      </p:sp>
      <p:sp>
        <p:nvSpPr>
          <p:cNvPr id="84998" name="Text Box 6">
            <a:extLst>
              <a:ext uri="{FF2B5EF4-FFF2-40B4-BE49-F238E27FC236}">
                <a16:creationId xmlns:a16="http://schemas.microsoft.com/office/drawing/2014/main" id="{29AD44A3-46FF-8F37-8FA7-E9F2A96B9C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7364" y="3754438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 b="1"/>
          </a:p>
        </p:txBody>
      </p:sp>
      <p:sp>
        <p:nvSpPr>
          <p:cNvPr id="84999" name="Oval 7">
            <a:extLst>
              <a:ext uri="{FF2B5EF4-FFF2-40B4-BE49-F238E27FC236}">
                <a16:creationId xmlns:a16="http://schemas.microsoft.com/office/drawing/2014/main" id="{14D38813-6B97-2A91-901B-C2B875C1B4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3250" y="3713163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b="1"/>
              <a:t>3/6</a:t>
            </a:r>
          </a:p>
        </p:txBody>
      </p:sp>
      <p:sp>
        <p:nvSpPr>
          <p:cNvPr id="85000" name="Line 8">
            <a:extLst>
              <a:ext uri="{FF2B5EF4-FFF2-40B4-BE49-F238E27FC236}">
                <a16:creationId xmlns:a16="http://schemas.microsoft.com/office/drawing/2014/main" id="{1365CEA8-5178-33AA-1DD8-D8479A3D94D3}"/>
              </a:ext>
            </a:extLst>
          </p:cNvPr>
          <p:cNvSpPr>
            <a:spLocks noChangeShapeType="1"/>
          </p:cNvSpPr>
          <p:nvPr/>
        </p:nvSpPr>
        <p:spPr bwMode="auto">
          <a:xfrm>
            <a:off x="4778376" y="4008438"/>
            <a:ext cx="923925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5001" name="Oval 9">
            <a:extLst>
              <a:ext uri="{FF2B5EF4-FFF2-40B4-BE49-F238E27FC236}">
                <a16:creationId xmlns:a16="http://schemas.microsoft.com/office/drawing/2014/main" id="{556C0BA8-91AF-6875-25D8-B0837DF29F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4388" y="3722688"/>
            <a:ext cx="590550" cy="576262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5002" name="Oval 10">
            <a:extLst>
              <a:ext uri="{FF2B5EF4-FFF2-40B4-BE49-F238E27FC236}">
                <a16:creationId xmlns:a16="http://schemas.microsoft.com/office/drawing/2014/main" id="{21D7D5A5-D06A-D8E5-338C-B1C012D487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8488" y="2308226"/>
            <a:ext cx="590550" cy="576263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b="1"/>
              <a:t>2/7</a:t>
            </a:r>
          </a:p>
        </p:txBody>
      </p:sp>
      <p:sp>
        <p:nvSpPr>
          <p:cNvPr id="85003" name="Oval 11">
            <a:extLst>
              <a:ext uri="{FF2B5EF4-FFF2-40B4-BE49-F238E27FC236}">
                <a16:creationId xmlns:a16="http://schemas.microsoft.com/office/drawing/2014/main" id="{C1A50C36-6F82-AD04-FDC6-E7E2D2DFE1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9625" y="2317751"/>
            <a:ext cx="590550" cy="576263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5004" name="Line 12">
            <a:extLst>
              <a:ext uri="{FF2B5EF4-FFF2-40B4-BE49-F238E27FC236}">
                <a16:creationId xmlns:a16="http://schemas.microsoft.com/office/drawing/2014/main" id="{7E717D26-BE9F-7CB6-8B7C-53EB4C2FED04}"/>
              </a:ext>
            </a:extLst>
          </p:cNvPr>
          <p:cNvSpPr>
            <a:spLocks noChangeShapeType="1"/>
          </p:cNvSpPr>
          <p:nvPr/>
        </p:nvSpPr>
        <p:spPr bwMode="auto">
          <a:xfrm>
            <a:off x="4489450" y="2881313"/>
            <a:ext cx="0" cy="842962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5005" name="Line 13">
            <a:extLst>
              <a:ext uri="{FF2B5EF4-FFF2-40B4-BE49-F238E27FC236}">
                <a16:creationId xmlns:a16="http://schemas.microsoft.com/office/drawing/2014/main" id="{8EAD4EEC-3D3A-3028-4255-E1C70E72B608}"/>
              </a:ext>
            </a:extLst>
          </p:cNvPr>
          <p:cNvSpPr>
            <a:spLocks noChangeShapeType="1"/>
          </p:cNvSpPr>
          <p:nvPr/>
        </p:nvSpPr>
        <p:spPr bwMode="auto">
          <a:xfrm>
            <a:off x="5970588" y="2890838"/>
            <a:ext cx="0" cy="842962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5006" name="Line 14">
            <a:extLst>
              <a:ext uri="{FF2B5EF4-FFF2-40B4-BE49-F238E27FC236}">
                <a16:creationId xmlns:a16="http://schemas.microsoft.com/office/drawing/2014/main" id="{60E1E255-D745-6EFB-D765-7DC84DB055DE}"/>
              </a:ext>
            </a:extLst>
          </p:cNvPr>
          <p:cNvSpPr>
            <a:spLocks noChangeShapeType="1"/>
          </p:cNvSpPr>
          <p:nvPr/>
        </p:nvSpPr>
        <p:spPr bwMode="auto">
          <a:xfrm>
            <a:off x="7451725" y="2900363"/>
            <a:ext cx="0" cy="842962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5007" name="Line 15">
            <a:extLst>
              <a:ext uri="{FF2B5EF4-FFF2-40B4-BE49-F238E27FC236}">
                <a16:creationId xmlns:a16="http://schemas.microsoft.com/office/drawing/2014/main" id="{49A48A02-F304-A0BD-4EB6-B6B78CD8B4D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97414" y="2757488"/>
            <a:ext cx="1023937" cy="1028700"/>
          </a:xfrm>
          <a:prstGeom prst="line">
            <a:avLst/>
          </a:prstGeom>
          <a:noFill/>
          <a:ln w="9525">
            <a:solidFill>
              <a:schemeClr val="tx2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5008" name="Text Box 16">
            <a:extLst>
              <a:ext uri="{FF2B5EF4-FFF2-40B4-BE49-F238E27FC236}">
                <a16:creationId xmlns:a16="http://schemas.microsoft.com/office/drawing/2014/main" id="{731DA42A-19D5-D42B-BAE2-F3210F7F83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8800" y="1906588"/>
            <a:ext cx="30649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u</a:t>
            </a:r>
          </a:p>
        </p:txBody>
      </p:sp>
      <p:sp>
        <p:nvSpPr>
          <p:cNvPr id="85009" name="Text Box 17">
            <a:extLst>
              <a:ext uri="{FF2B5EF4-FFF2-40B4-BE49-F238E27FC236}">
                <a16:creationId xmlns:a16="http://schemas.microsoft.com/office/drawing/2014/main" id="{C37DEBA7-3A4C-B498-D999-7CA2BDD7BA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5650" y="1916113"/>
            <a:ext cx="2888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v</a:t>
            </a:r>
          </a:p>
        </p:txBody>
      </p:sp>
      <p:sp>
        <p:nvSpPr>
          <p:cNvPr id="85010" name="Text Box 18">
            <a:extLst>
              <a:ext uri="{FF2B5EF4-FFF2-40B4-BE49-F238E27FC236}">
                <a16:creationId xmlns:a16="http://schemas.microsoft.com/office/drawing/2014/main" id="{95CE8522-6B9C-2AFC-9FDE-DFE0649C83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2500" y="1925638"/>
            <a:ext cx="3497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w</a:t>
            </a:r>
          </a:p>
        </p:txBody>
      </p:sp>
      <p:sp>
        <p:nvSpPr>
          <p:cNvPr id="85011" name="Text Box 19">
            <a:extLst>
              <a:ext uri="{FF2B5EF4-FFF2-40B4-BE49-F238E27FC236}">
                <a16:creationId xmlns:a16="http://schemas.microsoft.com/office/drawing/2014/main" id="{9A772415-42C4-ECD3-8AA8-FEA2DF93EC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5463" y="4202113"/>
            <a:ext cx="28405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x</a:t>
            </a:r>
          </a:p>
        </p:txBody>
      </p:sp>
      <p:sp>
        <p:nvSpPr>
          <p:cNvPr id="85012" name="Text Box 20">
            <a:extLst>
              <a:ext uri="{FF2B5EF4-FFF2-40B4-BE49-F238E27FC236}">
                <a16:creationId xmlns:a16="http://schemas.microsoft.com/office/drawing/2014/main" id="{51F430F5-37EB-4A9C-17F9-590FDD9A05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0888" y="4211638"/>
            <a:ext cx="2888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y</a:t>
            </a:r>
          </a:p>
        </p:txBody>
      </p:sp>
      <p:sp>
        <p:nvSpPr>
          <p:cNvPr id="85013" name="Text Box 21">
            <a:extLst>
              <a:ext uri="{FF2B5EF4-FFF2-40B4-BE49-F238E27FC236}">
                <a16:creationId xmlns:a16="http://schemas.microsoft.com/office/drawing/2014/main" id="{4425A329-101D-0418-9024-FE563863E4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2025" y="4206875"/>
            <a:ext cx="2760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z</a:t>
            </a:r>
          </a:p>
        </p:txBody>
      </p:sp>
      <p:sp>
        <p:nvSpPr>
          <p:cNvPr id="85014" name="Line 22">
            <a:extLst>
              <a:ext uri="{FF2B5EF4-FFF2-40B4-BE49-F238E27FC236}">
                <a16:creationId xmlns:a16="http://schemas.microsoft.com/office/drawing/2014/main" id="{CDF3588C-5BA2-7ADF-7D2A-05EB69A949F5}"/>
              </a:ext>
            </a:extLst>
          </p:cNvPr>
          <p:cNvSpPr>
            <a:spLocks noChangeShapeType="1"/>
          </p:cNvSpPr>
          <p:nvPr/>
        </p:nvSpPr>
        <p:spPr bwMode="auto">
          <a:xfrm>
            <a:off x="4787901" y="2617788"/>
            <a:ext cx="923925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5015" name="Line 23">
            <a:extLst>
              <a:ext uri="{FF2B5EF4-FFF2-40B4-BE49-F238E27FC236}">
                <a16:creationId xmlns:a16="http://schemas.microsoft.com/office/drawing/2014/main" id="{06C8DA7F-67AB-2E30-4948-B89A0071DF6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05539" y="2779713"/>
            <a:ext cx="1023937" cy="10287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5016" name="Freeform 24">
            <a:extLst>
              <a:ext uri="{FF2B5EF4-FFF2-40B4-BE49-F238E27FC236}">
                <a16:creationId xmlns:a16="http://schemas.microsoft.com/office/drawing/2014/main" id="{14A8342B-69C9-A2B1-5D0C-1933D48B77FC}"/>
              </a:ext>
            </a:extLst>
          </p:cNvPr>
          <p:cNvSpPr>
            <a:spLocks/>
          </p:cNvSpPr>
          <p:nvPr/>
        </p:nvSpPr>
        <p:spPr bwMode="auto">
          <a:xfrm>
            <a:off x="7670800" y="3797300"/>
            <a:ext cx="598488" cy="590550"/>
          </a:xfrm>
          <a:custGeom>
            <a:avLst/>
            <a:gdLst>
              <a:gd name="T0" fmla="*/ 0 w 377"/>
              <a:gd name="T1" fmla="*/ 254 h 372"/>
              <a:gd name="T2" fmla="*/ 145 w 377"/>
              <a:gd name="T3" fmla="*/ 363 h 372"/>
              <a:gd name="T4" fmla="*/ 345 w 377"/>
              <a:gd name="T5" fmla="*/ 308 h 372"/>
              <a:gd name="T6" fmla="*/ 336 w 377"/>
              <a:gd name="T7" fmla="*/ 136 h 372"/>
              <a:gd name="T8" fmla="*/ 209 w 377"/>
              <a:gd name="T9" fmla="*/ 17 h 372"/>
              <a:gd name="T10" fmla="*/ 36 w 377"/>
              <a:gd name="T11" fmla="*/ 36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7" h="372">
                <a:moveTo>
                  <a:pt x="0" y="254"/>
                </a:moveTo>
                <a:cubicBezTo>
                  <a:pt x="44" y="304"/>
                  <a:pt x="88" y="354"/>
                  <a:pt x="145" y="363"/>
                </a:cubicBezTo>
                <a:cubicBezTo>
                  <a:pt x="202" y="372"/>
                  <a:pt x="313" y="346"/>
                  <a:pt x="345" y="308"/>
                </a:cubicBezTo>
                <a:cubicBezTo>
                  <a:pt x="377" y="270"/>
                  <a:pt x="359" y="184"/>
                  <a:pt x="336" y="136"/>
                </a:cubicBezTo>
                <a:cubicBezTo>
                  <a:pt x="313" y="88"/>
                  <a:pt x="259" y="34"/>
                  <a:pt x="209" y="17"/>
                </a:cubicBezTo>
                <a:cubicBezTo>
                  <a:pt x="159" y="0"/>
                  <a:pt x="97" y="18"/>
                  <a:pt x="36" y="36"/>
                </a:cubicBezTo>
              </a:path>
            </a:pathLst>
          </a:custGeom>
          <a:noFill/>
          <a:ln w="9525" cap="flat" cmpd="sng">
            <a:solidFill>
              <a:schemeClr val="tx2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5017" name="Text Box 25">
            <a:extLst>
              <a:ext uri="{FF2B5EF4-FFF2-40B4-BE49-F238E27FC236}">
                <a16:creationId xmlns:a16="http://schemas.microsoft.com/office/drawing/2014/main" id="{8E8AFDBA-DF74-BF9A-2CA6-702BBDDA20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1563" y="2951163"/>
            <a:ext cx="3097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B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>
            <a:extLst>
              <a:ext uri="{FF2B5EF4-FFF2-40B4-BE49-F238E27FC236}">
                <a16:creationId xmlns:a16="http://schemas.microsoft.com/office/drawing/2014/main" id="{28E8D6B1-93A7-9EC7-2579-03CB21E6210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 (DFS)</a:t>
            </a:r>
          </a:p>
        </p:txBody>
      </p:sp>
      <p:sp>
        <p:nvSpPr>
          <p:cNvPr id="86019" name="Oval 3">
            <a:extLst>
              <a:ext uri="{FF2B5EF4-FFF2-40B4-BE49-F238E27FC236}">
                <a16:creationId xmlns:a16="http://schemas.microsoft.com/office/drawing/2014/main" id="{6AF5B812-B419-15D9-FE7A-85CA613A89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2303463"/>
            <a:ext cx="590550" cy="576262"/>
          </a:xfrm>
          <a:prstGeom prst="ellipse">
            <a:avLst/>
          </a:prstGeom>
          <a:solidFill>
            <a:srgbClr val="CCEC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020" name="Text Box 4">
            <a:extLst>
              <a:ext uri="{FF2B5EF4-FFF2-40B4-BE49-F238E27FC236}">
                <a16:creationId xmlns:a16="http://schemas.microsoft.com/office/drawing/2014/main" id="{E6FBEBCB-15C1-B8AA-EDD4-51B027EB31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0213" y="2366963"/>
            <a:ext cx="40107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1/</a:t>
            </a:r>
            <a:endParaRPr lang="en-US" altLang="en-US" b="1"/>
          </a:p>
        </p:txBody>
      </p:sp>
      <p:sp>
        <p:nvSpPr>
          <p:cNvPr id="86021" name="Oval 5">
            <a:extLst>
              <a:ext uri="{FF2B5EF4-FFF2-40B4-BE49-F238E27FC236}">
                <a16:creationId xmlns:a16="http://schemas.microsoft.com/office/drawing/2014/main" id="{A88028E5-04BA-0D64-76A3-7D400E411A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3719513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b="1"/>
              <a:t>4/5</a:t>
            </a:r>
          </a:p>
        </p:txBody>
      </p:sp>
      <p:sp>
        <p:nvSpPr>
          <p:cNvPr id="86022" name="Text Box 6">
            <a:extLst>
              <a:ext uri="{FF2B5EF4-FFF2-40B4-BE49-F238E27FC236}">
                <a16:creationId xmlns:a16="http://schemas.microsoft.com/office/drawing/2014/main" id="{63A9AABA-513A-998E-1CCC-B18EA9EAAD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7364" y="3754438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 b="1"/>
          </a:p>
        </p:txBody>
      </p:sp>
      <p:sp>
        <p:nvSpPr>
          <p:cNvPr id="86023" name="Oval 7">
            <a:extLst>
              <a:ext uri="{FF2B5EF4-FFF2-40B4-BE49-F238E27FC236}">
                <a16:creationId xmlns:a16="http://schemas.microsoft.com/office/drawing/2014/main" id="{41B59BB0-DA3A-BE63-590B-DB399212B9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3250" y="3713163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b="1"/>
              <a:t>3/6</a:t>
            </a:r>
          </a:p>
        </p:txBody>
      </p:sp>
      <p:sp>
        <p:nvSpPr>
          <p:cNvPr id="86024" name="Line 8">
            <a:extLst>
              <a:ext uri="{FF2B5EF4-FFF2-40B4-BE49-F238E27FC236}">
                <a16:creationId xmlns:a16="http://schemas.microsoft.com/office/drawing/2014/main" id="{BB5743EF-DC6A-8B62-A460-953ED45F6356}"/>
              </a:ext>
            </a:extLst>
          </p:cNvPr>
          <p:cNvSpPr>
            <a:spLocks noChangeShapeType="1"/>
          </p:cNvSpPr>
          <p:nvPr/>
        </p:nvSpPr>
        <p:spPr bwMode="auto">
          <a:xfrm>
            <a:off x="4778376" y="4008438"/>
            <a:ext cx="923925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025" name="Oval 9">
            <a:extLst>
              <a:ext uri="{FF2B5EF4-FFF2-40B4-BE49-F238E27FC236}">
                <a16:creationId xmlns:a16="http://schemas.microsoft.com/office/drawing/2014/main" id="{B50CD27F-D34D-1562-3731-9B0AC7224A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4388" y="3722688"/>
            <a:ext cx="590550" cy="576262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026" name="Oval 10">
            <a:extLst>
              <a:ext uri="{FF2B5EF4-FFF2-40B4-BE49-F238E27FC236}">
                <a16:creationId xmlns:a16="http://schemas.microsoft.com/office/drawing/2014/main" id="{650D52BF-167D-3103-6861-48DE56351F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8488" y="2308226"/>
            <a:ext cx="590550" cy="576263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b="1"/>
              <a:t>2/7</a:t>
            </a:r>
          </a:p>
        </p:txBody>
      </p:sp>
      <p:sp>
        <p:nvSpPr>
          <p:cNvPr id="86027" name="Oval 11">
            <a:extLst>
              <a:ext uri="{FF2B5EF4-FFF2-40B4-BE49-F238E27FC236}">
                <a16:creationId xmlns:a16="http://schemas.microsoft.com/office/drawing/2014/main" id="{BF452BAD-AA82-596F-CE76-FEF98F9FE0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9625" y="2317751"/>
            <a:ext cx="590550" cy="576263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028" name="Line 12">
            <a:extLst>
              <a:ext uri="{FF2B5EF4-FFF2-40B4-BE49-F238E27FC236}">
                <a16:creationId xmlns:a16="http://schemas.microsoft.com/office/drawing/2014/main" id="{FBE5DBC2-37EE-C168-8BC7-0329E0F9F787}"/>
              </a:ext>
            </a:extLst>
          </p:cNvPr>
          <p:cNvSpPr>
            <a:spLocks noChangeShapeType="1"/>
          </p:cNvSpPr>
          <p:nvPr/>
        </p:nvSpPr>
        <p:spPr bwMode="auto">
          <a:xfrm>
            <a:off x="4489450" y="2881313"/>
            <a:ext cx="0" cy="842962"/>
          </a:xfrm>
          <a:prstGeom prst="line">
            <a:avLst/>
          </a:prstGeom>
          <a:noFill/>
          <a:ln w="9525">
            <a:solidFill>
              <a:schemeClr val="tx2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029" name="Line 13">
            <a:extLst>
              <a:ext uri="{FF2B5EF4-FFF2-40B4-BE49-F238E27FC236}">
                <a16:creationId xmlns:a16="http://schemas.microsoft.com/office/drawing/2014/main" id="{FFBF0810-DAC9-F780-2BB2-237A89CB881A}"/>
              </a:ext>
            </a:extLst>
          </p:cNvPr>
          <p:cNvSpPr>
            <a:spLocks noChangeShapeType="1"/>
          </p:cNvSpPr>
          <p:nvPr/>
        </p:nvSpPr>
        <p:spPr bwMode="auto">
          <a:xfrm>
            <a:off x="5970588" y="2890838"/>
            <a:ext cx="0" cy="842962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030" name="Line 14">
            <a:extLst>
              <a:ext uri="{FF2B5EF4-FFF2-40B4-BE49-F238E27FC236}">
                <a16:creationId xmlns:a16="http://schemas.microsoft.com/office/drawing/2014/main" id="{ECDBD89B-5B33-3DE8-EFA9-DAD976A2C3F6}"/>
              </a:ext>
            </a:extLst>
          </p:cNvPr>
          <p:cNvSpPr>
            <a:spLocks noChangeShapeType="1"/>
          </p:cNvSpPr>
          <p:nvPr/>
        </p:nvSpPr>
        <p:spPr bwMode="auto">
          <a:xfrm>
            <a:off x="7451725" y="2900363"/>
            <a:ext cx="0" cy="842962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031" name="Line 15">
            <a:extLst>
              <a:ext uri="{FF2B5EF4-FFF2-40B4-BE49-F238E27FC236}">
                <a16:creationId xmlns:a16="http://schemas.microsoft.com/office/drawing/2014/main" id="{06A43DCC-D141-295F-AEDC-946839FEEA4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97414" y="2757488"/>
            <a:ext cx="1023937" cy="1028700"/>
          </a:xfrm>
          <a:prstGeom prst="line">
            <a:avLst/>
          </a:prstGeom>
          <a:noFill/>
          <a:ln w="9525">
            <a:solidFill>
              <a:schemeClr val="tx2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032" name="Text Box 16">
            <a:extLst>
              <a:ext uri="{FF2B5EF4-FFF2-40B4-BE49-F238E27FC236}">
                <a16:creationId xmlns:a16="http://schemas.microsoft.com/office/drawing/2014/main" id="{9757703C-3CF7-AFE5-DFF9-7692918B5B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8800" y="1906588"/>
            <a:ext cx="30649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u</a:t>
            </a:r>
          </a:p>
        </p:txBody>
      </p:sp>
      <p:sp>
        <p:nvSpPr>
          <p:cNvPr id="86033" name="Text Box 17">
            <a:extLst>
              <a:ext uri="{FF2B5EF4-FFF2-40B4-BE49-F238E27FC236}">
                <a16:creationId xmlns:a16="http://schemas.microsoft.com/office/drawing/2014/main" id="{1BE69099-619D-F57A-D5AC-8B13DF8A32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5650" y="1916113"/>
            <a:ext cx="2888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v</a:t>
            </a:r>
          </a:p>
        </p:txBody>
      </p:sp>
      <p:sp>
        <p:nvSpPr>
          <p:cNvPr id="86034" name="Text Box 18">
            <a:extLst>
              <a:ext uri="{FF2B5EF4-FFF2-40B4-BE49-F238E27FC236}">
                <a16:creationId xmlns:a16="http://schemas.microsoft.com/office/drawing/2014/main" id="{836D0738-036F-76E9-89B8-48E0314095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2500" y="1925638"/>
            <a:ext cx="3497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w</a:t>
            </a:r>
          </a:p>
        </p:txBody>
      </p:sp>
      <p:sp>
        <p:nvSpPr>
          <p:cNvPr id="86035" name="Text Box 19">
            <a:extLst>
              <a:ext uri="{FF2B5EF4-FFF2-40B4-BE49-F238E27FC236}">
                <a16:creationId xmlns:a16="http://schemas.microsoft.com/office/drawing/2014/main" id="{9D6C83EE-D9E9-F7AB-A8A9-9F5B7CC9BB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5463" y="4202113"/>
            <a:ext cx="28405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x</a:t>
            </a:r>
          </a:p>
        </p:txBody>
      </p:sp>
      <p:sp>
        <p:nvSpPr>
          <p:cNvPr id="86036" name="Text Box 20">
            <a:extLst>
              <a:ext uri="{FF2B5EF4-FFF2-40B4-BE49-F238E27FC236}">
                <a16:creationId xmlns:a16="http://schemas.microsoft.com/office/drawing/2014/main" id="{4EF8F28B-386C-715B-A346-5F0E598BC5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0888" y="4211638"/>
            <a:ext cx="2888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y</a:t>
            </a:r>
          </a:p>
        </p:txBody>
      </p:sp>
      <p:sp>
        <p:nvSpPr>
          <p:cNvPr id="86037" name="Text Box 21">
            <a:extLst>
              <a:ext uri="{FF2B5EF4-FFF2-40B4-BE49-F238E27FC236}">
                <a16:creationId xmlns:a16="http://schemas.microsoft.com/office/drawing/2014/main" id="{AEA9098E-0CC6-F5E4-8F10-D87F4F4098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2025" y="4206875"/>
            <a:ext cx="2760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z</a:t>
            </a:r>
          </a:p>
        </p:txBody>
      </p:sp>
      <p:sp>
        <p:nvSpPr>
          <p:cNvPr id="86038" name="Line 22">
            <a:extLst>
              <a:ext uri="{FF2B5EF4-FFF2-40B4-BE49-F238E27FC236}">
                <a16:creationId xmlns:a16="http://schemas.microsoft.com/office/drawing/2014/main" id="{239F9CF4-996C-35BC-2C2F-D63B6DB05B08}"/>
              </a:ext>
            </a:extLst>
          </p:cNvPr>
          <p:cNvSpPr>
            <a:spLocks noChangeShapeType="1"/>
          </p:cNvSpPr>
          <p:nvPr/>
        </p:nvSpPr>
        <p:spPr bwMode="auto">
          <a:xfrm>
            <a:off x="4787901" y="2617788"/>
            <a:ext cx="923925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039" name="Line 23">
            <a:extLst>
              <a:ext uri="{FF2B5EF4-FFF2-40B4-BE49-F238E27FC236}">
                <a16:creationId xmlns:a16="http://schemas.microsoft.com/office/drawing/2014/main" id="{AAB56861-F80B-E9C6-BA8F-17B0BF67A2D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05539" y="2779713"/>
            <a:ext cx="1023937" cy="10287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040" name="Freeform 24">
            <a:extLst>
              <a:ext uri="{FF2B5EF4-FFF2-40B4-BE49-F238E27FC236}">
                <a16:creationId xmlns:a16="http://schemas.microsoft.com/office/drawing/2014/main" id="{A7268562-B498-462D-7EBD-C52DABD72F71}"/>
              </a:ext>
            </a:extLst>
          </p:cNvPr>
          <p:cNvSpPr>
            <a:spLocks/>
          </p:cNvSpPr>
          <p:nvPr/>
        </p:nvSpPr>
        <p:spPr bwMode="auto">
          <a:xfrm>
            <a:off x="7670800" y="3797300"/>
            <a:ext cx="598488" cy="590550"/>
          </a:xfrm>
          <a:custGeom>
            <a:avLst/>
            <a:gdLst>
              <a:gd name="T0" fmla="*/ 0 w 377"/>
              <a:gd name="T1" fmla="*/ 254 h 372"/>
              <a:gd name="T2" fmla="*/ 145 w 377"/>
              <a:gd name="T3" fmla="*/ 363 h 372"/>
              <a:gd name="T4" fmla="*/ 345 w 377"/>
              <a:gd name="T5" fmla="*/ 308 h 372"/>
              <a:gd name="T6" fmla="*/ 336 w 377"/>
              <a:gd name="T7" fmla="*/ 136 h 372"/>
              <a:gd name="T8" fmla="*/ 209 w 377"/>
              <a:gd name="T9" fmla="*/ 17 h 372"/>
              <a:gd name="T10" fmla="*/ 36 w 377"/>
              <a:gd name="T11" fmla="*/ 36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7" h="372">
                <a:moveTo>
                  <a:pt x="0" y="254"/>
                </a:moveTo>
                <a:cubicBezTo>
                  <a:pt x="44" y="304"/>
                  <a:pt x="88" y="354"/>
                  <a:pt x="145" y="363"/>
                </a:cubicBezTo>
                <a:cubicBezTo>
                  <a:pt x="202" y="372"/>
                  <a:pt x="313" y="346"/>
                  <a:pt x="345" y="308"/>
                </a:cubicBezTo>
                <a:cubicBezTo>
                  <a:pt x="377" y="270"/>
                  <a:pt x="359" y="184"/>
                  <a:pt x="336" y="136"/>
                </a:cubicBezTo>
                <a:cubicBezTo>
                  <a:pt x="313" y="88"/>
                  <a:pt x="259" y="34"/>
                  <a:pt x="209" y="17"/>
                </a:cubicBezTo>
                <a:cubicBezTo>
                  <a:pt x="159" y="0"/>
                  <a:pt x="97" y="18"/>
                  <a:pt x="36" y="36"/>
                </a:cubicBezTo>
              </a:path>
            </a:pathLst>
          </a:custGeom>
          <a:noFill/>
          <a:ln w="9525" cap="flat" cmpd="sng">
            <a:solidFill>
              <a:schemeClr val="tx2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041" name="Text Box 25">
            <a:extLst>
              <a:ext uri="{FF2B5EF4-FFF2-40B4-BE49-F238E27FC236}">
                <a16:creationId xmlns:a16="http://schemas.microsoft.com/office/drawing/2014/main" id="{F91F7629-97C1-701C-CB87-0CF455E9CD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1563" y="2951163"/>
            <a:ext cx="3097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B</a:t>
            </a:r>
          </a:p>
        </p:txBody>
      </p:sp>
      <p:sp>
        <p:nvSpPr>
          <p:cNvPr id="86042" name="Text Box 26">
            <a:extLst>
              <a:ext uri="{FF2B5EF4-FFF2-40B4-BE49-F238E27FC236}">
                <a16:creationId xmlns:a16="http://schemas.microsoft.com/office/drawing/2014/main" id="{2EBBEF54-4E81-B60B-6F1C-451A618995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30675" y="3022600"/>
            <a:ext cx="29046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F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>
            <a:extLst>
              <a:ext uri="{FF2B5EF4-FFF2-40B4-BE49-F238E27FC236}">
                <a16:creationId xmlns:a16="http://schemas.microsoft.com/office/drawing/2014/main" id="{9593C0FD-EACC-9AFC-BE82-DCC1E7176A8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 (DFS)</a:t>
            </a:r>
          </a:p>
        </p:txBody>
      </p:sp>
      <p:sp>
        <p:nvSpPr>
          <p:cNvPr id="87043" name="Oval 3">
            <a:extLst>
              <a:ext uri="{FF2B5EF4-FFF2-40B4-BE49-F238E27FC236}">
                <a16:creationId xmlns:a16="http://schemas.microsoft.com/office/drawing/2014/main" id="{9D753870-1A57-05DF-9DCF-0803CAC0D6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2303463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7044" name="Text Box 4">
            <a:extLst>
              <a:ext uri="{FF2B5EF4-FFF2-40B4-BE49-F238E27FC236}">
                <a16:creationId xmlns:a16="http://schemas.microsoft.com/office/drawing/2014/main" id="{56806A95-E259-3BB1-6A94-D83561BC77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0214" y="2366963"/>
            <a:ext cx="51809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1/8</a:t>
            </a:r>
            <a:endParaRPr lang="en-US" altLang="en-US" b="1"/>
          </a:p>
        </p:txBody>
      </p:sp>
      <p:sp>
        <p:nvSpPr>
          <p:cNvPr id="87045" name="Oval 5">
            <a:extLst>
              <a:ext uri="{FF2B5EF4-FFF2-40B4-BE49-F238E27FC236}">
                <a16:creationId xmlns:a16="http://schemas.microsoft.com/office/drawing/2014/main" id="{54B837D0-522B-52A9-06D3-1D15BDCA16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3719513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b="1"/>
              <a:t>4/5</a:t>
            </a:r>
          </a:p>
        </p:txBody>
      </p:sp>
      <p:sp>
        <p:nvSpPr>
          <p:cNvPr id="87046" name="Text Box 6">
            <a:extLst>
              <a:ext uri="{FF2B5EF4-FFF2-40B4-BE49-F238E27FC236}">
                <a16:creationId xmlns:a16="http://schemas.microsoft.com/office/drawing/2014/main" id="{DB8F2B31-312B-7CF7-80D7-3ACF31DE58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7364" y="3754438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 b="1"/>
          </a:p>
        </p:txBody>
      </p:sp>
      <p:sp>
        <p:nvSpPr>
          <p:cNvPr id="87047" name="Oval 7">
            <a:extLst>
              <a:ext uri="{FF2B5EF4-FFF2-40B4-BE49-F238E27FC236}">
                <a16:creationId xmlns:a16="http://schemas.microsoft.com/office/drawing/2014/main" id="{7D815DF0-17AA-42E6-A201-1461AECB03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3250" y="3713163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b="1"/>
              <a:t>3/6</a:t>
            </a:r>
          </a:p>
        </p:txBody>
      </p:sp>
      <p:sp>
        <p:nvSpPr>
          <p:cNvPr id="87048" name="Line 8">
            <a:extLst>
              <a:ext uri="{FF2B5EF4-FFF2-40B4-BE49-F238E27FC236}">
                <a16:creationId xmlns:a16="http://schemas.microsoft.com/office/drawing/2014/main" id="{7759494F-623F-BD6C-90D9-8B55DC072C2A}"/>
              </a:ext>
            </a:extLst>
          </p:cNvPr>
          <p:cNvSpPr>
            <a:spLocks noChangeShapeType="1"/>
          </p:cNvSpPr>
          <p:nvPr/>
        </p:nvSpPr>
        <p:spPr bwMode="auto">
          <a:xfrm>
            <a:off x="4778376" y="4008438"/>
            <a:ext cx="923925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7049" name="Oval 9">
            <a:extLst>
              <a:ext uri="{FF2B5EF4-FFF2-40B4-BE49-F238E27FC236}">
                <a16:creationId xmlns:a16="http://schemas.microsoft.com/office/drawing/2014/main" id="{5437D0ED-888B-1952-14A5-5C602B34CE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4388" y="3722688"/>
            <a:ext cx="590550" cy="576262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7050" name="Oval 10">
            <a:extLst>
              <a:ext uri="{FF2B5EF4-FFF2-40B4-BE49-F238E27FC236}">
                <a16:creationId xmlns:a16="http://schemas.microsoft.com/office/drawing/2014/main" id="{459EECF1-DD80-C5D6-36D5-F264A7EC11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8488" y="2308226"/>
            <a:ext cx="590550" cy="576263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b="1"/>
              <a:t>2/7</a:t>
            </a:r>
          </a:p>
        </p:txBody>
      </p:sp>
      <p:sp>
        <p:nvSpPr>
          <p:cNvPr id="87051" name="Oval 11">
            <a:extLst>
              <a:ext uri="{FF2B5EF4-FFF2-40B4-BE49-F238E27FC236}">
                <a16:creationId xmlns:a16="http://schemas.microsoft.com/office/drawing/2014/main" id="{6DAC2424-2BED-4238-35FF-B186357709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9625" y="2317751"/>
            <a:ext cx="590550" cy="576263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7052" name="Line 12">
            <a:extLst>
              <a:ext uri="{FF2B5EF4-FFF2-40B4-BE49-F238E27FC236}">
                <a16:creationId xmlns:a16="http://schemas.microsoft.com/office/drawing/2014/main" id="{02CDBEA8-4905-AD56-4F64-329FBB40BA43}"/>
              </a:ext>
            </a:extLst>
          </p:cNvPr>
          <p:cNvSpPr>
            <a:spLocks noChangeShapeType="1"/>
          </p:cNvSpPr>
          <p:nvPr/>
        </p:nvSpPr>
        <p:spPr bwMode="auto">
          <a:xfrm>
            <a:off x="4489450" y="2881313"/>
            <a:ext cx="0" cy="842962"/>
          </a:xfrm>
          <a:prstGeom prst="line">
            <a:avLst/>
          </a:prstGeom>
          <a:noFill/>
          <a:ln w="9525">
            <a:solidFill>
              <a:schemeClr val="tx2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7053" name="Line 13">
            <a:extLst>
              <a:ext uri="{FF2B5EF4-FFF2-40B4-BE49-F238E27FC236}">
                <a16:creationId xmlns:a16="http://schemas.microsoft.com/office/drawing/2014/main" id="{0A57212A-AADB-6271-3A6D-2BD757D87AA8}"/>
              </a:ext>
            </a:extLst>
          </p:cNvPr>
          <p:cNvSpPr>
            <a:spLocks noChangeShapeType="1"/>
          </p:cNvSpPr>
          <p:nvPr/>
        </p:nvSpPr>
        <p:spPr bwMode="auto">
          <a:xfrm>
            <a:off x="5970588" y="2890838"/>
            <a:ext cx="0" cy="842962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7054" name="Line 14">
            <a:extLst>
              <a:ext uri="{FF2B5EF4-FFF2-40B4-BE49-F238E27FC236}">
                <a16:creationId xmlns:a16="http://schemas.microsoft.com/office/drawing/2014/main" id="{6DE8C281-DF6B-48DB-8325-D8C11E26C477}"/>
              </a:ext>
            </a:extLst>
          </p:cNvPr>
          <p:cNvSpPr>
            <a:spLocks noChangeShapeType="1"/>
          </p:cNvSpPr>
          <p:nvPr/>
        </p:nvSpPr>
        <p:spPr bwMode="auto">
          <a:xfrm>
            <a:off x="7451725" y="2900363"/>
            <a:ext cx="0" cy="842962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7055" name="Line 15">
            <a:extLst>
              <a:ext uri="{FF2B5EF4-FFF2-40B4-BE49-F238E27FC236}">
                <a16:creationId xmlns:a16="http://schemas.microsoft.com/office/drawing/2014/main" id="{03312453-9159-9336-759E-1FF2305F673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97414" y="2757488"/>
            <a:ext cx="1023937" cy="1028700"/>
          </a:xfrm>
          <a:prstGeom prst="line">
            <a:avLst/>
          </a:prstGeom>
          <a:noFill/>
          <a:ln w="9525">
            <a:solidFill>
              <a:schemeClr val="tx2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7056" name="Text Box 16">
            <a:extLst>
              <a:ext uri="{FF2B5EF4-FFF2-40B4-BE49-F238E27FC236}">
                <a16:creationId xmlns:a16="http://schemas.microsoft.com/office/drawing/2014/main" id="{48B82E7A-D8EB-C36A-8CBD-E3CE064A8E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8800" y="1906588"/>
            <a:ext cx="30649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u</a:t>
            </a:r>
          </a:p>
        </p:txBody>
      </p:sp>
      <p:sp>
        <p:nvSpPr>
          <p:cNvPr id="87057" name="Text Box 17">
            <a:extLst>
              <a:ext uri="{FF2B5EF4-FFF2-40B4-BE49-F238E27FC236}">
                <a16:creationId xmlns:a16="http://schemas.microsoft.com/office/drawing/2014/main" id="{540D4EDB-EDA2-11F9-8505-36E8F304DF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5650" y="1916113"/>
            <a:ext cx="2888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v</a:t>
            </a:r>
          </a:p>
        </p:txBody>
      </p:sp>
      <p:sp>
        <p:nvSpPr>
          <p:cNvPr id="87058" name="Text Box 18">
            <a:extLst>
              <a:ext uri="{FF2B5EF4-FFF2-40B4-BE49-F238E27FC236}">
                <a16:creationId xmlns:a16="http://schemas.microsoft.com/office/drawing/2014/main" id="{7053D8A6-C0F0-881E-1C33-DAD5E69C5C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2500" y="1925638"/>
            <a:ext cx="3497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w</a:t>
            </a:r>
          </a:p>
        </p:txBody>
      </p:sp>
      <p:sp>
        <p:nvSpPr>
          <p:cNvPr id="87059" name="Text Box 19">
            <a:extLst>
              <a:ext uri="{FF2B5EF4-FFF2-40B4-BE49-F238E27FC236}">
                <a16:creationId xmlns:a16="http://schemas.microsoft.com/office/drawing/2014/main" id="{0B11F2DB-9EEC-2E7B-8151-DB9D6ABF10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5463" y="4202113"/>
            <a:ext cx="28405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x</a:t>
            </a:r>
          </a:p>
        </p:txBody>
      </p:sp>
      <p:sp>
        <p:nvSpPr>
          <p:cNvPr id="87060" name="Text Box 20">
            <a:extLst>
              <a:ext uri="{FF2B5EF4-FFF2-40B4-BE49-F238E27FC236}">
                <a16:creationId xmlns:a16="http://schemas.microsoft.com/office/drawing/2014/main" id="{49522A4F-06FD-740C-EF9F-6E5362C1A6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0888" y="4211638"/>
            <a:ext cx="2888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y</a:t>
            </a:r>
          </a:p>
        </p:txBody>
      </p:sp>
      <p:sp>
        <p:nvSpPr>
          <p:cNvPr id="87061" name="Text Box 21">
            <a:extLst>
              <a:ext uri="{FF2B5EF4-FFF2-40B4-BE49-F238E27FC236}">
                <a16:creationId xmlns:a16="http://schemas.microsoft.com/office/drawing/2014/main" id="{1DFACE7D-327F-0619-A325-3C24FAC11E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2025" y="4206875"/>
            <a:ext cx="2760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z</a:t>
            </a:r>
          </a:p>
        </p:txBody>
      </p:sp>
      <p:sp>
        <p:nvSpPr>
          <p:cNvPr id="87062" name="Line 22">
            <a:extLst>
              <a:ext uri="{FF2B5EF4-FFF2-40B4-BE49-F238E27FC236}">
                <a16:creationId xmlns:a16="http://schemas.microsoft.com/office/drawing/2014/main" id="{346BC21D-B2D8-0E81-17D0-9C251D86232D}"/>
              </a:ext>
            </a:extLst>
          </p:cNvPr>
          <p:cNvSpPr>
            <a:spLocks noChangeShapeType="1"/>
          </p:cNvSpPr>
          <p:nvPr/>
        </p:nvSpPr>
        <p:spPr bwMode="auto">
          <a:xfrm>
            <a:off x="4787901" y="2617788"/>
            <a:ext cx="923925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7063" name="Line 23">
            <a:extLst>
              <a:ext uri="{FF2B5EF4-FFF2-40B4-BE49-F238E27FC236}">
                <a16:creationId xmlns:a16="http://schemas.microsoft.com/office/drawing/2014/main" id="{1BB8457E-46F4-7B29-6ECE-EBED331FC46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05539" y="2779713"/>
            <a:ext cx="1023937" cy="10287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7064" name="Freeform 24">
            <a:extLst>
              <a:ext uri="{FF2B5EF4-FFF2-40B4-BE49-F238E27FC236}">
                <a16:creationId xmlns:a16="http://schemas.microsoft.com/office/drawing/2014/main" id="{FA89B537-C9FB-270B-D136-EEABFB2F66A9}"/>
              </a:ext>
            </a:extLst>
          </p:cNvPr>
          <p:cNvSpPr>
            <a:spLocks/>
          </p:cNvSpPr>
          <p:nvPr/>
        </p:nvSpPr>
        <p:spPr bwMode="auto">
          <a:xfrm>
            <a:off x="7670800" y="3797300"/>
            <a:ext cx="598488" cy="590550"/>
          </a:xfrm>
          <a:custGeom>
            <a:avLst/>
            <a:gdLst>
              <a:gd name="T0" fmla="*/ 0 w 377"/>
              <a:gd name="T1" fmla="*/ 254 h 372"/>
              <a:gd name="T2" fmla="*/ 145 w 377"/>
              <a:gd name="T3" fmla="*/ 363 h 372"/>
              <a:gd name="T4" fmla="*/ 345 w 377"/>
              <a:gd name="T5" fmla="*/ 308 h 372"/>
              <a:gd name="T6" fmla="*/ 336 w 377"/>
              <a:gd name="T7" fmla="*/ 136 h 372"/>
              <a:gd name="T8" fmla="*/ 209 w 377"/>
              <a:gd name="T9" fmla="*/ 17 h 372"/>
              <a:gd name="T10" fmla="*/ 36 w 377"/>
              <a:gd name="T11" fmla="*/ 36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7" h="372">
                <a:moveTo>
                  <a:pt x="0" y="254"/>
                </a:moveTo>
                <a:cubicBezTo>
                  <a:pt x="44" y="304"/>
                  <a:pt x="88" y="354"/>
                  <a:pt x="145" y="363"/>
                </a:cubicBezTo>
                <a:cubicBezTo>
                  <a:pt x="202" y="372"/>
                  <a:pt x="313" y="346"/>
                  <a:pt x="345" y="308"/>
                </a:cubicBezTo>
                <a:cubicBezTo>
                  <a:pt x="377" y="270"/>
                  <a:pt x="359" y="184"/>
                  <a:pt x="336" y="136"/>
                </a:cubicBezTo>
                <a:cubicBezTo>
                  <a:pt x="313" y="88"/>
                  <a:pt x="259" y="34"/>
                  <a:pt x="209" y="17"/>
                </a:cubicBezTo>
                <a:cubicBezTo>
                  <a:pt x="159" y="0"/>
                  <a:pt x="97" y="18"/>
                  <a:pt x="36" y="36"/>
                </a:cubicBezTo>
              </a:path>
            </a:pathLst>
          </a:custGeom>
          <a:noFill/>
          <a:ln w="9525" cap="flat" cmpd="sng">
            <a:solidFill>
              <a:schemeClr val="tx2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7065" name="Text Box 25">
            <a:extLst>
              <a:ext uri="{FF2B5EF4-FFF2-40B4-BE49-F238E27FC236}">
                <a16:creationId xmlns:a16="http://schemas.microsoft.com/office/drawing/2014/main" id="{19F7DA58-7F24-131C-6B47-F3C8683EB2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1563" y="2951163"/>
            <a:ext cx="3097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B</a:t>
            </a:r>
          </a:p>
        </p:txBody>
      </p:sp>
      <p:sp>
        <p:nvSpPr>
          <p:cNvPr id="87066" name="Text Box 26">
            <a:extLst>
              <a:ext uri="{FF2B5EF4-FFF2-40B4-BE49-F238E27FC236}">
                <a16:creationId xmlns:a16="http://schemas.microsoft.com/office/drawing/2014/main" id="{CD2217D1-52F6-B429-0A75-451563F3C7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30675" y="3022600"/>
            <a:ext cx="29046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F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>
            <a:extLst>
              <a:ext uri="{FF2B5EF4-FFF2-40B4-BE49-F238E27FC236}">
                <a16:creationId xmlns:a16="http://schemas.microsoft.com/office/drawing/2014/main" id="{B868BE77-D13B-2845-E69D-47680A4EDAE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 (DFS)</a:t>
            </a:r>
          </a:p>
        </p:txBody>
      </p:sp>
      <p:sp>
        <p:nvSpPr>
          <p:cNvPr id="88067" name="Oval 3">
            <a:extLst>
              <a:ext uri="{FF2B5EF4-FFF2-40B4-BE49-F238E27FC236}">
                <a16:creationId xmlns:a16="http://schemas.microsoft.com/office/drawing/2014/main" id="{0D00B8E4-B0DC-C02D-8F71-72259CC62D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2303463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068" name="Text Box 4">
            <a:extLst>
              <a:ext uri="{FF2B5EF4-FFF2-40B4-BE49-F238E27FC236}">
                <a16:creationId xmlns:a16="http://schemas.microsoft.com/office/drawing/2014/main" id="{3D8297C2-957E-C354-D65E-FB0BE47744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0214" y="2366963"/>
            <a:ext cx="51809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1/8</a:t>
            </a:r>
            <a:endParaRPr lang="en-US" altLang="en-US" b="1"/>
          </a:p>
        </p:txBody>
      </p:sp>
      <p:sp>
        <p:nvSpPr>
          <p:cNvPr id="88069" name="Oval 5">
            <a:extLst>
              <a:ext uri="{FF2B5EF4-FFF2-40B4-BE49-F238E27FC236}">
                <a16:creationId xmlns:a16="http://schemas.microsoft.com/office/drawing/2014/main" id="{EBDB63E6-9FAB-6C4C-6BCC-E318851676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3719513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b="1"/>
              <a:t>4/5</a:t>
            </a:r>
          </a:p>
        </p:txBody>
      </p:sp>
      <p:sp>
        <p:nvSpPr>
          <p:cNvPr id="88070" name="Text Box 6">
            <a:extLst>
              <a:ext uri="{FF2B5EF4-FFF2-40B4-BE49-F238E27FC236}">
                <a16:creationId xmlns:a16="http://schemas.microsoft.com/office/drawing/2014/main" id="{1954609E-79E2-51F9-CAF6-157A705A4C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7364" y="3754438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 b="1"/>
          </a:p>
        </p:txBody>
      </p:sp>
      <p:sp>
        <p:nvSpPr>
          <p:cNvPr id="88071" name="Oval 7">
            <a:extLst>
              <a:ext uri="{FF2B5EF4-FFF2-40B4-BE49-F238E27FC236}">
                <a16:creationId xmlns:a16="http://schemas.microsoft.com/office/drawing/2014/main" id="{8275965F-1B70-1342-6D5C-341B6CE08B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3250" y="3713163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b="1"/>
              <a:t>3/6</a:t>
            </a:r>
          </a:p>
        </p:txBody>
      </p:sp>
      <p:sp>
        <p:nvSpPr>
          <p:cNvPr id="88072" name="Line 8">
            <a:extLst>
              <a:ext uri="{FF2B5EF4-FFF2-40B4-BE49-F238E27FC236}">
                <a16:creationId xmlns:a16="http://schemas.microsoft.com/office/drawing/2014/main" id="{50F0CB55-3E1F-70FE-BBE7-4607D8B713BC}"/>
              </a:ext>
            </a:extLst>
          </p:cNvPr>
          <p:cNvSpPr>
            <a:spLocks noChangeShapeType="1"/>
          </p:cNvSpPr>
          <p:nvPr/>
        </p:nvSpPr>
        <p:spPr bwMode="auto">
          <a:xfrm>
            <a:off x="4778376" y="4008438"/>
            <a:ext cx="923925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073" name="Oval 9">
            <a:extLst>
              <a:ext uri="{FF2B5EF4-FFF2-40B4-BE49-F238E27FC236}">
                <a16:creationId xmlns:a16="http://schemas.microsoft.com/office/drawing/2014/main" id="{56FD688D-5CDE-A6CB-FC8A-B3DF725AE0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4388" y="3722688"/>
            <a:ext cx="590550" cy="576262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074" name="Oval 10">
            <a:extLst>
              <a:ext uri="{FF2B5EF4-FFF2-40B4-BE49-F238E27FC236}">
                <a16:creationId xmlns:a16="http://schemas.microsoft.com/office/drawing/2014/main" id="{0D00A7DD-1281-AA03-4732-3B5C84595D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8488" y="2308226"/>
            <a:ext cx="590550" cy="576263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b="1"/>
              <a:t>2/7</a:t>
            </a:r>
          </a:p>
        </p:txBody>
      </p:sp>
      <p:sp>
        <p:nvSpPr>
          <p:cNvPr id="88075" name="Oval 11">
            <a:extLst>
              <a:ext uri="{FF2B5EF4-FFF2-40B4-BE49-F238E27FC236}">
                <a16:creationId xmlns:a16="http://schemas.microsoft.com/office/drawing/2014/main" id="{9FDB63CB-7A07-30D0-EFD6-B162D3D359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9625" y="2317751"/>
            <a:ext cx="590550" cy="576263"/>
          </a:xfrm>
          <a:prstGeom prst="ellipse">
            <a:avLst/>
          </a:prstGeom>
          <a:solidFill>
            <a:srgbClr val="CCEC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b="1"/>
              <a:t>9/</a:t>
            </a:r>
          </a:p>
        </p:txBody>
      </p:sp>
      <p:sp>
        <p:nvSpPr>
          <p:cNvPr id="88076" name="Line 12">
            <a:extLst>
              <a:ext uri="{FF2B5EF4-FFF2-40B4-BE49-F238E27FC236}">
                <a16:creationId xmlns:a16="http://schemas.microsoft.com/office/drawing/2014/main" id="{FD7B7C7E-7EF9-B27C-AC96-FD758499601C}"/>
              </a:ext>
            </a:extLst>
          </p:cNvPr>
          <p:cNvSpPr>
            <a:spLocks noChangeShapeType="1"/>
          </p:cNvSpPr>
          <p:nvPr/>
        </p:nvSpPr>
        <p:spPr bwMode="auto">
          <a:xfrm>
            <a:off x="4489450" y="2881313"/>
            <a:ext cx="0" cy="842962"/>
          </a:xfrm>
          <a:prstGeom prst="line">
            <a:avLst/>
          </a:prstGeom>
          <a:noFill/>
          <a:ln w="9525">
            <a:solidFill>
              <a:schemeClr val="tx2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077" name="Line 13">
            <a:extLst>
              <a:ext uri="{FF2B5EF4-FFF2-40B4-BE49-F238E27FC236}">
                <a16:creationId xmlns:a16="http://schemas.microsoft.com/office/drawing/2014/main" id="{BF61672E-FB66-8F80-5760-7D67890C6026}"/>
              </a:ext>
            </a:extLst>
          </p:cNvPr>
          <p:cNvSpPr>
            <a:spLocks noChangeShapeType="1"/>
          </p:cNvSpPr>
          <p:nvPr/>
        </p:nvSpPr>
        <p:spPr bwMode="auto">
          <a:xfrm>
            <a:off x="5970588" y="2890838"/>
            <a:ext cx="0" cy="842962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078" name="Line 14">
            <a:extLst>
              <a:ext uri="{FF2B5EF4-FFF2-40B4-BE49-F238E27FC236}">
                <a16:creationId xmlns:a16="http://schemas.microsoft.com/office/drawing/2014/main" id="{E965228D-4EA5-602C-6279-DBDF233870B5}"/>
              </a:ext>
            </a:extLst>
          </p:cNvPr>
          <p:cNvSpPr>
            <a:spLocks noChangeShapeType="1"/>
          </p:cNvSpPr>
          <p:nvPr/>
        </p:nvSpPr>
        <p:spPr bwMode="auto">
          <a:xfrm>
            <a:off x="7451725" y="2900363"/>
            <a:ext cx="0" cy="842962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079" name="Line 15">
            <a:extLst>
              <a:ext uri="{FF2B5EF4-FFF2-40B4-BE49-F238E27FC236}">
                <a16:creationId xmlns:a16="http://schemas.microsoft.com/office/drawing/2014/main" id="{8BCF2EF4-7089-5E0B-807D-A75A03ECED4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97414" y="2757488"/>
            <a:ext cx="1023937" cy="1028700"/>
          </a:xfrm>
          <a:prstGeom prst="line">
            <a:avLst/>
          </a:prstGeom>
          <a:noFill/>
          <a:ln w="9525">
            <a:solidFill>
              <a:schemeClr val="tx2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080" name="Text Box 16">
            <a:extLst>
              <a:ext uri="{FF2B5EF4-FFF2-40B4-BE49-F238E27FC236}">
                <a16:creationId xmlns:a16="http://schemas.microsoft.com/office/drawing/2014/main" id="{C4114211-DFDA-3E6E-CEF7-1B8FB03E56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8800" y="1906588"/>
            <a:ext cx="30649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u</a:t>
            </a:r>
          </a:p>
        </p:txBody>
      </p:sp>
      <p:sp>
        <p:nvSpPr>
          <p:cNvPr id="88081" name="Text Box 17">
            <a:extLst>
              <a:ext uri="{FF2B5EF4-FFF2-40B4-BE49-F238E27FC236}">
                <a16:creationId xmlns:a16="http://schemas.microsoft.com/office/drawing/2014/main" id="{43F2E819-9ADF-EA2D-9ABE-16F131D6E1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5650" y="1916113"/>
            <a:ext cx="2888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v</a:t>
            </a:r>
          </a:p>
        </p:txBody>
      </p:sp>
      <p:sp>
        <p:nvSpPr>
          <p:cNvPr id="88082" name="Text Box 18">
            <a:extLst>
              <a:ext uri="{FF2B5EF4-FFF2-40B4-BE49-F238E27FC236}">
                <a16:creationId xmlns:a16="http://schemas.microsoft.com/office/drawing/2014/main" id="{B5030A46-6545-F68A-0812-68F99F2A1A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2500" y="1925638"/>
            <a:ext cx="3497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w</a:t>
            </a:r>
          </a:p>
        </p:txBody>
      </p:sp>
      <p:sp>
        <p:nvSpPr>
          <p:cNvPr id="88083" name="Text Box 19">
            <a:extLst>
              <a:ext uri="{FF2B5EF4-FFF2-40B4-BE49-F238E27FC236}">
                <a16:creationId xmlns:a16="http://schemas.microsoft.com/office/drawing/2014/main" id="{9D2B64C3-746D-CED5-F604-931971C168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5463" y="4202113"/>
            <a:ext cx="28405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x</a:t>
            </a:r>
          </a:p>
        </p:txBody>
      </p:sp>
      <p:sp>
        <p:nvSpPr>
          <p:cNvPr id="88084" name="Text Box 20">
            <a:extLst>
              <a:ext uri="{FF2B5EF4-FFF2-40B4-BE49-F238E27FC236}">
                <a16:creationId xmlns:a16="http://schemas.microsoft.com/office/drawing/2014/main" id="{F6FF7DE0-AB7E-21BA-431D-332AB1FE2B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0888" y="4211638"/>
            <a:ext cx="2888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y</a:t>
            </a:r>
          </a:p>
        </p:txBody>
      </p:sp>
      <p:sp>
        <p:nvSpPr>
          <p:cNvPr id="88085" name="Text Box 21">
            <a:extLst>
              <a:ext uri="{FF2B5EF4-FFF2-40B4-BE49-F238E27FC236}">
                <a16:creationId xmlns:a16="http://schemas.microsoft.com/office/drawing/2014/main" id="{9C4D80D6-56BF-1651-0499-D02694CB30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2025" y="4206875"/>
            <a:ext cx="2760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z</a:t>
            </a:r>
          </a:p>
        </p:txBody>
      </p:sp>
      <p:sp>
        <p:nvSpPr>
          <p:cNvPr id="88086" name="Line 22">
            <a:extLst>
              <a:ext uri="{FF2B5EF4-FFF2-40B4-BE49-F238E27FC236}">
                <a16:creationId xmlns:a16="http://schemas.microsoft.com/office/drawing/2014/main" id="{ADF03ED6-2D5B-A930-D0BC-AE01D6B8FBBB}"/>
              </a:ext>
            </a:extLst>
          </p:cNvPr>
          <p:cNvSpPr>
            <a:spLocks noChangeShapeType="1"/>
          </p:cNvSpPr>
          <p:nvPr/>
        </p:nvSpPr>
        <p:spPr bwMode="auto">
          <a:xfrm>
            <a:off x="4787901" y="2617788"/>
            <a:ext cx="923925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087" name="Line 23">
            <a:extLst>
              <a:ext uri="{FF2B5EF4-FFF2-40B4-BE49-F238E27FC236}">
                <a16:creationId xmlns:a16="http://schemas.microsoft.com/office/drawing/2014/main" id="{4C409BDD-3291-E8A7-3A64-42FAECD25E1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05539" y="2779713"/>
            <a:ext cx="1023937" cy="10287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088" name="Freeform 24">
            <a:extLst>
              <a:ext uri="{FF2B5EF4-FFF2-40B4-BE49-F238E27FC236}">
                <a16:creationId xmlns:a16="http://schemas.microsoft.com/office/drawing/2014/main" id="{687C0CAC-A03C-0850-DBFF-0CA8DBF8C0FC}"/>
              </a:ext>
            </a:extLst>
          </p:cNvPr>
          <p:cNvSpPr>
            <a:spLocks/>
          </p:cNvSpPr>
          <p:nvPr/>
        </p:nvSpPr>
        <p:spPr bwMode="auto">
          <a:xfrm>
            <a:off x="7670800" y="3797300"/>
            <a:ext cx="598488" cy="590550"/>
          </a:xfrm>
          <a:custGeom>
            <a:avLst/>
            <a:gdLst>
              <a:gd name="T0" fmla="*/ 0 w 377"/>
              <a:gd name="T1" fmla="*/ 254 h 372"/>
              <a:gd name="T2" fmla="*/ 145 w 377"/>
              <a:gd name="T3" fmla="*/ 363 h 372"/>
              <a:gd name="T4" fmla="*/ 345 w 377"/>
              <a:gd name="T5" fmla="*/ 308 h 372"/>
              <a:gd name="T6" fmla="*/ 336 w 377"/>
              <a:gd name="T7" fmla="*/ 136 h 372"/>
              <a:gd name="T8" fmla="*/ 209 w 377"/>
              <a:gd name="T9" fmla="*/ 17 h 372"/>
              <a:gd name="T10" fmla="*/ 36 w 377"/>
              <a:gd name="T11" fmla="*/ 36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7" h="372">
                <a:moveTo>
                  <a:pt x="0" y="254"/>
                </a:moveTo>
                <a:cubicBezTo>
                  <a:pt x="44" y="304"/>
                  <a:pt x="88" y="354"/>
                  <a:pt x="145" y="363"/>
                </a:cubicBezTo>
                <a:cubicBezTo>
                  <a:pt x="202" y="372"/>
                  <a:pt x="313" y="346"/>
                  <a:pt x="345" y="308"/>
                </a:cubicBezTo>
                <a:cubicBezTo>
                  <a:pt x="377" y="270"/>
                  <a:pt x="359" y="184"/>
                  <a:pt x="336" y="136"/>
                </a:cubicBezTo>
                <a:cubicBezTo>
                  <a:pt x="313" y="88"/>
                  <a:pt x="259" y="34"/>
                  <a:pt x="209" y="17"/>
                </a:cubicBezTo>
                <a:cubicBezTo>
                  <a:pt x="159" y="0"/>
                  <a:pt x="97" y="18"/>
                  <a:pt x="36" y="36"/>
                </a:cubicBezTo>
              </a:path>
            </a:pathLst>
          </a:custGeom>
          <a:noFill/>
          <a:ln w="9525" cap="flat" cmpd="sng">
            <a:solidFill>
              <a:schemeClr val="tx2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089" name="Text Box 25">
            <a:extLst>
              <a:ext uri="{FF2B5EF4-FFF2-40B4-BE49-F238E27FC236}">
                <a16:creationId xmlns:a16="http://schemas.microsoft.com/office/drawing/2014/main" id="{3EAB9A8D-0E61-4826-31D4-98F7C60D2F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1563" y="2951163"/>
            <a:ext cx="3097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B</a:t>
            </a:r>
          </a:p>
        </p:txBody>
      </p:sp>
      <p:sp>
        <p:nvSpPr>
          <p:cNvPr id="88090" name="Text Box 26">
            <a:extLst>
              <a:ext uri="{FF2B5EF4-FFF2-40B4-BE49-F238E27FC236}">
                <a16:creationId xmlns:a16="http://schemas.microsoft.com/office/drawing/2014/main" id="{EB92F3E4-BBBA-2886-DE07-0484044BBD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30675" y="3022600"/>
            <a:ext cx="29046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F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58906" y="136525"/>
            <a:ext cx="10515600" cy="1325563"/>
          </a:xfrm>
        </p:spPr>
        <p:txBody>
          <a:bodyPr/>
          <a:lstStyle/>
          <a:p>
            <a:r>
              <a:rPr lang="en-US" dirty="0"/>
              <a:t>Some Graphs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838200" y="1253331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600" dirty="0"/>
              <a:t>For each example, what are the vertices and what are the edges?</a:t>
            </a:r>
          </a:p>
          <a:p>
            <a:pPr marL="0" indent="0">
              <a:buNone/>
            </a:pPr>
            <a:endParaRPr lang="en-US" sz="400" dirty="0"/>
          </a:p>
          <a:p>
            <a:r>
              <a:rPr lang="en-US" sz="2400" dirty="0"/>
              <a:t>Web pages with links</a:t>
            </a:r>
          </a:p>
          <a:p>
            <a:r>
              <a:rPr lang="en-US" sz="2400" dirty="0"/>
              <a:t>Facebook friends</a:t>
            </a:r>
          </a:p>
          <a:p>
            <a:r>
              <a:rPr lang="en-US" sz="2400" dirty="0"/>
              <a:t>"Input data" for the Kevin Bacon game</a:t>
            </a:r>
          </a:p>
          <a:p>
            <a:r>
              <a:rPr lang="en-US" sz="2400" dirty="0"/>
              <a:t>Methods in a program that call each other</a:t>
            </a:r>
          </a:p>
          <a:p>
            <a:r>
              <a:rPr lang="en-US" sz="2400" dirty="0"/>
              <a:t>Road maps</a:t>
            </a:r>
          </a:p>
          <a:p>
            <a:r>
              <a:rPr lang="en-US" sz="2400" dirty="0"/>
              <a:t>Airline routes</a:t>
            </a:r>
          </a:p>
          <a:p>
            <a:r>
              <a:rPr lang="en-US" sz="2400" dirty="0"/>
              <a:t>Family trees</a:t>
            </a:r>
          </a:p>
          <a:p>
            <a:r>
              <a:rPr lang="en-US" sz="2400" dirty="0"/>
              <a:t>Course pre-requisites</a:t>
            </a:r>
          </a:p>
          <a:p>
            <a:pPr marL="0" indent="0">
              <a:buNone/>
            </a:pPr>
            <a:endParaRPr lang="en-US" sz="1100" dirty="0"/>
          </a:p>
          <a:p>
            <a:pPr marL="0" indent="0">
              <a:buNone/>
            </a:pPr>
            <a:r>
              <a:rPr lang="en-US" sz="2600" dirty="0"/>
              <a:t>Core algorithms that work across such domains is why we are CSE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1ADA0-3BB4-460A-B7EB-C1A8DEAFE2E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42975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>
            <a:extLst>
              <a:ext uri="{FF2B5EF4-FFF2-40B4-BE49-F238E27FC236}">
                <a16:creationId xmlns:a16="http://schemas.microsoft.com/office/drawing/2014/main" id="{006CF2E3-06D4-75F1-60A0-BDB1491F10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 (DFS)</a:t>
            </a:r>
          </a:p>
        </p:txBody>
      </p:sp>
      <p:sp>
        <p:nvSpPr>
          <p:cNvPr id="89091" name="Oval 3">
            <a:extLst>
              <a:ext uri="{FF2B5EF4-FFF2-40B4-BE49-F238E27FC236}">
                <a16:creationId xmlns:a16="http://schemas.microsoft.com/office/drawing/2014/main" id="{E430025E-5886-9A81-03E2-679EF1DEE7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2303463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092" name="Text Box 4">
            <a:extLst>
              <a:ext uri="{FF2B5EF4-FFF2-40B4-BE49-F238E27FC236}">
                <a16:creationId xmlns:a16="http://schemas.microsoft.com/office/drawing/2014/main" id="{A6F537D3-6E03-181C-49E8-6BE4F4A44B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0214" y="2366963"/>
            <a:ext cx="51809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1/8</a:t>
            </a:r>
            <a:endParaRPr lang="en-US" altLang="en-US" b="1"/>
          </a:p>
        </p:txBody>
      </p:sp>
      <p:sp>
        <p:nvSpPr>
          <p:cNvPr id="89093" name="Oval 5">
            <a:extLst>
              <a:ext uri="{FF2B5EF4-FFF2-40B4-BE49-F238E27FC236}">
                <a16:creationId xmlns:a16="http://schemas.microsoft.com/office/drawing/2014/main" id="{E614FE6F-C88B-6078-8531-FFD79B2003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3719513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b="1"/>
              <a:t>4/5</a:t>
            </a:r>
          </a:p>
        </p:txBody>
      </p:sp>
      <p:sp>
        <p:nvSpPr>
          <p:cNvPr id="89094" name="Text Box 6">
            <a:extLst>
              <a:ext uri="{FF2B5EF4-FFF2-40B4-BE49-F238E27FC236}">
                <a16:creationId xmlns:a16="http://schemas.microsoft.com/office/drawing/2014/main" id="{2B657220-1720-1B8C-E14E-18223A483C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7364" y="3754438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 b="1"/>
          </a:p>
        </p:txBody>
      </p:sp>
      <p:sp>
        <p:nvSpPr>
          <p:cNvPr id="89095" name="Oval 7">
            <a:extLst>
              <a:ext uri="{FF2B5EF4-FFF2-40B4-BE49-F238E27FC236}">
                <a16:creationId xmlns:a16="http://schemas.microsoft.com/office/drawing/2014/main" id="{7B95CA17-34B5-6968-03DB-BB0644E910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3250" y="3713163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b="1"/>
              <a:t>3/6</a:t>
            </a:r>
          </a:p>
        </p:txBody>
      </p:sp>
      <p:sp>
        <p:nvSpPr>
          <p:cNvPr id="89096" name="Line 8">
            <a:extLst>
              <a:ext uri="{FF2B5EF4-FFF2-40B4-BE49-F238E27FC236}">
                <a16:creationId xmlns:a16="http://schemas.microsoft.com/office/drawing/2014/main" id="{42AC2227-E305-CDE8-4EC1-F6BF0445D67F}"/>
              </a:ext>
            </a:extLst>
          </p:cNvPr>
          <p:cNvSpPr>
            <a:spLocks noChangeShapeType="1"/>
          </p:cNvSpPr>
          <p:nvPr/>
        </p:nvSpPr>
        <p:spPr bwMode="auto">
          <a:xfrm>
            <a:off x="4778376" y="4008438"/>
            <a:ext cx="923925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097" name="Oval 9">
            <a:extLst>
              <a:ext uri="{FF2B5EF4-FFF2-40B4-BE49-F238E27FC236}">
                <a16:creationId xmlns:a16="http://schemas.microsoft.com/office/drawing/2014/main" id="{876D20E0-3650-6676-6355-F017EFD832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4388" y="3722688"/>
            <a:ext cx="590550" cy="576262"/>
          </a:xfrm>
          <a:prstGeom prst="ellips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098" name="Oval 10">
            <a:extLst>
              <a:ext uri="{FF2B5EF4-FFF2-40B4-BE49-F238E27FC236}">
                <a16:creationId xmlns:a16="http://schemas.microsoft.com/office/drawing/2014/main" id="{303499AA-AB74-7590-DBE0-2400773813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8488" y="2308226"/>
            <a:ext cx="590550" cy="576263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b="1"/>
              <a:t>2/7</a:t>
            </a:r>
          </a:p>
        </p:txBody>
      </p:sp>
      <p:sp>
        <p:nvSpPr>
          <p:cNvPr id="89099" name="Oval 11">
            <a:extLst>
              <a:ext uri="{FF2B5EF4-FFF2-40B4-BE49-F238E27FC236}">
                <a16:creationId xmlns:a16="http://schemas.microsoft.com/office/drawing/2014/main" id="{ABB25676-21F8-B521-774E-CADF0BDB67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9625" y="2317751"/>
            <a:ext cx="590550" cy="576263"/>
          </a:xfrm>
          <a:prstGeom prst="ellipse">
            <a:avLst/>
          </a:prstGeom>
          <a:solidFill>
            <a:srgbClr val="CCEC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b="1"/>
              <a:t>9/</a:t>
            </a:r>
          </a:p>
        </p:txBody>
      </p:sp>
      <p:sp>
        <p:nvSpPr>
          <p:cNvPr id="89100" name="Line 12">
            <a:extLst>
              <a:ext uri="{FF2B5EF4-FFF2-40B4-BE49-F238E27FC236}">
                <a16:creationId xmlns:a16="http://schemas.microsoft.com/office/drawing/2014/main" id="{37C925E9-3CB2-DF66-8293-D41AED9D289E}"/>
              </a:ext>
            </a:extLst>
          </p:cNvPr>
          <p:cNvSpPr>
            <a:spLocks noChangeShapeType="1"/>
          </p:cNvSpPr>
          <p:nvPr/>
        </p:nvSpPr>
        <p:spPr bwMode="auto">
          <a:xfrm>
            <a:off x="4489450" y="2881313"/>
            <a:ext cx="0" cy="842962"/>
          </a:xfrm>
          <a:prstGeom prst="line">
            <a:avLst/>
          </a:prstGeom>
          <a:noFill/>
          <a:ln w="9525">
            <a:solidFill>
              <a:schemeClr val="tx2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101" name="Line 13">
            <a:extLst>
              <a:ext uri="{FF2B5EF4-FFF2-40B4-BE49-F238E27FC236}">
                <a16:creationId xmlns:a16="http://schemas.microsoft.com/office/drawing/2014/main" id="{73D3B842-FA96-163E-F3AE-803353F4FA67}"/>
              </a:ext>
            </a:extLst>
          </p:cNvPr>
          <p:cNvSpPr>
            <a:spLocks noChangeShapeType="1"/>
          </p:cNvSpPr>
          <p:nvPr/>
        </p:nvSpPr>
        <p:spPr bwMode="auto">
          <a:xfrm>
            <a:off x="5970588" y="2890838"/>
            <a:ext cx="0" cy="842962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102" name="Line 14">
            <a:extLst>
              <a:ext uri="{FF2B5EF4-FFF2-40B4-BE49-F238E27FC236}">
                <a16:creationId xmlns:a16="http://schemas.microsoft.com/office/drawing/2014/main" id="{C34F470D-79F0-4651-9409-0552001E6084}"/>
              </a:ext>
            </a:extLst>
          </p:cNvPr>
          <p:cNvSpPr>
            <a:spLocks noChangeShapeType="1"/>
          </p:cNvSpPr>
          <p:nvPr/>
        </p:nvSpPr>
        <p:spPr bwMode="auto">
          <a:xfrm>
            <a:off x="7451725" y="2900363"/>
            <a:ext cx="0" cy="842962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103" name="Line 15">
            <a:extLst>
              <a:ext uri="{FF2B5EF4-FFF2-40B4-BE49-F238E27FC236}">
                <a16:creationId xmlns:a16="http://schemas.microsoft.com/office/drawing/2014/main" id="{D2B832A7-5EAE-512B-953F-8F30CE8BF05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97414" y="2757488"/>
            <a:ext cx="1023937" cy="1028700"/>
          </a:xfrm>
          <a:prstGeom prst="line">
            <a:avLst/>
          </a:prstGeom>
          <a:noFill/>
          <a:ln w="9525">
            <a:solidFill>
              <a:schemeClr val="tx2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104" name="Text Box 16">
            <a:extLst>
              <a:ext uri="{FF2B5EF4-FFF2-40B4-BE49-F238E27FC236}">
                <a16:creationId xmlns:a16="http://schemas.microsoft.com/office/drawing/2014/main" id="{918B7DD2-F2B1-09E5-1C89-A27220EE8C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8800" y="1906588"/>
            <a:ext cx="30649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u</a:t>
            </a:r>
          </a:p>
        </p:txBody>
      </p:sp>
      <p:sp>
        <p:nvSpPr>
          <p:cNvPr id="89105" name="Text Box 17">
            <a:extLst>
              <a:ext uri="{FF2B5EF4-FFF2-40B4-BE49-F238E27FC236}">
                <a16:creationId xmlns:a16="http://schemas.microsoft.com/office/drawing/2014/main" id="{040249EC-DF38-BE8F-C63F-9843EA6300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5650" y="1916113"/>
            <a:ext cx="2888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v</a:t>
            </a:r>
          </a:p>
        </p:txBody>
      </p:sp>
      <p:sp>
        <p:nvSpPr>
          <p:cNvPr id="89106" name="Text Box 18">
            <a:extLst>
              <a:ext uri="{FF2B5EF4-FFF2-40B4-BE49-F238E27FC236}">
                <a16:creationId xmlns:a16="http://schemas.microsoft.com/office/drawing/2014/main" id="{94A1888C-264D-10D7-63B3-285C5D0981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2500" y="1925638"/>
            <a:ext cx="3497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w</a:t>
            </a:r>
          </a:p>
        </p:txBody>
      </p:sp>
      <p:sp>
        <p:nvSpPr>
          <p:cNvPr id="89107" name="Text Box 19">
            <a:extLst>
              <a:ext uri="{FF2B5EF4-FFF2-40B4-BE49-F238E27FC236}">
                <a16:creationId xmlns:a16="http://schemas.microsoft.com/office/drawing/2014/main" id="{6AF25B4D-D34D-3E91-B76E-B23389E7DA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5463" y="4202113"/>
            <a:ext cx="28405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x</a:t>
            </a:r>
          </a:p>
        </p:txBody>
      </p:sp>
      <p:sp>
        <p:nvSpPr>
          <p:cNvPr id="89108" name="Text Box 20">
            <a:extLst>
              <a:ext uri="{FF2B5EF4-FFF2-40B4-BE49-F238E27FC236}">
                <a16:creationId xmlns:a16="http://schemas.microsoft.com/office/drawing/2014/main" id="{0326663C-7844-3DBD-B660-1436BA8EDA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0888" y="4211638"/>
            <a:ext cx="2888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y</a:t>
            </a:r>
          </a:p>
        </p:txBody>
      </p:sp>
      <p:sp>
        <p:nvSpPr>
          <p:cNvPr id="89109" name="Text Box 21">
            <a:extLst>
              <a:ext uri="{FF2B5EF4-FFF2-40B4-BE49-F238E27FC236}">
                <a16:creationId xmlns:a16="http://schemas.microsoft.com/office/drawing/2014/main" id="{3F29F194-3CF1-5DB3-40FA-0617639943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2025" y="4206875"/>
            <a:ext cx="2760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z</a:t>
            </a:r>
          </a:p>
        </p:txBody>
      </p:sp>
      <p:sp>
        <p:nvSpPr>
          <p:cNvPr id="89110" name="Line 22">
            <a:extLst>
              <a:ext uri="{FF2B5EF4-FFF2-40B4-BE49-F238E27FC236}">
                <a16:creationId xmlns:a16="http://schemas.microsoft.com/office/drawing/2014/main" id="{872231C7-5490-B5EE-10EA-006CED2E7102}"/>
              </a:ext>
            </a:extLst>
          </p:cNvPr>
          <p:cNvSpPr>
            <a:spLocks noChangeShapeType="1"/>
          </p:cNvSpPr>
          <p:nvPr/>
        </p:nvSpPr>
        <p:spPr bwMode="auto">
          <a:xfrm>
            <a:off x="4787901" y="2617788"/>
            <a:ext cx="923925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111" name="Line 23">
            <a:extLst>
              <a:ext uri="{FF2B5EF4-FFF2-40B4-BE49-F238E27FC236}">
                <a16:creationId xmlns:a16="http://schemas.microsoft.com/office/drawing/2014/main" id="{E730A394-2544-E89A-2CC9-F8B0493C918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05539" y="2779713"/>
            <a:ext cx="1023937" cy="1028700"/>
          </a:xfrm>
          <a:prstGeom prst="line">
            <a:avLst/>
          </a:prstGeom>
          <a:noFill/>
          <a:ln w="9525">
            <a:solidFill>
              <a:schemeClr val="tx2"/>
            </a:solidFill>
            <a:prstDash val="dash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112" name="Freeform 24">
            <a:extLst>
              <a:ext uri="{FF2B5EF4-FFF2-40B4-BE49-F238E27FC236}">
                <a16:creationId xmlns:a16="http://schemas.microsoft.com/office/drawing/2014/main" id="{BF317142-8421-DBF6-6CD6-B8243304B841}"/>
              </a:ext>
            </a:extLst>
          </p:cNvPr>
          <p:cNvSpPr>
            <a:spLocks/>
          </p:cNvSpPr>
          <p:nvPr/>
        </p:nvSpPr>
        <p:spPr bwMode="auto">
          <a:xfrm>
            <a:off x="7670800" y="3797300"/>
            <a:ext cx="598488" cy="590550"/>
          </a:xfrm>
          <a:custGeom>
            <a:avLst/>
            <a:gdLst>
              <a:gd name="T0" fmla="*/ 0 w 377"/>
              <a:gd name="T1" fmla="*/ 254 h 372"/>
              <a:gd name="T2" fmla="*/ 145 w 377"/>
              <a:gd name="T3" fmla="*/ 363 h 372"/>
              <a:gd name="T4" fmla="*/ 345 w 377"/>
              <a:gd name="T5" fmla="*/ 308 h 372"/>
              <a:gd name="T6" fmla="*/ 336 w 377"/>
              <a:gd name="T7" fmla="*/ 136 h 372"/>
              <a:gd name="T8" fmla="*/ 209 w 377"/>
              <a:gd name="T9" fmla="*/ 17 h 372"/>
              <a:gd name="T10" fmla="*/ 36 w 377"/>
              <a:gd name="T11" fmla="*/ 36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7" h="372">
                <a:moveTo>
                  <a:pt x="0" y="254"/>
                </a:moveTo>
                <a:cubicBezTo>
                  <a:pt x="44" y="304"/>
                  <a:pt x="88" y="354"/>
                  <a:pt x="145" y="363"/>
                </a:cubicBezTo>
                <a:cubicBezTo>
                  <a:pt x="202" y="372"/>
                  <a:pt x="313" y="346"/>
                  <a:pt x="345" y="308"/>
                </a:cubicBezTo>
                <a:cubicBezTo>
                  <a:pt x="377" y="270"/>
                  <a:pt x="359" y="184"/>
                  <a:pt x="336" y="136"/>
                </a:cubicBezTo>
                <a:cubicBezTo>
                  <a:pt x="313" y="88"/>
                  <a:pt x="259" y="34"/>
                  <a:pt x="209" y="17"/>
                </a:cubicBezTo>
                <a:cubicBezTo>
                  <a:pt x="159" y="0"/>
                  <a:pt x="97" y="18"/>
                  <a:pt x="36" y="36"/>
                </a:cubicBezTo>
              </a:path>
            </a:pathLst>
          </a:custGeom>
          <a:noFill/>
          <a:ln w="9525" cap="flat" cmpd="sng">
            <a:solidFill>
              <a:schemeClr val="tx2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113" name="Text Box 25">
            <a:extLst>
              <a:ext uri="{FF2B5EF4-FFF2-40B4-BE49-F238E27FC236}">
                <a16:creationId xmlns:a16="http://schemas.microsoft.com/office/drawing/2014/main" id="{00379C87-5628-DC14-C98B-BE5F69263E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1563" y="2951163"/>
            <a:ext cx="3097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B</a:t>
            </a:r>
          </a:p>
        </p:txBody>
      </p:sp>
      <p:sp>
        <p:nvSpPr>
          <p:cNvPr id="89114" name="Text Box 26">
            <a:extLst>
              <a:ext uri="{FF2B5EF4-FFF2-40B4-BE49-F238E27FC236}">
                <a16:creationId xmlns:a16="http://schemas.microsoft.com/office/drawing/2014/main" id="{8B0AA2D7-EB5E-6F7D-BF4F-7B002E43BC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30675" y="3022600"/>
            <a:ext cx="29046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F</a:t>
            </a:r>
          </a:p>
        </p:txBody>
      </p:sp>
      <p:sp>
        <p:nvSpPr>
          <p:cNvPr id="89115" name="Text Box 27">
            <a:extLst>
              <a:ext uri="{FF2B5EF4-FFF2-40B4-BE49-F238E27FC236}">
                <a16:creationId xmlns:a16="http://schemas.microsoft.com/office/drawing/2014/main" id="{92831DF9-3C82-BB78-90FD-D0C38FB9EF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6038" y="2951163"/>
            <a:ext cx="30809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C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>
            <a:extLst>
              <a:ext uri="{FF2B5EF4-FFF2-40B4-BE49-F238E27FC236}">
                <a16:creationId xmlns:a16="http://schemas.microsoft.com/office/drawing/2014/main" id="{8025B406-954C-F42D-11B9-2B7BAF817DF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 (DFS)</a:t>
            </a:r>
          </a:p>
        </p:txBody>
      </p:sp>
      <p:sp>
        <p:nvSpPr>
          <p:cNvPr id="90115" name="Oval 3">
            <a:extLst>
              <a:ext uri="{FF2B5EF4-FFF2-40B4-BE49-F238E27FC236}">
                <a16:creationId xmlns:a16="http://schemas.microsoft.com/office/drawing/2014/main" id="{3DFB8B91-FB58-0297-EA0D-E03857B8BA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2303463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0116" name="Text Box 4">
            <a:extLst>
              <a:ext uri="{FF2B5EF4-FFF2-40B4-BE49-F238E27FC236}">
                <a16:creationId xmlns:a16="http://schemas.microsoft.com/office/drawing/2014/main" id="{0003E1C7-94C6-D0E5-8C36-051448DE0D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0214" y="2366963"/>
            <a:ext cx="51809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1/8</a:t>
            </a:r>
            <a:endParaRPr lang="en-US" altLang="en-US" b="1"/>
          </a:p>
        </p:txBody>
      </p:sp>
      <p:sp>
        <p:nvSpPr>
          <p:cNvPr id="90117" name="Oval 5">
            <a:extLst>
              <a:ext uri="{FF2B5EF4-FFF2-40B4-BE49-F238E27FC236}">
                <a16:creationId xmlns:a16="http://schemas.microsoft.com/office/drawing/2014/main" id="{D00A87F1-5066-8045-271E-5639B0C8D5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3719513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b="1"/>
              <a:t>4/5</a:t>
            </a:r>
          </a:p>
        </p:txBody>
      </p:sp>
      <p:sp>
        <p:nvSpPr>
          <p:cNvPr id="90118" name="Text Box 6">
            <a:extLst>
              <a:ext uri="{FF2B5EF4-FFF2-40B4-BE49-F238E27FC236}">
                <a16:creationId xmlns:a16="http://schemas.microsoft.com/office/drawing/2014/main" id="{CECDABF5-BA43-89E2-D81F-94E7DC4764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7364" y="3754438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 b="1"/>
          </a:p>
        </p:txBody>
      </p:sp>
      <p:sp>
        <p:nvSpPr>
          <p:cNvPr id="90119" name="Oval 7">
            <a:extLst>
              <a:ext uri="{FF2B5EF4-FFF2-40B4-BE49-F238E27FC236}">
                <a16:creationId xmlns:a16="http://schemas.microsoft.com/office/drawing/2014/main" id="{2E854E11-CC17-C59C-8025-BF427922D5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3250" y="3713163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b="1"/>
              <a:t>3/6</a:t>
            </a:r>
          </a:p>
        </p:txBody>
      </p:sp>
      <p:sp>
        <p:nvSpPr>
          <p:cNvPr id="90120" name="Line 8">
            <a:extLst>
              <a:ext uri="{FF2B5EF4-FFF2-40B4-BE49-F238E27FC236}">
                <a16:creationId xmlns:a16="http://schemas.microsoft.com/office/drawing/2014/main" id="{E577010A-E70E-2EF5-67DF-1710D2C55EC8}"/>
              </a:ext>
            </a:extLst>
          </p:cNvPr>
          <p:cNvSpPr>
            <a:spLocks noChangeShapeType="1"/>
          </p:cNvSpPr>
          <p:nvPr/>
        </p:nvSpPr>
        <p:spPr bwMode="auto">
          <a:xfrm>
            <a:off x="4778376" y="4008438"/>
            <a:ext cx="923925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0121" name="Oval 9">
            <a:extLst>
              <a:ext uri="{FF2B5EF4-FFF2-40B4-BE49-F238E27FC236}">
                <a16:creationId xmlns:a16="http://schemas.microsoft.com/office/drawing/2014/main" id="{F5194AA1-5320-E459-C9E0-05E641819F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4388" y="3722688"/>
            <a:ext cx="590550" cy="576262"/>
          </a:xfrm>
          <a:prstGeom prst="ellipse">
            <a:avLst/>
          </a:prstGeom>
          <a:solidFill>
            <a:srgbClr val="CCEC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b="1"/>
              <a:t>10/</a:t>
            </a:r>
          </a:p>
        </p:txBody>
      </p:sp>
      <p:sp>
        <p:nvSpPr>
          <p:cNvPr id="90122" name="Oval 10">
            <a:extLst>
              <a:ext uri="{FF2B5EF4-FFF2-40B4-BE49-F238E27FC236}">
                <a16:creationId xmlns:a16="http://schemas.microsoft.com/office/drawing/2014/main" id="{4B288BE6-7A6B-2774-AE97-D6B272753F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8488" y="2308226"/>
            <a:ext cx="590550" cy="576263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b="1"/>
              <a:t>2/7</a:t>
            </a:r>
          </a:p>
        </p:txBody>
      </p:sp>
      <p:sp>
        <p:nvSpPr>
          <p:cNvPr id="90123" name="Oval 11">
            <a:extLst>
              <a:ext uri="{FF2B5EF4-FFF2-40B4-BE49-F238E27FC236}">
                <a16:creationId xmlns:a16="http://schemas.microsoft.com/office/drawing/2014/main" id="{3CE459B9-341E-3794-0C5D-5B2C8FDFD1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9625" y="2317751"/>
            <a:ext cx="590550" cy="576263"/>
          </a:xfrm>
          <a:prstGeom prst="ellipse">
            <a:avLst/>
          </a:prstGeom>
          <a:solidFill>
            <a:srgbClr val="CCEC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b="1"/>
              <a:t>9/</a:t>
            </a:r>
          </a:p>
        </p:txBody>
      </p:sp>
      <p:sp>
        <p:nvSpPr>
          <p:cNvPr id="90124" name="Line 12">
            <a:extLst>
              <a:ext uri="{FF2B5EF4-FFF2-40B4-BE49-F238E27FC236}">
                <a16:creationId xmlns:a16="http://schemas.microsoft.com/office/drawing/2014/main" id="{7FD0291B-A2E9-F4F0-C72A-7C30A36269FC}"/>
              </a:ext>
            </a:extLst>
          </p:cNvPr>
          <p:cNvSpPr>
            <a:spLocks noChangeShapeType="1"/>
          </p:cNvSpPr>
          <p:nvPr/>
        </p:nvSpPr>
        <p:spPr bwMode="auto">
          <a:xfrm>
            <a:off x="4489450" y="2881313"/>
            <a:ext cx="0" cy="842962"/>
          </a:xfrm>
          <a:prstGeom prst="line">
            <a:avLst/>
          </a:prstGeom>
          <a:noFill/>
          <a:ln w="9525">
            <a:solidFill>
              <a:schemeClr val="tx2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0125" name="Line 13">
            <a:extLst>
              <a:ext uri="{FF2B5EF4-FFF2-40B4-BE49-F238E27FC236}">
                <a16:creationId xmlns:a16="http://schemas.microsoft.com/office/drawing/2014/main" id="{5A77ADDA-D438-F1FC-F4C4-D13E0C345791}"/>
              </a:ext>
            </a:extLst>
          </p:cNvPr>
          <p:cNvSpPr>
            <a:spLocks noChangeShapeType="1"/>
          </p:cNvSpPr>
          <p:nvPr/>
        </p:nvSpPr>
        <p:spPr bwMode="auto">
          <a:xfrm>
            <a:off x="5970588" y="2890838"/>
            <a:ext cx="0" cy="842962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0126" name="Line 14">
            <a:extLst>
              <a:ext uri="{FF2B5EF4-FFF2-40B4-BE49-F238E27FC236}">
                <a16:creationId xmlns:a16="http://schemas.microsoft.com/office/drawing/2014/main" id="{5F4A740F-2025-38E6-309D-FCFCCE9A3573}"/>
              </a:ext>
            </a:extLst>
          </p:cNvPr>
          <p:cNvSpPr>
            <a:spLocks noChangeShapeType="1"/>
          </p:cNvSpPr>
          <p:nvPr/>
        </p:nvSpPr>
        <p:spPr bwMode="auto">
          <a:xfrm>
            <a:off x="7451725" y="2900363"/>
            <a:ext cx="0" cy="842962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0127" name="Line 15">
            <a:extLst>
              <a:ext uri="{FF2B5EF4-FFF2-40B4-BE49-F238E27FC236}">
                <a16:creationId xmlns:a16="http://schemas.microsoft.com/office/drawing/2014/main" id="{8E61881D-305B-4130-9898-510507C3BE3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97414" y="2757488"/>
            <a:ext cx="1023937" cy="1028700"/>
          </a:xfrm>
          <a:prstGeom prst="line">
            <a:avLst/>
          </a:prstGeom>
          <a:noFill/>
          <a:ln w="9525">
            <a:solidFill>
              <a:schemeClr val="tx2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0128" name="Text Box 16">
            <a:extLst>
              <a:ext uri="{FF2B5EF4-FFF2-40B4-BE49-F238E27FC236}">
                <a16:creationId xmlns:a16="http://schemas.microsoft.com/office/drawing/2014/main" id="{FACE3E32-CA92-1936-52FA-1E770C215A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8800" y="1906588"/>
            <a:ext cx="30649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u</a:t>
            </a:r>
          </a:p>
        </p:txBody>
      </p:sp>
      <p:sp>
        <p:nvSpPr>
          <p:cNvPr id="90129" name="Text Box 17">
            <a:extLst>
              <a:ext uri="{FF2B5EF4-FFF2-40B4-BE49-F238E27FC236}">
                <a16:creationId xmlns:a16="http://schemas.microsoft.com/office/drawing/2014/main" id="{AB32C197-6DA0-383A-C9A4-8856962C7E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5650" y="1916113"/>
            <a:ext cx="2888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v</a:t>
            </a:r>
          </a:p>
        </p:txBody>
      </p:sp>
      <p:sp>
        <p:nvSpPr>
          <p:cNvPr id="90130" name="Text Box 18">
            <a:extLst>
              <a:ext uri="{FF2B5EF4-FFF2-40B4-BE49-F238E27FC236}">
                <a16:creationId xmlns:a16="http://schemas.microsoft.com/office/drawing/2014/main" id="{8D7D7BAA-5EAB-2422-0911-C82031C236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2500" y="1925638"/>
            <a:ext cx="3497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w</a:t>
            </a:r>
          </a:p>
        </p:txBody>
      </p:sp>
      <p:sp>
        <p:nvSpPr>
          <p:cNvPr id="90131" name="Text Box 19">
            <a:extLst>
              <a:ext uri="{FF2B5EF4-FFF2-40B4-BE49-F238E27FC236}">
                <a16:creationId xmlns:a16="http://schemas.microsoft.com/office/drawing/2014/main" id="{26AEC358-60D8-8099-7DAA-4EBA2BBD4A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5463" y="4202113"/>
            <a:ext cx="28405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x</a:t>
            </a:r>
          </a:p>
        </p:txBody>
      </p:sp>
      <p:sp>
        <p:nvSpPr>
          <p:cNvPr id="90132" name="Text Box 20">
            <a:extLst>
              <a:ext uri="{FF2B5EF4-FFF2-40B4-BE49-F238E27FC236}">
                <a16:creationId xmlns:a16="http://schemas.microsoft.com/office/drawing/2014/main" id="{105D3E8A-6C43-84DE-5FE4-9F841EF527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0888" y="4211638"/>
            <a:ext cx="2888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y</a:t>
            </a:r>
          </a:p>
        </p:txBody>
      </p:sp>
      <p:sp>
        <p:nvSpPr>
          <p:cNvPr id="90133" name="Text Box 21">
            <a:extLst>
              <a:ext uri="{FF2B5EF4-FFF2-40B4-BE49-F238E27FC236}">
                <a16:creationId xmlns:a16="http://schemas.microsoft.com/office/drawing/2014/main" id="{0083F0E9-C92F-5F4A-E8BF-49B1FB1D94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2025" y="4206875"/>
            <a:ext cx="2760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z</a:t>
            </a:r>
          </a:p>
        </p:txBody>
      </p:sp>
      <p:sp>
        <p:nvSpPr>
          <p:cNvPr id="90134" name="Line 22">
            <a:extLst>
              <a:ext uri="{FF2B5EF4-FFF2-40B4-BE49-F238E27FC236}">
                <a16:creationId xmlns:a16="http://schemas.microsoft.com/office/drawing/2014/main" id="{0CF7E8B8-E7D7-9F1A-F8A2-DB12AD954880}"/>
              </a:ext>
            </a:extLst>
          </p:cNvPr>
          <p:cNvSpPr>
            <a:spLocks noChangeShapeType="1"/>
          </p:cNvSpPr>
          <p:nvPr/>
        </p:nvSpPr>
        <p:spPr bwMode="auto">
          <a:xfrm>
            <a:off x="4787901" y="2617788"/>
            <a:ext cx="923925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0135" name="Line 23">
            <a:extLst>
              <a:ext uri="{FF2B5EF4-FFF2-40B4-BE49-F238E27FC236}">
                <a16:creationId xmlns:a16="http://schemas.microsoft.com/office/drawing/2014/main" id="{1EF39F0E-9B99-9D1D-8DF5-88CE840E6E0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05539" y="2779713"/>
            <a:ext cx="1023937" cy="1028700"/>
          </a:xfrm>
          <a:prstGeom prst="line">
            <a:avLst/>
          </a:prstGeom>
          <a:noFill/>
          <a:ln w="9525">
            <a:solidFill>
              <a:schemeClr val="tx2"/>
            </a:solidFill>
            <a:prstDash val="dash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0136" name="Freeform 24">
            <a:extLst>
              <a:ext uri="{FF2B5EF4-FFF2-40B4-BE49-F238E27FC236}">
                <a16:creationId xmlns:a16="http://schemas.microsoft.com/office/drawing/2014/main" id="{3DD07E28-9017-879E-5B13-F47D8F18BAB5}"/>
              </a:ext>
            </a:extLst>
          </p:cNvPr>
          <p:cNvSpPr>
            <a:spLocks/>
          </p:cNvSpPr>
          <p:nvPr/>
        </p:nvSpPr>
        <p:spPr bwMode="auto">
          <a:xfrm>
            <a:off x="7670800" y="3797300"/>
            <a:ext cx="598488" cy="590550"/>
          </a:xfrm>
          <a:custGeom>
            <a:avLst/>
            <a:gdLst>
              <a:gd name="T0" fmla="*/ 0 w 377"/>
              <a:gd name="T1" fmla="*/ 254 h 372"/>
              <a:gd name="T2" fmla="*/ 145 w 377"/>
              <a:gd name="T3" fmla="*/ 363 h 372"/>
              <a:gd name="T4" fmla="*/ 345 w 377"/>
              <a:gd name="T5" fmla="*/ 308 h 372"/>
              <a:gd name="T6" fmla="*/ 336 w 377"/>
              <a:gd name="T7" fmla="*/ 136 h 372"/>
              <a:gd name="T8" fmla="*/ 209 w 377"/>
              <a:gd name="T9" fmla="*/ 17 h 372"/>
              <a:gd name="T10" fmla="*/ 36 w 377"/>
              <a:gd name="T11" fmla="*/ 36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7" h="372">
                <a:moveTo>
                  <a:pt x="0" y="254"/>
                </a:moveTo>
                <a:cubicBezTo>
                  <a:pt x="44" y="304"/>
                  <a:pt x="88" y="354"/>
                  <a:pt x="145" y="363"/>
                </a:cubicBezTo>
                <a:cubicBezTo>
                  <a:pt x="202" y="372"/>
                  <a:pt x="313" y="346"/>
                  <a:pt x="345" y="308"/>
                </a:cubicBezTo>
                <a:cubicBezTo>
                  <a:pt x="377" y="270"/>
                  <a:pt x="359" y="184"/>
                  <a:pt x="336" y="136"/>
                </a:cubicBezTo>
                <a:cubicBezTo>
                  <a:pt x="313" y="88"/>
                  <a:pt x="259" y="34"/>
                  <a:pt x="209" y="17"/>
                </a:cubicBezTo>
                <a:cubicBezTo>
                  <a:pt x="159" y="0"/>
                  <a:pt x="97" y="18"/>
                  <a:pt x="36" y="36"/>
                </a:cubicBezTo>
              </a:path>
            </a:pathLst>
          </a:custGeom>
          <a:noFill/>
          <a:ln w="9525" cap="flat" cmpd="sng">
            <a:solidFill>
              <a:schemeClr val="tx2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0137" name="Text Box 25">
            <a:extLst>
              <a:ext uri="{FF2B5EF4-FFF2-40B4-BE49-F238E27FC236}">
                <a16:creationId xmlns:a16="http://schemas.microsoft.com/office/drawing/2014/main" id="{1AF9FE41-E084-C632-6EF5-76A1EAA51E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1563" y="2951163"/>
            <a:ext cx="3097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B</a:t>
            </a:r>
          </a:p>
        </p:txBody>
      </p:sp>
      <p:sp>
        <p:nvSpPr>
          <p:cNvPr id="90138" name="Text Box 26">
            <a:extLst>
              <a:ext uri="{FF2B5EF4-FFF2-40B4-BE49-F238E27FC236}">
                <a16:creationId xmlns:a16="http://schemas.microsoft.com/office/drawing/2014/main" id="{CAD82AED-72B8-3096-4148-EE26DB3E04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30675" y="3022600"/>
            <a:ext cx="29046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F</a:t>
            </a:r>
          </a:p>
        </p:txBody>
      </p:sp>
      <p:sp>
        <p:nvSpPr>
          <p:cNvPr id="90139" name="Text Box 27">
            <a:extLst>
              <a:ext uri="{FF2B5EF4-FFF2-40B4-BE49-F238E27FC236}">
                <a16:creationId xmlns:a16="http://schemas.microsoft.com/office/drawing/2014/main" id="{A9A25618-D01A-5C8E-4876-1586A82877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6038" y="2951163"/>
            <a:ext cx="30809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C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>
            <a:extLst>
              <a:ext uri="{FF2B5EF4-FFF2-40B4-BE49-F238E27FC236}">
                <a16:creationId xmlns:a16="http://schemas.microsoft.com/office/drawing/2014/main" id="{F9577101-94C5-61EA-760E-EC12E9C0A1F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 (DFS)</a:t>
            </a:r>
          </a:p>
        </p:txBody>
      </p:sp>
      <p:sp>
        <p:nvSpPr>
          <p:cNvPr id="91139" name="Oval 3">
            <a:extLst>
              <a:ext uri="{FF2B5EF4-FFF2-40B4-BE49-F238E27FC236}">
                <a16:creationId xmlns:a16="http://schemas.microsoft.com/office/drawing/2014/main" id="{2CBACFA1-6FAD-B67D-F1FA-2A656D58FD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2303463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40" name="Text Box 4">
            <a:extLst>
              <a:ext uri="{FF2B5EF4-FFF2-40B4-BE49-F238E27FC236}">
                <a16:creationId xmlns:a16="http://schemas.microsoft.com/office/drawing/2014/main" id="{FA10BA24-9AD2-14CA-F543-C8DF203B90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0214" y="2366963"/>
            <a:ext cx="51809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1/8</a:t>
            </a:r>
            <a:endParaRPr lang="en-US" altLang="en-US" b="1"/>
          </a:p>
        </p:txBody>
      </p:sp>
      <p:sp>
        <p:nvSpPr>
          <p:cNvPr id="91141" name="Oval 5">
            <a:extLst>
              <a:ext uri="{FF2B5EF4-FFF2-40B4-BE49-F238E27FC236}">
                <a16:creationId xmlns:a16="http://schemas.microsoft.com/office/drawing/2014/main" id="{3FAFF5D8-89E7-AA87-E134-493FF96146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3719513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b="1"/>
              <a:t>4/5</a:t>
            </a:r>
          </a:p>
        </p:txBody>
      </p:sp>
      <p:sp>
        <p:nvSpPr>
          <p:cNvPr id="91142" name="Text Box 6">
            <a:extLst>
              <a:ext uri="{FF2B5EF4-FFF2-40B4-BE49-F238E27FC236}">
                <a16:creationId xmlns:a16="http://schemas.microsoft.com/office/drawing/2014/main" id="{C68B22E5-D13E-B9C3-29C6-9F49C2662C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7364" y="3754438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 b="1"/>
          </a:p>
        </p:txBody>
      </p:sp>
      <p:sp>
        <p:nvSpPr>
          <p:cNvPr id="91143" name="Oval 7">
            <a:extLst>
              <a:ext uri="{FF2B5EF4-FFF2-40B4-BE49-F238E27FC236}">
                <a16:creationId xmlns:a16="http://schemas.microsoft.com/office/drawing/2014/main" id="{977CB84F-CCDE-E5D0-2632-7A8D794A42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3250" y="3713163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b="1"/>
              <a:t>3/6</a:t>
            </a:r>
          </a:p>
        </p:txBody>
      </p:sp>
      <p:sp>
        <p:nvSpPr>
          <p:cNvPr id="91144" name="Line 8">
            <a:extLst>
              <a:ext uri="{FF2B5EF4-FFF2-40B4-BE49-F238E27FC236}">
                <a16:creationId xmlns:a16="http://schemas.microsoft.com/office/drawing/2014/main" id="{2A343003-78A2-A5B0-34A8-C2FA0ED37B46}"/>
              </a:ext>
            </a:extLst>
          </p:cNvPr>
          <p:cNvSpPr>
            <a:spLocks noChangeShapeType="1"/>
          </p:cNvSpPr>
          <p:nvPr/>
        </p:nvSpPr>
        <p:spPr bwMode="auto">
          <a:xfrm>
            <a:off x="4778376" y="4008438"/>
            <a:ext cx="923925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45" name="Oval 9">
            <a:extLst>
              <a:ext uri="{FF2B5EF4-FFF2-40B4-BE49-F238E27FC236}">
                <a16:creationId xmlns:a16="http://schemas.microsoft.com/office/drawing/2014/main" id="{48CE92AD-BA0D-070B-4761-91F76180A5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4388" y="3722688"/>
            <a:ext cx="590550" cy="576262"/>
          </a:xfrm>
          <a:prstGeom prst="ellipse">
            <a:avLst/>
          </a:prstGeom>
          <a:solidFill>
            <a:srgbClr val="CCEC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b="1"/>
              <a:t>10/</a:t>
            </a:r>
          </a:p>
        </p:txBody>
      </p:sp>
      <p:sp>
        <p:nvSpPr>
          <p:cNvPr id="91146" name="Oval 10">
            <a:extLst>
              <a:ext uri="{FF2B5EF4-FFF2-40B4-BE49-F238E27FC236}">
                <a16:creationId xmlns:a16="http://schemas.microsoft.com/office/drawing/2014/main" id="{BBD78383-5FCB-A803-C4F4-6C003E3258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8488" y="2308226"/>
            <a:ext cx="590550" cy="576263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b="1"/>
              <a:t>2/7</a:t>
            </a:r>
          </a:p>
        </p:txBody>
      </p:sp>
      <p:sp>
        <p:nvSpPr>
          <p:cNvPr id="91147" name="Oval 11">
            <a:extLst>
              <a:ext uri="{FF2B5EF4-FFF2-40B4-BE49-F238E27FC236}">
                <a16:creationId xmlns:a16="http://schemas.microsoft.com/office/drawing/2014/main" id="{0C208A4F-5517-93CE-6C75-123BCF3659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9625" y="2317751"/>
            <a:ext cx="590550" cy="576263"/>
          </a:xfrm>
          <a:prstGeom prst="ellipse">
            <a:avLst/>
          </a:prstGeom>
          <a:solidFill>
            <a:srgbClr val="CCEC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b="1"/>
              <a:t>9/</a:t>
            </a:r>
          </a:p>
        </p:txBody>
      </p:sp>
      <p:sp>
        <p:nvSpPr>
          <p:cNvPr id="91148" name="Line 12">
            <a:extLst>
              <a:ext uri="{FF2B5EF4-FFF2-40B4-BE49-F238E27FC236}">
                <a16:creationId xmlns:a16="http://schemas.microsoft.com/office/drawing/2014/main" id="{A652C023-3FAF-974D-5499-3FE5C01FA350}"/>
              </a:ext>
            </a:extLst>
          </p:cNvPr>
          <p:cNvSpPr>
            <a:spLocks noChangeShapeType="1"/>
          </p:cNvSpPr>
          <p:nvPr/>
        </p:nvSpPr>
        <p:spPr bwMode="auto">
          <a:xfrm>
            <a:off x="4489450" y="2881313"/>
            <a:ext cx="0" cy="842962"/>
          </a:xfrm>
          <a:prstGeom prst="line">
            <a:avLst/>
          </a:prstGeom>
          <a:noFill/>
          <a:ln w="9525">
            <a:solidFill>
              <a:schemeClr val="tx2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49" name="Line 13">
            <a:extLst>
              <a:ext uri="{FF2B5EF4-FFF2-40B4-BE49-F238E27FC236}">
                <a16:creationId xmlns:a16="http://schemas.microsoft.com/office/drawing/2014/main" id="{1AD8B849-F629-CC0A-D42E-42235217A41D}"/>
              </a:ext>
            </a:extLst>
          </p:cNvPr>
          <p:cNvSpPr>
            <a:spLocks noChangeShapeType="1"/>
          </p:cNvSpPr>
          <p:nvPr/>
        </p:nvSpPr>
        <p:spPr bwMode="auto">
          <a:xfrm>
            <a:off x="5970588" y="2890838"/>
            <a:ext cx="0" cy="842962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50" name="Line 14">
            <a:extLst>
              <a:ext uri="{FF2B5EF4-FFF2-40B4-BE49-F238E27FC236}">
                <a16:creationId xmlns:a16="http://schemas.microsoft.com/office/drawing/2014/main" id="{5A6DD477-16E6-6EFC-9FE2-2AE46F762F5C}"/>
              </a:ext>
            </a:extLst>
          </p:cNvPr>
          <p:cNvSpPr>
            <a:spLocks noChangeShapeType="1"/>
          </p:cNvSpPr>
          <p:nvPr/>
        </p:nvSpPr>
        <p:spPr bwMode="auto">
          <a:xfrm>
            <a:off x="7451725" y="2900363"/>
            <a:ext cx="0" cy="842962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51" name="Line 15">
            <a:extLst>
              <a:ext uri="{FF2B5EF4-FFF2-40B4-BE49-F238E27FC236}">
                <a16:creationId xmlns:a16="http://schemas.microsoft.com/office/drawing/2014/main" id="{9042F3F2-B24E-57FB-182C-7FA8CD5CE7A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97414" y="2757488"/>
            <a:ext cx="1023937" cy="1028700"/>
          </a:xfrm>
          <a:prstGeom prst="line">
            <a:avLst/>
          </a:prstGeom>
          <a:noFill/>
          <a:ln w="9525">
            <a:solidFill>
              <a:schemeClr val="tx2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52" name="Text Box 16">
            <a:extLst>
              <a:ext uri="{FF2B5EF4-FFF2-40B4-BE49-F238E27FC236}">
                <a16:creationId xmlns:a16="http://schemas.microsoft.com/office/drawing/2014/main" id="{C01C52B4-37D0-3680-D61B-37330D77DE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8800" y="1906588"/>
            <a:ext cx="30649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u</a:t>
            </a:r>
          </a:p>
        </p:txBody>
      </p:sp>
      <p:sp>
        <p:nvSpPr>
          <p:cNvPr id="91153" name="Text Box 17">
            <a:extLst>
              <a:ext uri="{FF2B5EF4-FFF2-40B4-BE49-F238E27FC236}">
                <a16:creationId xmlns:a16="http://schemas.microsoft.com/office/drawing/2014/main" id="{0E2654FE-9ED3-673A-6B39-E93B1299C4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5650" y="1916113"/>
            <a:ext cx="2888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v</a:t>
            </a:r>
          </a:p>
        </p:txBody>
      </p:sp>
      <p:sp>
        <p:nvSpPr>
          <p:cNvPr id="91154" name="Text Box 18">
            <a:extLst>
              <a:ext uri="{FF2B5EF4-FFF2-40B4-BE49-F238E27FC236}">
                <a16:creationId xmlns:a16="http://schemas.microsoft.com/office/drawing/2014/main" id="{9D2F5DF3-BA89-F5DC-50AF-B41AC0448F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2500" y="1925638"/>
            <a:ext cx="3497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w</a:t>
            </a:r>
          </a:p>
        </p:txBody>
      </p:sp>
      <p:sp>
        <p:nvSpPr>
          <p:cNvPr id="91155" name="Text Box 19">
            <a:extLst>
              <a:ext uri="{FF2B5EF4-FFF2-40B4-BE49-F238E27FC236}">
                <a16:creationId xmlns:a16="http://schemas.microsoft.com/office/drawing/2014/main" id="{B0758361-827C-E32D-1200-0B1264BEE2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5463" y="4202113"/>
            <a:ext cx="28405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x</a:t>
            </a:r>
          </a:p>
        </p:txBody>
      </p:sp>
      <p:sp>
        <p:nvSpPr>
          <p:cNvPr id="91156" name="Text Box 20">
            <a:extLst>
              <a:ext uri="{FF2B5EF4-FFF2-40B4-BE49-F238E27FC236}">
                <a16:creationId xmlns:a16="http://schemas.microsoft.com/office/drawing/2014/main" id="{3349A826-24B4-604C-CAF2-D937137A49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0888" y="4211638"/>
            <a:ext cx="2888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y</a:t>
            </a:r>
          </a:p>
        </p:txBody>
      </p:sp>
      <p:sp>
        <p:nvSpPr>
          <p:cNvPr id="91157" name="Text Box 21">
            <a:extLst>
              <a:ext uri="{FF2B5EF4-FFF2-40B4-BE49-F238E27FC236}">
                <a16:creationId xmlns:a16="http://schemas.microsoft.com/office/drawing/2014/main" id="{62D1D59B-9EC4-F4DF-F4FD-139923D452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2025" y="4206875"/>
            <a:ext cx="2760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z</a:t>
            </a:r>
          </a:p>
        </p:txBody>
      </p:sp>
      <p:sp>
        <p:nvSpPr>
          <p:cNvPr id="91158" name="Line 22">
            <a:extLst>
              <a:ext uri="{FF2B5EF4-FFF2-40B4-BE49-F238E27FC236}">
                <a16:creationId xmlns:a16="http://schemas.microsoft.com/office/drawing/2014/main" id="{C490B9E8-7ECF-3904-F767-D6F7623251E5}"/>
              </a:ext>
            </a:extLst>
          </p:cNvPr>
          <p:cNvSpPr>
            <a:spLocks noChangeShapeType="1"/>
          </p:cNvSpPr>
          <p:nvPr/>
        </p:nvSpPr>
        <p:spPr bwMode="auto">
          <a:xfrm>
            <a:off x="4787901" y="2617788"/>
            <a:ext cx="923925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59" name="Line 23">
            <a:extLst>
              <a:ext uri="{FF2B5EF4-FFF2-40B4-BE49-F238E27FC236}">
                <a16:creationId xmlns:a16="http://schemas.microsoft.com/office/drawing/2014/main" id="{2BB52596-1589-43AA-D16D-85320F2EE83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05539" y="2779713"/>
            <a:ext cx="1023937" cy="1028700"/>
          </a:xfrm>
          <a:prstGeom prst="line">
            <a:avLst/>
          </a:prstGeom>
          <a:noFill/>
          <a:ln w="9525">
            <a:solidFill>
              <a:schemeClr val="tx2"/>
            </a:solidFill>
            <a:prstDash val="dash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60" name="Freeform 24">
            <a:extLst>
              <a:ext uri="{FF2B5EF4-FFF2-40B4-BE49-F238E27FC236}">
                <a16:creationId xmlns:a16="http://schemas.microsoft.com/office/drawing/2014/main" id="{66BB783B-1DD0-06D4-C16D-366B0CEA6953}"/>
              </a:ext>
            </a:extLst>
          </p:cNvPr>
          <p:cNvSpPr>
            <a:spLocks/>
          </p:cNvSpPr>
          <p:nvPr/>
        </p:nvSpPr>
        <p:spPr bwMode="auto">
          <a:xfrm>
            <a:off x="7670800" y="3797300"/>
            <a:ext cx="598488" cy="590550"/>
          </a:xfrm>
          <a:custGeom>
            <a:avLst/>
            <a:gdLst>
              <a:gd name="T0" fmla="*/ 0 w 377"/>
              <a:gd name="T1" fmla="*/ 254 h 372"/>
              <a:gd name="T2" fmla="*/ 145 w 377"/>
              <a:gd name="T3" fmla="*/ 363 h 372"/>
              <a:gd name="T4" fmla="*/ 345 w 377"/>
              <a:gd name="T5" fmla="*/ 308 h 372"/>
              <a:gd name="T6" fmla="*/ 336 w 377"/>
              <a:gd name="T7" fmla="*/ 136 h 372"/>
              <a:gd name="T8" fmla="*/ 209 w 377"/>
              <a:gd name="T9" fmla="*/ 17 h 372"/>
              <a:gd name="T10" fmla="*/ 36 w 377"/>
              <a:gd name="T11" fmla="*/ 36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7" h="372">
                <a:moveTo>
                  <a:pt x="0" y="254"/>
                </a:moveTo>
                <a:cubicBezTo>
                  <a:pt x="44" y="304"/>
                  <a:pt x="88" y="354"/>
                  <a:pt x="145" y="363"/>
                </a:cubicBezTo>
                <a:cubicBezTo>
                  <a:pt x="202" y="372"/>
                  <a:pt x="313" y="346"/>
                  <a:pt x="345" y="308"/>
                </a:cubicBezTo>
                <a:cubicBezTo>
                  <a:pt x="377" y="270"/>
                  <a:pt x="359" y="184"/>
                  <a:pt x="336" y="136"/>
                </a:cubicBezTo>
                <a:cubicBezTo>
                  <a:pt x="313" y="88"/>
                  <a:pt x="259" y="34"/>
                  <a:pt x="209" y="17"/>
                </a:cubicBezTo>
                <a:cubicBezTo>
                  <a:pt x="159" y="0"/>
                  <a:pt x="97" y="18"/>
                  <a:pt x="36" y="36"/>
                </a:cubicBezTo>
              </a:path>
            </a:pathLst>
          </a:custGeom>
          <a:noFill/>
          <a:ln w="9525" cap="flat" cmpd="sng">
            <a:solidFill>
              <a:schemeClr val="tx2"/>
            </a:solidFill>
            <a:prstDash val="dash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61" name="Text Box 25">
            <a:extLst>
              <a:ext uri="{FF2B5EF4-FFF2-40B4-BE49-F238E27FC236}">
                <a16:creationId xmlns:a16="http://schemas.microsoft.com/office/drawing/2014/main" id="{B61B27FF-76A5-D771-1B3E-78DAE0BED6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1563" y="2951163"/>
            <a:ext cx="3097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B</a:t>
            </a:r>
          </a:p>
        </p:txBody>
      </p:sp>
      <p:sp>
        <p:nvSpPr>
          <p:cNvPr id="91162" name="Text Box 26">
            <a:extLst>
              <a:ext uri="{FF2B5EF4-FFF2-40B4-BE49-F238E27FC236}">
                <a16:creationId xmlns:a16="http://schemas.microsoft.com/office/drawing/2014/main" id="{6102F6F4-9B40-959D-87B1-3241D83656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30675" y="3022600"/>
            <a:ext cx="29046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F</a:t>
            </a:r>
          </a:p>
        </p:txBody>
      </p:sp>
      <p:sp>
        <p:nvSpPr>
          <p:cNvPr id="91163" name="Text Box 27">
            <a:extLst>
              <a:ext uri="{FF2B5EF4-FFF2-40B4-BE49-F238E27FC236}">
                <a16:creationId xmlns:a16="http://schemas.microsoft.com/office/drawing/2014/main" id="{B4FDDB6B-56B8-CC10-24DC-A410C9A588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6038" y="2951163"/>
            <a:ext cx="30809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C</a:t>
            </a:r>
          </a:p>
        </p:txBody>
      </p:sp>
      <p:sp>
        <p:nvSpPr>
          <p:cNvPr id="91164" name="Text Box 28">
            <a:extLst>
              <a:ext uri="{FF2B5EF4-FFF2-40B4-BE49-F238E27FC236}">
                <a16:creationId xmlns:a16="http://schemas.microsoft.com/office/drawing/2014/main" id="{42D64206-8FE4-4CAD-142C-3721159BC5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8175" y="3802063"/>
            <a:ext cx="3097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B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>
            <a:extLst>
              <a:ext uri="{FF2B5EF4-FFF2-40B4-BE49-F238E27FC236}">
                <a16:creationId xmlns:a16="http://schemas.microsoft.com/office/drawing/2014/main" id="{89B7D70E-D797-621E-466E-11BC2C296E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 (DFS)</a:t>
            </a:r>
          </a:p>
        </p:txBody>
      </p:sp>
      <p:sp>
        <p:nvSpPr>
          <p:cNvPr id="92163" name="Oval 3">
            <a:extLst>
              <a:ext uri="{FF2B5EF4-FFF2-40B4-BE49-F238E27FC236}">
                <a16:creationId xmlns:a16="http://schemas.microsoft.com/office/drawing/2014/main" id="{7BEFFFE9-4409-D7BE-284C-D4B0A58F73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2303463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64" name="Text Box 4">
            <a:extLst>
              <a:ext uri="{FF2B5EF4-FFF2-40B4-BE49-F238E27FC236}">
                <a16:creationId xmlns:a16="http://schemas.microsoft.com/office/drawing/2014/main" id="{DCE40EA5-C290-B14E-02A0-FDDECE2DA5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0214" y="2366963"/>
            <a:ext cx="51809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1/8</a:t>
            </a:r>
            <a:endParaRPr lang="en-US" altLang="en-US" b="1"/>
          </a:p>
        </p:txBody>
      </p:sp>
      <p:sp>
        <p:nvSpPr>
          <p:cNvPr id="92165" name="Oval 5">
            <a:extLst>
              <a:ext uri="{FF2B5EF4-FFF2-40B4-BE49-F238E27FC236}">
                <a16:creationId xmlns:a16="http://schemas.microsoft.com/office/drawing/2014/main" id="{CBADDC92-2B34-CBBB-EADA-2FA4D0450E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3719513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b="1"/>
              <a:t>4/5</a:t>
            </a:r>
          </a:p>
        </p:txBody>
      </p:sp>
      <p:sp>
        <p:nvSpPr>
          <p:cNvPr id="92166" name="Text Box 6">
            <a:extLst>
              <a:ext uri="{FF2B5EF4-FFF2-40B4-BE49-F238E27FC236}">
                <a16:creationId xmlns:a16="http://schemas.microsoft.com/office/drawing/2014/main" id="{2867AEB2-8FFE-FEA5-1514-2D09498049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7364" y="3754438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 b="1"/>
          </a:p>
        </p:txBody>
      </p:sp>
      <p:sp>
        <p:nvSpPr>
          <p:cNvPr id="92167" name="Oval 7">
            <a:extLst>
              <a:ext uri="{FF2B5EF4-FFF2-40B4-BE49-F238E27FC236}">
                <a16:creationId xmlns:a16="http://schemas.microsoft.com/office/drawing/2014/main" id="{6979392D-24D9-2AF4-2EFC-717DBEEEEA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3250" y="3713163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b="1"/>
              <a:t>3/6</a:t>
            </a:r>
          </a:p>
        </p:txBody>
      </p:sp>
      <p:sp>
        <p:nvSpPr>
          <p:cNvPr id="92168" name="Line 8">
            <a:extLst>
              <a:ext uri="{FF2B5EF4-FFF2-40B4-BE49-F238E27FC236}">
                <a16:creationId xmlns:a16="http://schemas.microsoft.com/office/drawing/2014/main" id="{8BA8ACD0-AFC5-99BB-1B20-ABF65CFF4107}"/>
              </a:ext>
            </a:extLst>
          </p:cNvPr>
          <p:cNvSpPr>
            <a:spLocks noChangeShapeType="1"/>
          </p:cNvSpPr>
          <p:nvPr/>
        </p:nvSpPr>
        <p:spPr bwMode="auto">
          <a:xfrm>
            <a:off x="4778376" y="4008438"/>
            <a:ext cx="923925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69" name="Oval 9">
            <a:extLst>
              <a:ext uri="{FF2B5EF4-FFF2-40B4-BE49-F238E27FC236}">
                <a16:creationId xmlns:a16="http://schemas.microsoft.com/office/drawing/2014/main" id="{089655C4-6543-E3DC-3E02-8BB7A92C14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4388" y="3722688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2000" b="1"/>
              <a:t>10/11</a:t>
            </a:r>
            <a:endParaRPr lang="en-US" altLang="en-US" b="1"/>
          </a:p>
        </p:txBody>
      </p:sp>
      <p:sp>
        <p:nvSpPr>
          <p:cNvPr id="92170" name="Oval 10">
            <a:extLst>
              <a:ext uri="{FF2B5EF4-FFF2-40B4-BE49-F238E27FC236}">
                <a16:creationId xmlns:a16="http://schemas.microsoft.com/office/drawing/2014/main" id="{099CEF75-DF57-6486-0DF7-DFDD23F38E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8488" y="2308226"/>
            <a:ext cx="590550" cy="576263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b="1"/>
              <a:t>2/7</a:t>
            </a:r>
          </a:p>
        </p:txBody>
      </p:sp>
      <p:sp>
        <p:nvSpPr>
          <p:cNvPr id="92171" name="Oval 11">
            <a:extLst>
              <a:ext uri="{FF2B5EF4-FFF2-40B4-BE49-F238E27FC236}">
                <a16:creationId xmlns:a16="http://schemas.microsoft.com/office/drawing/2014/main" id="{E0E2DBF4-5A87-5B13-63E0-176D8C53DE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9625" y="2317751"/>
            <a:ext cx="590550" cy="576263"/>
          </a:xfrm>
          <a:prstGeom prst="ellipse">
            <a:avLst/>
          </a:prstGeom>
          <a:solidFill>
            <a:srgbClr val="CCEC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b="1"/>
              <a:t>9/</a:t>
            </a:r>
          </a:p>
        </p:txBody>
      </p:sp>
      <p:sp>
        <p:nvSpPr>
          <p:cNvPr id="92172" name="Line 12">
            <a:extLst>
              <a:ext uri="{FF2B5EF4-FFF2-40B4-BE49-F238E27FC236}">
                <a16:creationId xmlns:a16="http://schemas.microsoft.com/office/drawing/2014/main" id="{D9D87865-90D4-1490-23D4-82C6851310E1}"/>
              </a:ext>
            </a:extLst>
          </p:cNvPr>
          <p:cNvSpPr>
            <a:spLocks noChangeShapeType="1"/>
          </p:cNvSpPr>
          <p:nvPr/>
        </p:nvSpPr>
        <p:spPr bwMode="auto">
          <a:xfrm>
            <a:off x="4489450" y="2881313"/>
            <a:ext cx="0" cy="842962"/>
          </a:xfrm>
          <a:prstGeom prst="line">
            <a:avLst/>
          </a:prstGeom>
          <a:noFill/>
          <a:ln w="9525">
            <a:solidFill>
              <a:schemeClr val="tx2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73" name="Line 13">
            <a:extLst>
              <a:ext uri="{FF2B5EF4-FFF2-40B4-BE49-F238E27FC236}">
                <a16:creationId xmlns:a16="http://schemas.microsoft.com/office/drawing/2014/main" id="{8DC88713-0692-151B-9F5C-AF7BA4176DAB}"/>
              </a:ext>
            </a:extLst>
          </p:cNvPr>
          <p:cNvSpPr>
            <a:spLocks noChangeShapeType="1"/>
          </p:cNvSpPr>
          <p:nvPr/>
        </p:nvSpPr>
        <p:spPr bwMode="auto">
          <a:xfrm>
            <a:off x="5970588" y="2890838"/>
            <a:ext cx="0" cy="842962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74" name="Line 14">
            <a:extLst>
              <a:ext uri="{FF2B5EF4-FFF2-40B4-BE49-F238E27FC236}">
                <a16:creationId xmlns:a16="http://schemas.microsoft.com/office/drawing/2014/main" id="{A3B4E7A0-254D-3349-A03F-208ADD6939D4}"/>
              </a:ext>
            </a:extLst>
          </p:cNvPr>
          <p:cNvSpPr>
            <a:spLocks noChangeShapeType="1"/>
          </p:cNvSpPr>
          <p:nvPr/>
        </p:nvSpPr>
        <p:spPr bwMode="auto">
          <a:xfrm>
            <a:off x="7451725" y="2900363"/>
            <a:ext cx="0" cy="842962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75" name="Line 15">
            <a:extLst>
              <a:ext uri="{FF2B5EF4-FFF2-40B4-BE49-F238E27FC236}">
                <a16:creationId xmlns:a16="http://schemas.microsoft.com/office/drawing/2014/main" id="{F0CA0E16-66AD-AA58-98F5-0089770D137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97414" y="2757488"/>
            <a:ext cx="1023937" cy="1028700"/>
          </a:xfrm>
          <a:prstGeom prst="line">
            <a:avLst/>
          </a:prstGeom>
          <a:noFill/>
          <a:ln w="9525">
            <a:solidFill>
              <a:schemeClr val="tx2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76" name="Text Box 16">
            <a:extLst>
              <a:ext uri="{FF2B5EF4-FFF2-40B4-BE49-F238E27FC236}">
                <a16:creationId xmlns:a16="http://schemas.microsoft.com/office/drawing/2014/main" id="{AECC590A-C7FD-5C05-0CC2-3F38C59167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8800" y="1906588"/>
            <a:ext cx="30649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u</a:t>
            </a:r>
          </a:p>
        </p:txBody>
      </p:sp>
      <p:sp>
        <p:nvSpPr>
          <p:cNvPr id="92177" name="Text Box 17">
            <a:extLst>
              <a:ext uri="{FF2B5EF4-FFF2-40B4-BE49-F238E27FC236}">
                <a16:creationId xmlns:a16="http://schemas.microsoft.com/office/drawing/2014/main" id="{22823BC6-8416-4163-6F63-F2DE96DD93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5650" y="1916113"/>
            <a:ext cx="2888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v</a:t>
            </a:r>
          </a:p>
        </p:txBody>
      </p:sp>
      <p:sp>
        <p:nvSpPr>
          <p:cNvPr id="92178" name="Text Box 18">
            <a:extLst>
              <a:ext uri="{FF2B5EF4-FFF2-40B4-BE49-F238E27FC236}">
                <a16:creationId xmlns:a16="http://schemas.microsoft.com/office/drawing/2014/main" id="{47E59B9E-8F93-40EB-922D-97F40AF24C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2500" y="1925638"/>
            <a:ext cx="3497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w</a:t>
            </a:r>
          </a:p>
        </p:txBody>
      </p:sp>
      <p:sp>
        <p:nvSpPr>
          <p:cNvPr id="92179" name="Text Box 19">
            <a:extLst>
              <a:ext uri="{FF2B5EF4-FFF2-40B4-BE49-F238E27FC236}">
                <a16:creationId xmlns:a16="http://schemas.microsoft.com/office/drawing/2014/main" id="{882803CE-45AA-73E4-5774-928EE9D600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5463" y="4202113"/>
            <a:ext cx="28405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x</a:t>
            </a:r>
          </a:p>
        </p:txBody>
      </p:sp>
      <p:sp>
        <p:nvSpPr>
          <p:cNvPr id="92180" name="Text Box 20">
            <a:extLst>
              <a:ext uri="{FF2B5EF4-FFF2-40B4-BE49-F238E27FC236}">
                <a16:creationId xmlns:a16="http://schemas.microsoft.com/office/drawing/2014/main" id="{FEF85601-A0E8-B61E-1C82-EFDB8BC85D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0888" y="4211638"/>
            <a:ext cx="2888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y</a:t>
            </a:r>
          </a:p>
        </p:txBody>
      </p:sp>
      <p:sp>
        <p:nvSpPr>
          <p:cNvPr id="92181" name="Text Box 21">
            <a:extLst>
              <a:ext uri="{FF2B5EF4-FFF2-40B4-BE49-F238E27FC236}">
                <a16:creationId xmlns:a16="http://schemas.microsoft.com/office/drawing/2014/main" id="{5DF9FAFD-13D3-160C-5D7F-E7576D18C4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2025" y="4206875"/>
            <a:ext cx="2760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z</a:t>
            </a:r>
          </a:p>
        </p:txBody>
      </p:sp>
      <p:sp>
        <p:nvSpPr>
          <p:cNvPr id="92182" name="Line 22">
            <a:extLst>
              <a:ext uri="{FF2B5EF4-FFF2-40B4-BE49-F238E27FC236}">
                <a16:creationId xmlns:a16="http://schemas.microsoft.com/office/drawing/2014/main" id="{10DD76A1-24FB-A882-3EA4-2C19A1832EE6}"/>
              </a:ext>
            </a:extLst>
          </p:cNvPr>
          <p:cNvSpPr>
            <a:spLocks noChangeShapeType="1"/>
          </p:cNvSpPr>
          <p:nvPr/>
        </p:nvSpPr>
        <p:spPr bwMode="auto">
          <a:xfrm>
            <a:off x="4787901" y="2617788"/>
            <a:ext cx="923925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83" name="Line 23">
            <a:extLst>
              <a:ext uri="{FF2B5EF4-FFF2-40B4-BE49-F238E27FC236}">
                <a16:creationId xmlns:a16="http://schemas.microsoft.com/office/drawing/2014/main" id="{BAB86960-E068-D113-4659-A305209B67C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05539" y="2779713"/>
            <a:ext cx="1023937" cy="1028700"/>
          </a:xfrm>
          <a:prstGeom prst="line">
            <a:avLst/>
          </a:prstGeom>
          <a:noFill/>
          <a:ln w="9525">
            <a:solidFill>
              <a:schemeClr val="tx2"/>
            </a:solidFill>
            <a:prstDash val="dash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84" name="Freeform 24">
            <a:extLst>
              <a:ext uri="{FF2B5EF4-FFF2-40B4-BE49-F238E27FC236}">
                <a16:creationId xmlns:a16="http://schemas.microsoft.com/office/drawing/2014/main" id="{717D4AE3-3A6E-A9DB-A77A-88824020567B}"/>
              </a:ext>
            </a:extLst>
          </p:cNvPr>
          <p:cNvSpPr>
            <a:spLocks/>
          </p:cNvSpPr>
          <p:nvPr/>
        </p:nvSpPr>
        <p:spPr bwMode="auto">
          <a:xfrm>
            <a:off x="7670800" y="3797300"/>
            <a:ext cx="598488" cy="590550"/>
          </a:xfrm>
          <a:custGeom>
            <a:avLst/>
            <a:gdLst>
              <a:gd name="T0" fmla="*/ 0 w 377"/>
              <a:gd name="T1" fmla="*/ 254 h 372"/>
              <a:gd name="T2" fmla="*/ 145 w 377"/>
              <a:gd name="T3" fmla="*/ 363 h 372"/>
              <a:gd name="T4" fmla="*/ 345 w 377"/>
              <a:gd name="T5" fmla="*/ 308 h 372"/>
              <a:gd name="T6" fmla="*/ 336 w 377"/>
              <a:gd name="T7" fmla="*/ 136 h 372"/>
              <a:gd name="T8" fmla="*/ 209 w 377"/>
              <a:gd name="T9" fmla="*/ 17 h 372"/>
              <a:gd name="T10" fmla="*/ 36 w 377"/>
              <a:gd name="T11" fmla="*/ 36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7" h="372">
                <a:moveTo>
                  <a:pt x="0" y="254"/>
                </a:moveTo>
                <a:cubicBezTo>
                  <a:pt x="44" y="304"/>
                  <a:pt x="88" y="354"/>
                  <a:pt x="145" y="363"/>
                </a:cubicBezTo>
                <a:cubicBezTo>
                  <a:pt x="202" y="372"/>
                  <a:pt x="313" y="346"/>
                  <a:pt x="345" y="308"/>
                </a:cubicBezTo>
                <a:cubicBezTo>
                  <a:pt x="377" y="270"/>
                  <a:pt x="359" y="184"/>
                  <a:pt x="336" y="136"/>
                </a:cubicBezTo>
                <a:cubicBezTo>
                  <a:pt x="313" y="88"/>
                  <a:pt x="259" y="34"/>
                  <a:pt x="209" y="17"/>
                </a:cubicBezTo>
                <a:cubicBezTo>
                  <a:pt x="159" y="0"/>
                  <a:pt x="97" y="18"/>
                  <a:pt x="36" y="36"/>
                </a:cubicBezTo>
              </a:path>
            </a:pathLst>
          </a:custGeom>
          <a:noFill/>
          <a:ln w="9525" cap="flat" cmpd="sng">
            <a:solidFill>
              <a:schemeClr val="tx2"/>
            </a:solidFill>
            <a:prstDash val="dash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85" name="Text Box 25">
            <a:extLst>
              <a:ext uri="{FF2B5EF4-FFF2-40B4-BE49-F238E27FC236}">
                <a16:creationId xmlns:a16="http://schemas.microsoft.com/office/drawing/2014/main" id="{E1DCBABB-D621-087D-2851-E5CEEF5498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1563" y="2951163"/>
            <a:ext cx="3097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B</a:t>
            </a:r>
          </a:p>
        </p:txBody>
      </p:sp>
      <p:sp>
        <p:nvSpPr>
          <p:cNvPr id="92186" name="Text Box 26">
            <a:extLst>
              <a:ext uri="{FF2B5EF4-FFF2-40B4-BE49-F238E27FC236}">
                <a16:creationId xmlns:a16="http://schemas.microsoft.com/office/drawing/2014/main" id="{8E208B7A-229F-BA1A-3B19-FA50AB7040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30675" y="3022600"/>
            <a:ext cx="29046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F</a:t>
            </a:r>
          </a:p>
        </p:txBody>
      </p:sp>
      <p:sp>
        <p:nvSpPr>
          <p:cNvPr id="92187" name="Text Box 27">
            <a:extLst>
              <a:ext uri="{FF2B5EF4-FFF2-40B4-BE49-F238E27FC236}">
                <a16:creationId xmlns:a16="http://schemas.microsoft.com/office/drawing/2014/main" id="{F525169D-1401-8A8F-0A45-F5FA2484F6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6038" y="2951163"/>
            <a:ext cx="30809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C</a:t>
            </a:r>
          </a:p>
        </p:txBody>
      </p:sp>
      <p:sp>
        <p:nvSpPr>
          <p:cNvPr id="92188" name="Text Box 28">
            <a:extLst>
              <a:ext uri="{FF2B5EF4-FFF2-40B4-BE49-F238E27FC236}">
                <a16:creationId xmlns:a16="http://schemas.microsoft.com/office/drawing/2014/main" id="{EC49E532-7A0E-AADD-9243-F2CCB40F3A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8175" y="3802063"/>
            <a:ext cx="3097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B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>
            <a:extLst>
              <a:ext uri="{FF2B5EF4-FFF2-40B4-BE49-F238E27FC236}">
                <a16:creationId xmlns:a16="http://schemas.microsoft.com/office/drawing/2014/main" id="{62C5ED51-43AA-C95A-BA2E-B682CA08BBD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 (DFS)</a:t>
            </a:r>
          </a:p>
        </p:txBody>
      </p:sp>
      <p:sp>
        <p:nvSpPr>
          <p:cNvPr id="93187" name="Oval 3">
            <a:extLst>
              <a:ext uri="{FF2B5EF4-FFF2-40B4-BE49-F238E27FC236}">
                <a16:creationId xmlns:a16="http://schemas.microsoft.com/office/drawing/2014/main" id="{A52D498F-751E-967F-044F-7D5023082B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2303463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3188" name="Text Box 4">
            <a:extLst>
              <a:ext uri="{FF2B5EF4-FFF2-40B4-BE49-F238E27FC236}">
                <a16:creationId xmlns:a16="http://schemas.microsoft.com/office/drawing/2014/main" id="{D50EE9EC-76D6-DBC7-37D5-D3AE31811A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0214" y="2366963"/>
            <a:ext cx="51809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b="1">
                <a:sym typeface="Symbol" pitchFamily="2" charset="2"/>
              </a:rPr>
              <a:t>1/8</a:t>
            </a:r>
            <a:endParaRPr lang="en-US" altLang="en-US" b="1"/>
          </a:p>
        </p:txBody>
      </p:sp>
      <p:sp>
        <p:nvSpPr>
          <p:cNvPr id="93189" name="Oval 5">
            <a:extLst>
              <a:ext uri="{FF2B5EF4-FFF2-40B4-BE49-F238E27FC236}">
                <a16:creationId xmlns:a16="http://schemas.microsoft.com/office/drawing/2014/main" id="{D3C6B15A-0D64-5420-1AB0-30519295CF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3719513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b="1"/>
              <a:t>4/5</a:t>
            </a:r>
          </a:p>
        </p:txBody>
      </p:sp>
      <p:sp>
        <p:nvSpPr>
          <p:cNvPr id="93190" name="Text Box 6">
            <a:extLst>
              <a:ext uri="{FF2B5EF4-FFF2-40B4-BE49-F238E27FC236}">
                <a16:creationId xmlns:a16="http://schemas.microsoft.com/office/drawing/2014/main" id="{54FB8424-0584-B097-BAFE-ED4172F7FB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7364" y="3754438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 b="1"/>
          </a:p>
        </p:txBody>
      </p:sp>
      <p:sp>
        <p:nvSpPr>
          <p:cNvPr id="93191" name="Oval 7">
            <a:extLst>
              <a:ext uri="{FF2B5EF4-FFF2-40B4-BE49-F238E27FC236}">
                <a16:creationId xmlns:a16="http://schemas.microsoft.com/office/drawing/2014/main" id="{33A0407D-B1C6-712C-512F-391C175D60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3250" y="3713163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b="1"/>
              <a:t>3/6</a:t>
            </a:r>
          </a:p>
        </p:txBody>
      </p:sp>
      <p:sp>
        <p:nvSpPr>
          <p:cNvPr id="93192" name="Line 8">
            <a:extLst>
              <a:ext uri="{FF2B5EF4-FFF2-40B4-BE49-F238E27FC236}">
                <a16:creationId xmlns:a16="http://schemas.microsoft.com/office/drawing/2014/main" id="{00097F76-1309-9748-06A2-983E1E992D73}"/>
              </a:ext>
            </a:extLst>
          </p:cNvPr>
          <p:cNvSpPr>
            <a:spLocks noChangeShapeType="1"/>
          </p:cNvSpPr>
          <p:nvPr/>
        </p:nvSpPr>
        <p:spPr bwMode="auto">
          <a:xfrm>
            <a:off x="4778376" y="4008438"/>
            <a:ext cx="923925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3193" name="Oval 9">
            <a:extLst>
              <a:ext uri="{FF2B5EF4-FFF2-40B4-BE49-F238E27FC236}">
                <a16:creationId xmlns:a16="http://schemas.microsoft.com/office/drawing/2014/main" id="{25EF9B3A-868E-2128-4F15-C2C07DC3E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4388" y="3722688"/>
            <a:ext cx="590550" cy="576262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2000" b="1"/>
              <a:t>10/11</a:t>
            </a:r>
            <a:endParaRPr lang="en-US" altLang="en-US" b="1"/>
          </a:p>
        </p:txBody>
      </p:sp>
      <p:sp>
        <p:nvSpPr>
          <p:cNvPr id="93194" name="Oval 10">
            <a:extLst>
              <a:ext uri="{FF2B5EF4-FFF2-40B4-BE49-F238E27FC236}">
                <a16:creationId xmlns:a16="http://schemas.microsoft.com/office/drawing/2014/main" id="{796B13A2-C24E-A144-DC88-E00BE4709E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8488" y="2308226"/>
            <a:ext cx="590550" cy="576263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b="1"/>
              <a:t>2/7</a:t>
            </a:r>
          </a:p>
        </p:txBody>
      </p:sp>
      <p:sp>
        <p:nvSpPr>
          <p:cNvPr id="93195" name="Oval 11">
            <a:extLst>
              <a:ext uri="{FF2B5EF4-FFF2-40B4-BE49-F238E27FC236}">
                <a16:creationId xmlns:a16="http://schemas.microsoft.com/office/drawing/2014/main" id="{CD7D3AB2-0E6A-8BC3-49F7-64027F7ED8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9625" y="2317751"/>
            <a:ext cx="590550" cy="576263"/>
          </a:xfrm>
          <a:prstGeom prst="ellipse">
            <a:avLst/>
          </a:prstGeom>
          <a:solidFill>
            <a:srgbClr val="0099FF"/>
          </a:solidFill>
          <a:ln w="2857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b="1"/>
              <a:t>9/12</a:t>
            </a:r>
          </a:p>
        </p:txBody>
      </p:sp>
      <p:sp>
        <p:nvSpPr>
          <p:cNvPr id="93196" name="Line 12">
            <a:extLst>
              <a:ext uri="{FF2B5EF4-FFF2-40B4-BE49-F238E27FC236}">
                <a16:creationId xmlns:a16="http://schemas.microsoft.com/office/drawing/2014/main" id="{A83F17A8-8DF2-9647-CCE6-F2D772D4A465}"/>
              </a:ext>
            </a:extLst>
          </p:cNvPr>
          <p:cNvSpPr>
            <a:spLocks noChangeShapeType="1"/>
          </p:cNvSpPr>
          <p:nvPr/>
        </p:nvSpPr>
        <p:spPr bwMode="auto">
          <a:xfrm>
            <a:off x="4489450" y="2881313"/>
            <a:ext cx="0" cy="842962"/>
          </a:xfrm>
          <a:prstGeom prst="line">
            <a:avLst/>
          </a:prstGeom>
          <a:noFill/>
          <a:ln w="9525">
            <a:solidFill>
              <a:schemeClr val="tx2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3197" name="Line 13">
            <a:extLst>
              <a:ext uri="{FF2B5EF4-FFF2-40B4-BE49-F238E27FC236}">
                <a16:creationId xmlns:a16="http://schemas.microsoft.com/office/drawing/2014/main" id="{D131EFDD-B904-8472-8B48-93C8FC2134D5}"/>
              </a:ext>
            </a:extLst>
          </p:cNvPr>
          <p:cNvSpPr>
            <a:spLocks noChangeShapeType="1"/>
          </p:cNvSpPr>
          <p:nvPr/>
        </p:nvSpPr>
        <p:spPr bwMode="auto">
          <a:xfrm>
            <a:off x="5970588" y="2890838"/>
            <a:ext cx="0" cy="842962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3198" name="Line 14">
            <a:extLst>
              <a:ext uri="{FF2B5EF4-FFF2-40B4-BE49-F238E27FC236}">
                <a16:creationId xmlns:a16="http://schemas.microsoft.com/office/drawing/2014/main" id="{BDEE3D39-D5A4-81BF-8DF9-DB654D240A5B}"/>
              </a:ext>
            </a:extLst>
          </p:cNvPr>
          <p:cNvSpPr>
            <a:spLocks noChangeShapeType="1"/>
          </p:cNvSpPr>
          <p:nvPr/>
        </p:nvSpPr>
        <p:spPr bwMode="auto">
          <a:xfrm>
            <a:off x="7451725" y="2900363"/>
            <a:ext cx="0" cy="842962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3199" name="Line 15">
            <a:extLst>
              <a:ext uri="{FF2B5EF4-FFF2-40B4-BE49-F238E27FC236}">
                <a16:creationId xmlns:a16="http://schemas.microsoft.com/office/drawing/2014/main" id="{1035B1C4-2D46-53C8-C09D-8D04B0FEFC9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97414" y="2757488"/>
            <a:ext cx="1023937" cy="1028700"/>
          </a:xfrm>
          <a:prstGeom prst="line">
            <a:avLst/>
          </a:prstGeom>
          <a:noFill/>
          <a:ln w="9525">
            <a:solidFill>
              <a:schemeClr val="tx2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3200" name="Text Box 16">
            <a:extLst>
              <a:ext uri="{FF2B5EF4-FFF2-40B4-BE49-F238E27FC236}">
                <a16:creationId xmlns:a16="http://schemas.microsoft.com/office/drawing/2014/main" id="{B9B375A9-9C0F-4C16-A94C-43FFD09DB2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8800" y="1906588"/>
            <a:ext cx="30649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u</a:t>
            </a:r>
          </a:p>
        </p:txBody>
      </p:sp>
      <p:sp>
        <p:nvSpPr>
          <p:cNvPr id="93201" name="Text Box 17">
            <a:extLst>
              <a:ext uri="{FF2B5EF4-FFF2-40B4-BE49-F238E27FC236}">
                <a16:creationId xmlns:a16="http://schemas.microsoft.com/office/drawing/2014/main" id="{A7433688-BCA0-DB75-559F-99D2D5D4A0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5650" y="1916113"/>
            <a:ext cx="2888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v</a:t>
            </a:r>
          </a:p>
        </p:txBody>
      </p:sp>
      <p:sp>
        <p:nvSpPr>
          <p:cNvPr id="93202" name="Text Box 18">
            <a:extLst>
              <a:ext uri="{FF2B5EF4-FFF2-40B4-BE49-F238E27FC236}">
                <a16:creationId xmlns:a16="http://schemas.microsoft.com/office/drawing/2014/main" id="{4504E844-F2EF-E6BA-C77A-A319E45A83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2500" y="1925638"/>
            <a:ext cx="34977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w</a:t>
            </a:r>
          </a:p>
        </p:txBody>
      </p:sp>
      <p:sp>
        <p:nvSpPr>
          <p:cNvPr id="93203" name="Text Box 19">
            <a:extLst>
              <a:ext uri="{FF2B5EF4-FFF2-40B4-BE49-F238E27FC236}">
                <a16:creationId xmlns:a16="http://schemas.microsoft.com/office/drawing/2014/main" id="{C2C576C7-AEF7-9692-9C33-4B0F22D2BB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5463" y="4202113"/>
            <a:ext cx="28405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x</a:t>
            </a:r>
          </a:p>
        </p:txBody>
      </p:sp>
      <p:sp>
        <p:nvSpPr>
          <p:cNvPr id="93204" name="Text Box 20">
            <a:extLst>
              <a:ext uri="{FF2B5EF4-FFF2-40B4-BE49-F238E27FC236}">
                <a16:creationId xmlns:a16="http://schemas.microsoft.com/office/drawing/2014/main" id="{6BD45373-AB76-CF32-AB92-04AD9E985B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0888" y="4211638"/>
            <a:ext cx="28886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y</a:t>
            </a:r>
          </a:p>
        </p:txBody>
      </p:sp>
      <p:sp>
        <p:nvSpPr>
          <p:cNvPr id="93205" name="Text Box 21">
            <a:extLst>
              <a:ext uri="{FF2B5EF4-FFF2-40B4-BE49-F238E27FC236}">
                <a16:creationId xmlns:a16="http://schemas.microsoft.com/office/drawing/2014/main" id="{16B6DF50-184E-A15F-B440-2B1ABD9F60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2025" y="4206875"/>
            <a:ext cx="2760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z</a:t>
            </a:r>
          </a:p>
        </p:txBody>
      </p:sp>
      <p:sp>
        <p:nvSpPr>
          <p:cNvPr id="93206" name="Line 22">
            <a:extLst>
              <a:ext uri="{FF2B5EF4-FFF2-40B4-BE49-F238E27FC236}">
                <a16:creationId xmlns:a16="http://schemas.microsoft.com/office/drawing/2014/main" id="{74FE35D9-A571-320F-0151-69381B4AA1DB}"/>
              </a:ext>
            </a:extLst>
          </p:cNvPr>
          <p:cNvSpPr>
            <a:spLocks noChangeShapeType="1"/>
          </p:cNvSpPr>
          <p:nvPr/>
        </p:nvSpPr>
        <p:spPr bwMode="auto">
          <a:xfrm>
            <a:off x="4787901" y="2617788"/>
            <a:ext cx="923925" cy="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3207" name="Line 23">
            <a:extLst>
              <a:ext uri="{FF2B5EF4-FFF2-40B4-BE49-F238E27FC236}">
                <a16:creationId xmlns:a16="http://schemas.microsoft.com/office/drawing/2014/main" id="{C80945E0-F668-CC87-F3F3-13C95159D69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05539" y="2779713"/>
            <a:ext cx="1023937" cy="1028700"/>
          </a:xfrm>
          <a:prstGeom prst="line">
            <a:avLst/>
          </a:prstGeom>
          <a:noFill/>
          <a:ln w="9525">
            <a:solidFill>
              <a:schemeClr val="tx2"/>
            </a:solidFill>
            <a:prstDash val="dash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3208" name="Freeform 24">
            <a:extLst>
              <a:ext uri="{FF2B5EF4-FFF2-40B4-BE49-F238E27FC236}">
                <a16:creationId xmlns:a16="http://schemas.microsoft.com/office/drawing/2014/main" id="{41F82BC7-6171-0E40-2F74-7FFE3DE3E2FA}"/>
              </a:ext>
            </a:extLst>
          </p:cNvPr>
          <p:cNvSpPr>
            <a:spLocks/>
          </p:cNvSpPr>
          <p:nvPr/>
        </p:nvSpPr>
        <p:spPr bwMode="auto">
          <a:xfrm>
            <a:off x="7670800" y="3797300"/>
            <a:ext cx="598488" cy="590550"/>
          </a:xfrm>
          <a:custGeom>
            <a:avLst/>
            <a:gdLst>
              <a:gd name="T0" fmla="*/ 0 w 377"/>
              <a:gd name="T1" fmla="*/ 254 h 372"/>
              <a:gd name="T2" fmla="*/ 145 w 377"/>
              <a:gd name="T3" fmla="*/ 363 h 372"/>
              <a:gd name="T4" fmla="*/ 345 w 377"/>
              <a:gd name="T5" fmla="*/ 308 h 372"/>
              <a:gd name="T6" fmla="*/ 336 w 377"/>
              <a:gd name="T7" fmla="*/ 136 h 372"/>
              <a:gd name="T8" fmla="*/ 209 w 377"/>
              <a:gd name="T9" fmla="*/ 17 h 372"/>
              <a:gd name="T10" fmla="*/ 36 w 377"/>
              <a:gd name="T11" fmla="*/ 36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77" h="372">
                <a:moveTo>
                  <a:pt x="0" y="254"/>
                </a:moveTo>
                <a:cubicBezTo>
                  <a:pt x="44" y="304"/>
                  <a:pt x="88" y="354"/>
                  <a:pt x="145" y="363"/>
                </a:cubicBezTo>
                <a:cubicBezTo>
                  <a:pt x="202" y="372"/>
                  <a:pt x="313" y="346"/>
                  <a:pt x="345" y="308"/>
                </a:cubicBezTo>
                <a:cubicBezTo>
                  <a:pt x="377" y="270"/>
                  <a:pt x="359" y="184"/>
                  <a:pt x="336" y="136"/>
                </a:cubicBezTo>
                <a:cubicBezTo>
                  <a:pt x="313" y="88"/>
                  <a:pt x="259" y="34"/>
                  <a:pt x="209" y="17"/>
                </a:cubicBezTo>
                <a:cubicBezTo>
                  <a:pt x="159" y="0"/>
                  <a:pt x="97" y="18"/>
                  <a:pt x="36" y="36"/>
                </a:cubicBezTo>
              </a:path>
            </a:pathLst>
          </a:custGeom>
          <a:noFill/>
          <a:ln w="9525" cap="flat" cmpd="sng">
            <a:solidFill>
              <a:schemeClr val="tx2"/>
            </a:solidFill>
            <a:prstDash val="dash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3209" name="Text Box 25">
            <a:extLst>
              <a:ext uri="{FF2B5EF4-FFF2-40B4-BE49-F238E27FC236}">
                <a16:creationId xmlns:a16="http://schemas.microsoft.com/office/drawing/2014/main" id="{0499C687-F32C-BFC7-1532-FB884F189E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1563" y="2951163"/>
            <a:ext cx="3097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B</a:t>
            </a:r>
          </a:p>
        </p:txBody>
      </p:sp>
      <p:sp>
        <p:nvSpPr>
          <p:cNvPr id="93210" name="Text Box 26">
            <a:extLst>
              <a:ext uri="{FF2B5EF4-FFF2-40B4-BE49-F238E27FC236}">
                <a16:creationId xmlns:a16="http://schemas.microsoft.com/office/drawing/2014/main" id="{5CAFDCC5-C04A-2273-BDF2-F099266F35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30675" y="3022600"/>
            <a:ext cx="29046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F</a:t>
            </a:r>
          </a:p>
        </p:txBody>
      </p:sp>
      <p:sp>
        <p:nvSpPr>
          <p:cNvPr id="93211" name="Text Box 27">
            <a:extLst>
              <a:ext uri="{FF2B5EF4-FFF2-40B4-BE49-F238E27FC236}">
                <a16:creationId xmlns:a16="http://schemas.microsoft.com/office/drawing/2014/main" id="{2999998A-8336-82DF-A338-092C075CA7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6038" y="2951163"/>
            <a:ext cx="30809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C</a:t>
            </a:r>
          </a:p>
        </p:txBody>
      </p:sp>
      <p:sp>
        <p:nvSpPr>
          <p:cNvPr id="93212" name="Text Box 28">
            <a:extLst>
              <a:ext uri="{FF2B5EF4-FFF2-40B4-BE49-F238E27FC236}">
                <a16:creationId xmlns:a16="http://schemas.microsoft.com/office/drawing/2014/main" id="{F11AA24B-403E-E7BD-3811-7A5B349F4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8175" y="3802063"/>
            <a:ext cx="3097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/>
              <a:t>B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3AFF6B48-D271-44B3-C0B9-148DC711895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0ECA89-9531-704B-92F3-677224C87EC5}" type="slidenum">
              <a:rPr lang="en-US" altLang="en-US"/>
              <a:pPr/>
              <a:t>65</a:t>
            </a:fld>
            <a:endParaRPr lang="en-US" altLang="en-US"/>
          </a:p>
        </p:txBody>
      </p:sp>
      <p:sp>
        <p:nvSpPr>
          <p:cNvPr id="11266" name="Rectangle 2">
            <a:extLst>
              <a:ext uri="{FF2B5EF4-FFF2-40B4-BE49-F238E27FC236}">
                <a16:creationId xmlns:a16="http://schemas.microsoft.com/office/drawing/2014/main" id="{58892264-EA02-ED62-2C69-B3BC27D364E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Minimum-cost spanning trees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20C02015-E222-C27D-ED6C-784E83E5A68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905000" y="1449389"/>
            <a:ext cx="8574088" cy="2497137"/>
          </a:xfrm>
        </p:spPr>
        <p:txBody>
          <a:bodyPr/>
          <a:lstStyle/>
          <a:p>
            <a:r>
              <a:rPr lang="en-US" altLang="en-US" sz="2400"/>
              <a:t>Suppose you have a connected undirected graph with a </a:t>
            </a:r>
            <a:r>
              <a:rPr lang="en-US" altLang="en-US" sz="2400">
                <a:solidFill>
                  <a:schemeClr val="tx2"/>
                </a:solidFill>
              </a:rPr>
              <a:t>weight</a:t>
            </a:r>
            <a:r>
              <a:rPr lang="en-US" altLang="en-US" sz="2400"/>
              <a:t> (or </a:t>
            </a:r>
            <a:r>
              <a:rPr lang="en-US" altLang="en-US" sz="2400">
                <a:solidFill>
                  <a:schemeClr val="tx2"/>
                </a:solidFill>
              </a:rPr>
              <a:t>cost</a:t>
            </a:r>
            <a:r>
              <a:rPr lang="en-US" altLang="en-US" sz="2400"/>
              <a:t>) associated with each edge</a:t>
            </a:r>
          </a:p>
          <a:p>
            <a:r>
              <a:rPr lang="en-US" altLang="en-US" sz="2400"/>
              <a:t>The cost of a spanning tree would be the sum of the costs of its edges</a:t>
            </a:r>
          </a:p>
          <a:p>
            <a:r>
              <a:rPr lang="en-US" altLang="en-US" sz="2400"/>
              <a:t>A </a:t>
            </a:r>
            <a:r>
              <a:rPr lang="en-US" altLang="en-US" sz="2400">
                <a:solidFill>
                  <a:schemeClr val="tx2"/>
                </a:solidFill>
              </a:rPr>
              <a:t>minimum-cost spanning tree</a:t>
            </a:r>
            <a:r>
              <a:rPr lang="en-US" altLang="en-US" sz="2400"/>
              <a:t> is a spanning tree that has the lowest cost</a:t>
            </a:r>
            <a:endParaRPr lang="en-US" altLang="en-US"/>
          </a:p>
        </p:txBody>
      </p:sp>
      <p:grpSp>
        <p:nvGrpSpPr>
          <p:cNvPr id="11338" name="Group 74">
            <a:extLst>
              <a:ext uri="{FF2B5EF4-FFF2-40B4-BE49-F238E27FC236}">
                <a16:creationId xmlns:a16="http://schemas.microsoft.com/office/drawing/2014/main" id="{59EF5EA0-60E9-9A2E-3B86-C1BD5B2CDCE5}"/>
              </a:ext>
            </a:extLst>
          </p:cNvPr>
          <p:cNvGrpSpPr>
            <a:grpSpLocks/>
          </p:cNvGrpSpPr>
          <p:nvPr/>
        </p:nvGrpSpPr>
        <p:grpSpPr bwMode="auto">
          <a:xfrm>
            <a:off x="2133600" y="4038600"/>
            <a:ext cx="3429000" cy="2362200"/>
            <a:chOff x="384" y="2544"/>
            <a:chExt cx="2160" cy="1488"/>
          </a:xfrm>
        </p:grpSpPr>
        <p:sp>
          <p:nvSpPr>
            <p:cNvPr id="11268" name="Oval 4">
              <a:extLst>
                <a:ext uri="{FF2B5EF4-FFF2-40B4-BE49-F238E27FC236}">
                  <a16:creationId xmlns:a16="http://schemas.microsoft.com/office/drawing/2014/main" id="{02452392-F183-FAF4-5DBF-E7C65EEFBE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" y="2640"/>
              <a:ext cx="240" cy="24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en-US" sz="2000">
                  <a:latin typeface="Verdana" panose="020B0604030504040204" pitchFamily="34" charset="0"/>
                </a:rPr>
                <a:t>A</a:t>
              </a:r>
              <a:endParaRPr lang="en-US" altLang="en-US">
                <a:latin typeface="Times New Roman" panose="02020603050405020304" pitchFamily="18" charset="0"/>
              </a:endParaRPr>
            </a:p>
          </p:txBody>
        </p:sp>
        <p:sp>
          <p:nvSpPr>
            <p:cNvPr id="11269" name="Oval 5">
              <a:extLst>
                <a:ext uri="{FF2B5EF4-FFF2-40B4-BE49-F238E27FC236}">
                  <a16:creationId xmlns:a16="http://schemas.microsoft.com/office/drawing/2014/main" id="{3EF7535F-28BA-054C-B1EB-18B3AD32D3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6" y="2640"/>
              <a:ext cx="240" cy="24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en-US" sz="2000">
                  <a:latin typeface="Verdana" panose="020B0604030504040204" pitchFamily="34" charset="0"/>
                </a:rPr>
                <a:t>B</a:t>
              </a:r>
              <a:endParaRPr lang="en-US" altLang="en-US">
                <a:latin typeface="Times New Roman" panose="02020603050405020304" pitchFamily="18" charset="0"/>
              </a:endParaRPr>
            </a:p>
          </p:txBody>
        </p:sp>
        <p:sp>
          <p:nvSpPr>
            <p:cNvPr id="11270" name="Oval 6">
              <a:extLst>
                <a:ext uri="{FF2B5EF4-FFF2-40B4-BE49-F238E27FC236}">
                  <a16:creationId xmlns:a16="http://schemas.microsoft.com/office/drawing/2014/main" id="{F82C2AE4-F7FC-6681-0415-E30692B34F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" y="3504"/>
              <a:ext cx="240" cy="24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en-US" sz="2000">
                  <a:latin typeface="Verdana" panose="020B0604030504040204" pitchFamily="34" charset="0"/>
                </a:rPr>
                <a:t>E</a:t>
              </a:r>
              <a:endParaRPr lang="en-US" altLang="en-US">
                <a:latin typeface="Times New Roman" panose="02020603050405020304" pitchFamily="18" charset="0"/>
              </a:endParaRPr>
            </a:p>
          </p:txBody>
        </p:sp>
        <p:sp>
          <p:nvSpPr>
            <p:cNvPr id="11271" name="Oval 7">
              <a:extLst>
                <a:ext uri="{FF2B5EF4-FFF2-40B4-BE49-F238E27FC236}">
                  <a16:creationId xmlns:a16="http://schemas.microsoft.com/office/drawing/2014/main" id="{5FAE4E84-3915-3B35-9C4F-E197073513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6" y="3504"/>
              <a:ext cx="240" cy="24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en-US" sz="2000">
                  <a:latin typeface="Verdana" panose="020B0604030504040204" pitchFamily="34" charset="0"/>
                </a:rPr>
                <a:t>D</a:t>
              </a:r>
              <a:endParaRPr lang="en-US" altLang="en-US">
                <a:latin typeface="Times New Roman" panose="02020603050405020304" pitchFamily="18" charset="0"/>
              </a:endParaRPr>
            </a:p>
          </p:txBody>
        </p:sp>
        <p:sp>
          <p:nvSpPr>
            <p:cNvPr id="11272" name="Oval 8">
              <a:extLst>
                <a:ext uri="{FF2B5EF4-FFF2-40B4-BE49-F238E27FC236}">
                  <a16:creationId xmlns:a16="http://schemas.microsoft.com/office/drawing/2014/main" id="{28C34605-CF15-3D37-8AF2-BFADBC9135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6" y="3072"/>
              <a:ext cx="240" cy="24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en-US" sz="2000">
                  <a:latin typeface="Verdana" panose="020B0604030504040204" pitchFamily="34" charset="0"/>
                </a:rPr>
                <a:t>F</a:t>
              </a:r>
              <a:endParaRPr lang="en-US" altLang="en-US">
                <a:latin typeface="Times New Roman" panose="02020603050405020304" pitchFamily="18" charset="0"/>
              </a:endParaRPr>
            </a:p>
          </p:txBody>
        </p:sp>
        <p:sp>
          <p:nvSpPr>
            <p:cNvPr id="11273" name="Oval 9">
              <a:extLst>
                <a:ext uri="{FF2B5EF4-FFF2-40B4-BE49-F238E27FC236}">
                  <a16:creationId xmlns:a16="http://schemas.microsoft.com/office/drawing/2014/main" id="{389CDBFC-682A-5B54-5759-195A59A696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8" y="3072"/>
              <a:ext cx="240" cy="24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en-US" sz="2000">
                  <a:latin typeface="Verdana" panose="020B0604030504040204" pitchFamily="34" charset="0"/>
                </a:rPr>
                <a:t>C</a:t>
              </a:r>
              <a:endParaRPr lang="en-US" altLang="en-US">
                <a:latin typeface="Times New Roman" panose="02020603050405020304" pitchFamily="18" charset="0"/>
              </a:endParaRPr>
            </a:p>
          </p:txBody>
        </p:sp>
        <p:sp>
          <p:nvSpPr>
            <p:cNvPr id="11287" name="Text Box 23">
              <a:extLst>
                <a:ext uri="{FF2B5EF4-FFF2-40B4-BE49-F238E27FC236}">
                  <a16:creationId xmlns:a16="http://schemas.microsoft.com/office/drawing/2014/main" id="{8A622796-06E4-B385-9E42-178B20817F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96" y="2544"/>
              <a:ext cx="33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>
                  <a:latin typeface="Verdana" panose="020B0604030504040204" pitchFamily="34" charset="0"/>
                </a:rPr>
                <a:t>16</a:t>
              </a:r>
              <a:endParaRPr lang="en-US" altLang="en-US" sz="2000">
                <a:latin typeface="Verdana" panose="020B0604030504040204" pitchFamily="34" charset="0"/>
              </a:endParaRPr>
            </a:p>
          </p:txBody>
        </p:sp>
        <p:sp>
          <p:nvSpPr>
            <p:cNvPr id="11290" name="Line 26">
              <a:extLst>
                <a:ext uri="{FF2B5EF4-FFF2-40B4-BE49-F238E27FC236}">
                  <a16:creationId xmlns:a16="http://schemas.microsoft.com/office/drawing/2014/main" id="{4FB7C69D-3808-4CFF-C945-4C76CBF82A9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12" y="2880"/>
              <a:ext cx="0" cy="6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91" name="Line 27">
              <a:extLst>
                <a:ext uri="{FF2B5EF4-FFF2-40B4-BE49-F238E27FC236}">
                  <a16:creationId xmlns:a16="http://schemas.microsoft.com/office/drawing/2014/main" id="{1CD53620-34EC-ED26-8341-F0BA51901B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56" y="2736"/>
              <a:ext cx="720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92" name="Line 28">
              <a:extLst>
                <a:ext uri="{FF2B5EF4-FFF2-40B4-BE49-F238E27FC236}">
                  <a16:creationId xmlns:a16="http://schemas.microsoft.com/office/drawing/2014/main" id="{02C97C35-8933-E963-95DF-6E2E5E71A8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20" y="2880"/>
              <a:ext cx="0" cy="6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93" name="Line 29">
              <a:extLst>
                <a:ext uri="{FF2B5EF4-FFF2-40B4-BE49-F238E27FC236}">
                  <a16:creationId xmlns:a16="http://schemas.microsoft.com/office/drawing/2014/main" id="{6E3A935C-93D3-21AB-D33F-D3092FEF5D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56" y="3648"/>
              <a:ext cx="720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94" name="Line 30">
              <a:extLst>
                <a:ext uri="{FF2B5EF4-FFF2-40B4-BE49-F238E27FC236}">
                  <a16:creationId xmlns:a16="http://schemas.microsoft.com/office/drawing/2014/main" id="{63940078-6358-213D-0A15-07F16640026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08" y="3264"/>
              <a:ext cx="288" cy="24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95" name="Line 31">
              <a:extLst>
                <a:ext uri="{FF2B5EF4-FFF2-40B4-BE49-F238E27FC236}">
                  <a16:creationId xmlns:a16="http://schemas.microsoft.com/office/drawing/2014/main" id="{036D79D0-A475-E46C-70AE-0A6EC390312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488" y="3264"/>
              <a:ext cx="336" cy="2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96" name="Line 32">
              <a:extLst>
                <a:ext uri="{FF2B5EF4-FFF2-40B4-BE49-F238E27FC236}">
                  <a16:creationId xmlns:a16="http://schemas.microsoft.com/office/drawing/2014/main" id="{F2DDA0BA-A564-266D-C228-CB2F3C8A86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08" y="2832"/>
              <a:ext cx="336" cy="24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97" name="Line 33">
              <a:extLst>
                <a:ext uri="{FF2B5EF4-FFF2-40B4-BE49-F238E27FC236}">
                  <a16:creationId xmlns:a16="http://schemas.microsoft.com/office/drawing/2014/main" id="{90C925C3-579D-7F15-3C16-A774AE30B82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88" y="2832"/>
              <a:ext cx="288" cy="24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98" name="Line 34">
              <a:extLst>
                <a:ext uri="{FF2B5EF4-FFF2-40B4-BE49-F238E27FC236}">
                  <a16:creationId xmlns:a16="http://schemas.microsoft.com/office/drawing/2014/main" id="{718EB880-D544-9294-1166-47A5E6D8B53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016" y="3312"/>
              <a:ext cx="288" cy="2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99" name="Line 35">
              <a:extLst>
                <a:ext uri="{FF2B5EF4-FFF2-40B4-BE49-F238E27FC236}">
                  <a16:creationId xmlns:a16="http://schemas.microsoft.com/office/drawing/2014/main" id="{E0E82FA0-CCED-4D93-E950-D6A2753C8A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16" y="2784"/>
              <a:ext cx="240" cy="2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00" name="Text Box 36">
              <a:extLst>
                <a:ext uri="{FF2B5EF4-FFF2-40B4-BE49-F238E27FC236}">
                  <a16:creationId xmlns:a16="http://schemas.microsoft.com/office/drawing/2014/main" id="{C7E2BE56-D3C2-9D98-DF1A-1F45C04431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4" y="3033"/>
              <a:ext cx="33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>
                  <a:latin typeface="Verdana" panose="020B0604030504040204" pitchFamily="34" charset="0"/>
                </a:rPr>
                <a:t>19</a:t>
              </a:r>
              <a:endParaRPr lang="en-US" altLang="en-US" sz="2000">
                <a:latin typeface="Verdana" panose="020B0604030504040204" pitchFamily="34" charset="0"/>
              </a:endParaRPr>
            </a:p>
          </p:txBody>
        </p:sp>
        <p:sp>
          <p:nvSpPr>
            <p:cNvPr id="11301" name="Text Box 37">
              <a:extLst>
                <a:ext uri="{FF2B5EF4-FFF2-40B4-BE49-F238E27FC236}">
                  <a16:creationId xmlns:a16="http://schemas.microsoft.com/office/drawing/2014/main" id="{2A7E40F8-1A87-F5AB-33AE-72CAF52EBF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04" y="2745"/>
              <a:ext cx="33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>
                  <a:latin typeface="Verdana" panose="020B0604030504040204" pitchFamily="34" charset="0"/>
                </a:rPr>
                <a:t>21</a:t>
              </a:r>
              <a:endParaRPr lang="en-US" altLang="en-US" sz="2000">
                <a:latin typeface="Verdana" panose="020B0604030504040204" pitchFamily="34" charset="0"/>
              </a:endParaRPr>
            </a:p>
          </p:txBody>
        </p:sp>
        <p:sp>
          <p:nvSpPr>
            <p:cNvPr id="11302" name="Text Box 38">
              <a:extLst>
                <a:ext uri="{FF2B5EF4-FFF2-40B4-BE49-F238E27FC236}">
                  <a16:creationId xmlns:a16="http://schemas.microsoft.com/office/drawing/2014/main" id="{C6C0ACAF-849F-65BC-3498-642B912DAF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40" y="2745"/>
              <a:ext cx="33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>
                  <a:latin typeface="Verdana" panose="020B0604030504040204" pitchFamily="34" charset="0"/>
                </a:rPr>
                <a:t>11</a:t>
              </a:r>
              <a:endParaRPr lang="en-US" altLang="en-US" sz="2000">
                <a:latin typeface="Verdana" panose="020B0604030504040204" pitchFamily="34" charset="0"/>
              </a:endParaRPr>
            </a:p>
          </p:txBody>
        </p:sp>
        <p:sp>
          <p:nvSpPr>
            <p:cNvPr id="11303" name="Text Box 39">
              <a:extLst>
                <a:ext uri="{FF2B5EF4-FFF2-40B4-BE49-F238E27FC236}">
                  <a16:creationId xmlns:a16="http://schemas.microsoft.com/office/drawing/2014/main" id="{2A10B175-DD21-DA16-C6A5-796962D79B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60" y="3177"/>
              <a:ext cx="33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>
                  <a:latin typeface="Verdana" panose="020B0604030504040204" pitchFamily="34" charset="0"/>
                </a:rPr>
                <a:t>33</a:t>
              </a:r>
              <a:endParaRPr lang="en-US" altLang="en-US" sz="2000">
                <a:latin typeface="Verdana" panose="020B0604030504040204" pitchFamily="34" charset="0"/>
              </a:endParaRPr>
            </a:p>
          </p:txBody>
        </p:sp>
        <p:sp>
          <p:nvSpPr>
            <p:cNvPr id="11304" name="Text Box 40">
              <a:extLst>
                <a:ext uri="{FF2B5EF4-FFF2-40B4-BE49-F238E27FC236}">
                  <a16:creationId xmlns:a16="http://schemas.microsoft.com/office/drawing/2014/main" id="{F11D5E4E-DB62-E9A0-D445-42BC56F8B7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36" y="3168"/>
              <a:ext cx="33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>
                  <a:latin typeface="Verdana" panose="020B0604030504040204" pitchFamily="34" charset="0"/>
                </a:rPr>
                <a:t>14</a:t>
              </a:r>
              <a:endParaRPr lang="en-US" altLang="en-US" sz="2000">
                <a:latin typeface="Verdana" panose="020B0604030504040204" pitchFamily="34" charset="0"/>
              </a:endParaRPr>
            </a:p>
          </p:txBody>
        </p:sp>
        <p:sp>
          <p:nvSpPr>
            <p:cNvPr id="11305" name="Text Box 41">
              <a:extLst>
                <a:ext uri="{FF2B5EF4-FFF2-40B4-BE49-F238E27FC236}">
                  <a16:creationId xmlns:a16="http://schemas.microsoft.com/office/drawing/2014/main" id="{5391AFD3-7A94-0EBA-5A88-0A84D230CE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96" y="3456"/>
              <a:ext cx="33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>
                  <a:latin typeface="Verdana" panose="020B0604030504040204" pitchFamily="34" charset="0"/>
                </a:rPr>
                <a:t>18</a:t>
              </a:r>
              <a:endParaRPr lang="en-US" altLang="en-US" sz="2000">
                <a:latin typeface="Verdana" panose="020B0604030504040204" pitchFamily="34" charset="0"/>
              </a:endParaRPr>
            </a:p>
          </p:txBody>
        </p:sp>
        <p:sp>
          <p:nvSpPr>
            <p:cNvPr id="11306" name="Text Box 42">
              <a:extLst>
                <a:ext uri="{FF2B5EF4-FFF2-40B4-BE49-F238E27FC236}">
                  <a16:creationId xmlns:a16="http://schemas.microsoft.com/office/drawing/2014/main" id="{822D9A16-0965-B62F-B201-6A4AF8C6B9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60" y="3369"/>
              <a:ext cx="33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>
                  <a:latin typeface="Verdana" panose="020B0604030504040204" pitchFamily="34" charset="0"/>
                </a:rPr>
                <a:t>10</a:t>
              </a:r>
              <a:endParaRPr lang="en-US" altLang="en-US" sz="2000">
                <a:latin typeface="Verdana" panose="020B0604030504040204" pitchFamily="34" charset="0"/>
              </a:endParaRPr>
            </a:p>
          </p:txBody>
        </p:sp>
        <p:sp>
          <p:nvSpPr>
            <p:cNvPr id="11307" name="Text Box 43">
              <a:extLst>
                <a:ext uri="{FF2B5EF4-FFF2-40B4-BE49-F238E27FC236}">
                  <a16:creationId xmlns:a16="http://schemas.microsoft.com/office/drawing/2014/main" id="{D65243A3-7300-990D-FD97-689B3F059D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64" y="2736"/>
              <a:ext cx="33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>
                  <a:latin typeface="Verdana" panose="020B0604030504040204" pitchFamily="34" charset="0"/>
                </a:rPr>
                <a:t>6</a:t>
              </a:r>
              <a:endParaRPr lang="en-US" altLang="en-US" sz="2000">
                <a:latin typeface="Verdana" panose="020B0604030504040204" pitchFamily="34" charset="0"/>
              </a:endParaRPr>
            </a:p>
          </p:txBody>
        </p:sp>
        <p:sp>
          <p:nvSpPr>
            <p:cNvPr id="11309" name="Text Box 45">
              <a:extLst>
                <a:ext uri="{FF2B5EF4-FFF2-40B4-BE49-F238E27FC236}">
                  <a16:creationId xmlns:a16="http://schemas.microsoft.com/office/drawing/2014/main" id="{D7AF30CD-FB55-1FB4-0130-3FC0AE8BDE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28" y="2985"/>
              <a:ext cx="33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>
                  <a:latin typeface="Verdana" panose="020B0604030504040204" pitchFamily="34" charset="0"/>
                </a:rPr>
                <a:t>5</a:t>
              </a:r>
              <a:endParaRPr lang="en-US" altLang="en-US" sz="2000">
                <a:latin typeface="Verdana" panose="020B0604030504040204" pitchFamily="34" charset="0"/>
              </a:endParaRPr>
            </a:p>
          </p:txBody>
        </p:sp>
        <p:sp>
          <p:nvSpPr>
            <p:cNvPr id="11336" name="Rectangle 72">
              <a:extLst>
                <a:ext uri="{FF2B5EF4-FFF2-40B4-BE49-F238E27FC236}">
                  <a16:creationId xmlns:a16="http://schemas.microsoft.com/office/drawing/2014/main" id="{4FFC3871-0870-99B0-EA97-50A5E2333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" y="3782"/>
              <a:ext cx="216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en-US" sz="2000">
                  <a:latin typeface="Times New Roman" panose="02020603050405020304" pitchFamily="18" charset="0"/>
                </a:rPr>
                <a:t>A connected, undirected graph</a:t>
              </a:r>
            </a:p>
          </p:txBody>
        </p:sp>
      </p:grpSp>
      <p:grpSp>
        <p:nvGrpSpPr>
          <p:cNvPr id="11339" name="Group 75">
            <a:extLst>
              <a:ext uri="{FF2B5EF4-FFF2-40B4-BE49-F238E27FC236}">
                <a16:creationId xmlns:a16="http://schemas.microsoft.com/office/drawing/2014/main" id="{A73DF067-6D9F-50B7-4407-A3316C5C5AE4}"/>
              </a:ext>
            </a:extLst>
          </p:cNvPr>
          <p:cNvGrpSpPr>
            <a:grpSpLocks/>
          </p:cNvGrpSpPr>
          <p:nvPr/>
        </p:nvGrpSpPr>
        <p:grpSpPr bwMode="auto">
          <a:xfrm>
            <a:off x="5965826" y="4038600"/>
            <a:ext cx="3330575" cy="2362200"/>
            <a:chOff x="2798" y="2544"/>
            <a:chExt cx="2098" cy="1488"/>
          </a:xfrm>
        </p:grpSpPr>
        <p:sp>
          <p:nvSpPr>
            <p:cNvPr id="11310" name="Oval 46">
              <a:extLst>
                <a:ext uri="{FF2B5EF4-FFF2-40B4-BE49-F238E27FC236}">
                  <a16:creationId xmlns:a16="http://schemas.microsoft.com/office/drawing/2014/main" id="{996890AF-FC66-4B12-FA7C-0862114A43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2640"/>
              <a:ext cx="240" cy="24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en-US" sz="2000">
                  <a:latin typeface="Verdana" panose="020B0604030504040204" pitchFamily="34" charset="0"/>
                </a:rPr>
                <a:t>A</a:t>
              </a:r>
              <a:endParaRPr lang="en-US" altLang="en-US">
                <a:latin typeface="Times New Roman" panose="02020603050405020304" pitchFamily="18" charset="0"/>
              </a:endParaRPr>
            </a:p>
          </p:txBody>
        </p:sp>
        <p:sp>
          <p:nvSpPr>
            <p:cNvPr id="11311" name="Oval 47">
              <a:extLst>
                <a:ext uri="{FF2B5EF4-FFF2-40B4-BE49-F238E27FC236}">
                  <a16:creationId xmlns:a16="http://schemas.microsoft.com/office/drawing/2014/main" id="{76C718D3-565E-FB3C-FF55-4BF1F5D035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4" y="2640"/>
              <a:ext cx="240" cy="24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en-US" sz="2000">
                  <a:latin typeface="Verdana" panose="020B0604030504040204" pitchFamily="34" charset="0"/>
                </a:rPr>
                <a:t>B</a:t>
              </a:r>
              <a:endParaRPr lang="en-US" altLang="en-US">
                <a:latin typeface="Times New Roman" panose="02020603050405020304" pitchFamily="18" charset="0"/>
              </a:endParaRPr>
            </a:p>
          </p:txBody>
        </p:sp>
        <p:sp>
          <p:nvSpPr>
            <p:cNvPr id="11312" name="Oval 48">
              <a:extLst>
                <a:ext uri="{FF2B5EF4-FFF2-40B4-BE49-F238E27FC236}">
                  <a16:creationId xmlns:a16="http://schemas.microsoft.com/office/drawing/2014/main" id="{6C3EB12B-4553-5C18-93A4-99BABC3693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3504"/>
              <a:ext cx="240" cy="24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en-US" sz="2000">
                  <a:latin typeface="Verdana" panose="020B0604030504040204" pitchFamily="34" charset="0"/>
                </a:rPr>
                <a:t>E</a:t>
              </a:r>
              <a:endParaRPr lang="en-US" altLang="en-US">
                <a:latin typeface="Times New Roman" panose="02020603050405020304" pitchFamily="18" charset="0"/>
              </a:endParaRPr>
            </a:p>
          </p:txBody>
        </p:sp>
        <p:sp>
          <p:nvSpPr>
            <p:cNvPr id="11313" name="Oval 49">
              <a:extLst>
                <a:ext uri="{FF2B5EF4-FFF2-40B4-BE49-F238E27FC236}">
                  <a16:creationId xmlns:a16="http://schemas.microsoft.com/office/drawing/2014/main" id="{1A47AD9B-6947-A819-8C87-9C70400C07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4" y="3504"/>
              <a:ext cx="240" cy="24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en-US" sz="2000">
                  <a:latin typeface="Verdana" panose="020B0604030504040204" pitchFamily="34" charset="0"/>
                </a:rPr>
                <a:t>D</a:t>
              </a:r>
              <a:endParaRPr lang="en-US" altLang="en-US">
                <a:latin typeface="Times New Roman" panose="02020603050405020304" pitchFamily="18" charset="0"/>
              </a:endParaRPr>
            </a:p>
          </p:txBody>
        </p:sp>
        <p:sp>
          <p:nvSpPr>
            <p:cNvPr id="11314" name="Oval 50">
              <a:extLst>
                <a:ext uri="{FF2B5EF4-FFF2-40B4-BE49-F238E27FC236}">
                  <a16:creationId xmlns:a16="http://schemas.microsoft.com/office/drawing/2014/main" id="{1B590F29-F1F4-0A7C-E295-C03C8BB9A6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4" y="3072"/>
              <a:ext cx="240" cy="24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en-US" sz="2000">
                  <a:latin typeface="Verdana" panose="020B0604030504040204" pitchFamily="34" charset="0"/>
                </a:rPr>
                <a:t>F</a:t>
              </a:r>
              <a:endParaRPr lang="en-US" altLang="en-US">
                <a:latin typeface="Times New Roman" panose="02020603050405020304" pitchFamily="18" charset="0"/>
              </a:endParaRPr>
            </a:p>
          </p:txBody>
        </p:sp>
        <p:sp>
          <p:nvSpPr>
            <p:cNvPr id="11315" name="Oval 51">
              <a:extLst>
                <a:ext uri="{FF2B5EF4-FFF2-40B4-BE49-F238E27FC236}">
                  <a16:creationId xmlns:a16="http://schemas.microsoft.com/office/drawing/2014/main" id="{5D28DE7E-AEFC-0C14-43A6-D307371FFB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" y="3072"/>
              <a:ext cx="240" cy="24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en-US" sz="2000">
                  <a:latin typeface="Verdana" panose="020B0604030504040204" pitchFamily="34" charset="0"/>
                </a:rPr>
                <a:t>C</a:t>
              </a:r>
              <a:endParaRPr lang="en-US" altLang="en-US">
                <a:latin typeface="Times New Roman" panose="02020603050405020304" pitchFamily="18" charset="0"/>
              </a:endParaRPr>
            </a:p>
          </p:txBody>
        </p:sp>
        <p:sp>
          <p:nvSpPr>
            <p:cNvPr id="11316" name="Text Box 52">
              <a:extLst>
                <a:ext uri="{FF2B5EF4-FFF2-40B4-BE49-F238E27FC236}">
                  <a16:creationId xmlns:a16="http://schemas.microsoft.com/office/drawing/2014/main" id="{05A38A12-F214-551B-9C9B-A3CE6586EE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04" y="2544"/>
              <a:ext cx="33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>
                  <a:latin typeface="Verdana" panose="020B0604030504040204" pitchFamily="34" charset="0"/>
                </a:rPr>
                <a:t>16</a:t>
              </a:r>
              <a:endParaRPr lang="en-US" altLang="en-US" sz="2000">
                <a:latin typeface="Verdana" panose="020B0604030504040204" pitchFamily="34" charset="0"/>
              </a:endParaRPr>
            </a:p>
          </p:txBody>
        </p:sp>
        <p:sp>
          <p:nvSpPr>
            <p:cNvPr id="11318" name="Line 54">
              <a:extLst>
                <a:ext uri="{FF2B5EF4-FFF2-40B4-BE49-F238E27FC236}">
                  <a16:creationId xmlns:a16="http://schemas.microsoft.com/office/drawing/2014/main" id="{6FA2954E-6B58-0292-A6EF-60B061664B3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64" y="2736"/>
              <a:ext cx="720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19" name="Line 55">
              <a:extLst>
                <a:ext uri="{FF2B5EF4-FFF2-40B4-BE49-F238E27FC236}">
                  <a16:creationId xmlns:a16="http://schemas.microsoft.com/office/drawing/2014/main" id="{838BAC4E-CA80-DF4B-9979-D3C376EF0B9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28" y="2880"/>
              <a:ext cx="0" cy="624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20" name="Line 56">
              <a:extLst>
                <a:ext uri="{FF2B5EF4-FFF2-40B4-BE49-F238E27FC236}">
                  <a16:creationId xmlns:a16="http://schemas.microsoft.com/office/drawing/2014/main" id="{D88988C7-4A6C-70D2-6F90-D94B6FB71C1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64" y="3648"/>
              <a:ext cx="720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24" name="Line 60">
              <a:extLst>
                <a:ext uri="{FF2B5EF4-FFF2-40B4-BE49-F238E27FC236}">
                  <a16:creationId xmlns:a16="http://schemas.microsoft.com/office/drawing/2014/main" id="{FF21B207-41AF-323F-7335-0F77539DFDE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696" y="2832"/>
              <a:ext cx="288" cy="24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26" name="Line 62">
              <a:extLst>
                <a:ext uri="{FF2B5EF4-FFF2-40B4-BE49-F238E27FC236}">
                  <a16:creationId xmlns:a16="http://schemas.microsoft.com/office/drawing/2014/main" id="{AEF1EB94-D10C-81B5-0F40-1256FA19FA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24" y="2784"/>
              <a:ext cx="240" cy="288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29" name="Text Box 65">
              <a:extLst>
                <a:ext uri="{FF2B5EF4-FFF2-40B4-BE49-F238E27FC236}">
                  <a16:creationId xmlns:a16="http://schemas.microsoft.com/office/drawing/2014/main" id="{1BDE2630-50A9-7F1A-FBE3-47EB782877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48" y="2745"/>
              <a:ext cx="33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>
                  <a:latin typeface="Verdana" panose="020B0604030504040204" pitchFamily="34" charset="0"/>
                </a:rPr>
                <a:t>11</a:t>
              </a:r>
              <a:endParaRPr lang="en-US" altLang="en-US" sz="2000">
                <a:latin typeface="Verdana" panose="020B0604030504040204" pitchFamily="34" charset="0"/>
              </a:endParaRPr>
            </a:p>
          </p:txBody>
        </p:sp>
        <p:sp>
          <p:nvSpPr>
            <p:cNvPr id="11332" name="Text Box 68">
              <a:extLst>
                <a:ext uri="{FF2B5EF4-FFF2-40B4-BE49-F238E27FC236}">
                  <a16:creationId xmlns:a16="http://schemas.microsoft.com/office/drawing/2014/main" id="{A12A72E7-4C6B-F9E3-A41A-95B1AB07C4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04" y="3456"/>
              <a:ext cx="33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>
                  <a:latin typeface="Verdana" panose="020B0604030504040204" pitchFamily="34" charset="0"/>
                </a:rPr>
                <a:t>18</a:t>
              </a:r>
              <a:endParaRPr lang="en-US" altLang="en-US" sz="2000">
                <a:latin typeface="Verdana" panose="020B0604030504040204" pitchFamily="34" charset="0"/>
              </a:endParaRPr>
            </a:p>
          </p:txBody>
        </p:sp>
        <p:sp>
          <p:nvSpPr>
            <p:cNvPr id="11334" name="Text Box 70">
              <a:extLst>
                <a:ext uri="{FF2B5EF4-FFF2-40B4-BE49-F238E27FC236}">
                  <a16:creationId xmlns:a16="http://schemas.microsoft.com/office/drawing/2014/main" id="{771CE3D3-1313-CA93-9729-4176731ECD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72" y="2736"/>
              <a:ext cx="33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>
                  <a:latin typeface="Verdana" panose="020B0604030504040204" pitchFamily="34" charset="0"/>
                </a:rPr>
                <a:t>6</a:t>
              </a:r>
              <a:endParaRPr lang="en-US" altLang="en-US" sz="2000">
                <a:latin typeface="Verdana" panose="020B0604030504040204" pitchFamily="34" charset="0"/>
              </a:endParaRPr>
            </a:p>
          </p:txBody>
        </p:sp>
        <p:sp>
          <p:nvSpPr>
            <p:cNvPr id="11335" name="Text Box 71">
              <a:extLst>
                <a:ext uri="{FF2B5EF4-FFF2-40B4-BE49-F238E27FC236}">
                  <a16:creationId xmlns:a16="http://schemas.microsoft.com/office/drawing/2014/main" id="{30C673C4-6A25-259A-4D54-F70B6EEBE9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36" y="2976"/>
              <a:ext cx="33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>
                  <a:latin typeface="Verdana" panose="020B0604030504040204" pitchFamily="34" charset="0"/>
                </a:rPr>
                <a:t>5</a:t>
              </a:r>
              <a:endParaRPr lang="en-US" altLang="en-US" sz="2000">
                <a:latin typeface="Verdana" panose="020B0604030504040204" pitchFamily="34" charset="0"/>
              </a:endParaRPr>
            </a:p>
          </p:txBody>
        </p:sp>
        <p:sp>
          <p:nvSpPr>
            <p:cNvPr id="11337" name="Rectangle 73">
              <a:extLst>
                <a:ext uri="{FF2B5EF4-FFF2-40B4-BE49-F238E27FC236}">
                  <a16:creationId xmlns:a16="http://schemas.microsoft.com/office/drawing/2014/main" id="{00BCD3FE-B7DF-D7AB-ABCB-FDB4A1CDD1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8" y="3782"/>
              <a:ext cx="2098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2000">
                  <a:latin typeface="Times New Roman" panose="02020603050405020304" pitchFamily="18" charset="0"/>
                </a:rPr>
                <a:t>A minimum-cost spanning tree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2">
            <a:extLst>
              <a:ext uri="{FF2B5EF4-FFF2-40B4-BE49-F238E27FC236}">
                <a16:creationId xmlns:a16="http://schemas.microsoft.com/office/drawing/2014/main" id="{180613F6-3188-7321-2EF0-C824942ACE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D40049-F1C1-D544-ACB0-7AC618713F2F}" type="slidenum">
              <a:rPr lang="en-US" altLang="en-US"/>
              <a:pPr/>
              <a:t>66</a:t>
            </a:fld>
            <a:endParaRPr lang="en-US" altLang="en-US"/>
          </a:p>
        </p:txBody>
      </p:sp>
      <p:sp>
        <p:nvSpPr>
          <p:cNvPr id="37890" name="Rectangle 2">
            <a:extLst>
              <a:ext uri="{FF2B5EF4-FFF2-40B4-BE49-F238E27FC236}">
                <a16:creationId xmlns:a16="http://schemas.microsoft.com/office/drawing/2014/main" id="{DC6FA7ED-1864-5EB4-FD4F-929B2ECF9B1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Minimum Spanning Tree (MST)</a:t>
            </a:r>
          </a:p>
        </p:txBody>
      </p:sp>
      <p:sp>
        <p:nvSpPr>
          <p:cNvPr id="37892" name="Rectangle 4">
            <a:extLst>
              <a:ext uri="{FF2B5EF4-FFF2-40B4-BE49-F238E27FC236}">
                <a16:creationId xmlns:a16="http://schemas.microsoft.com/office/drawing/2014/main" id="{185D85FA-7AAB-018E-4728-53079BF735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2819400"/>
            <a:ext cx="705485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2400" dirty="0"/>
              <a:t>it is a tree (i.e., it is acyclic)</a:t>
            </a:r>
          </a:p>
          <a:p>
            <a:pPr eaLnBrk="1" hangingPunct="1"/>
            <a:r>
              <a:rPr lang="en-US" altLang="en-US" sz="2400" dirty="0"/>
              <a:t>it covers all the vertices </a:t>
            </a:r>
            <a:r>
              <a:rPr lang="en-US" altLang="en-US" sz="2400" b="1" i="1" dirty="0"/>
              <a:t>V</a:t>
            </a:r>
            <a:endParaRPr lang="en-US" altLang="en-US" sz="2400" dirty="0"/>
          </a:p>
          <a:p>
            <a:pPr lvl="1" eaLnBrk="1" hangingPunct="1"/>
            <a:r>
              <a:rPr lang="en-US" altLang="en-US" sz="2000" dirty="0"/>
              <a:t>contains </a:t>
            </a:r>
            <a:r>
              <a:rPr lang="en-US" altLang="en-US" sz="2000" b="1" i="1" dirty="0"/>
              <a:t>|V| - 1</a:t>
            </a:r>
            <a:r>
              <a:rPr lang="en-US" altLang="en-US" sz="2000" dirty="0"/>
              <a:t> edges</a:t>
            </a:r>
          </a:p>
          <a:p>
            <a:pPr eaLnBrk="1" hangingPunct="1"/>
            <a:r>
              <a:rPr lang="en-US" altLang="en-US" sz="2400" dirty="0"/>
              <a:t>the total cost associated with tree edges is the minimum among all possible spanning trees</a:t>
            </a:r>
          </a:p>
          <a:p>
            <a:pPr eaLnBrk="1" hangingPunct="1"/>
            <a:r>
              <a:rPr lang="en-US" altLang="en-US" sz="2400" dirty="0"/>
              <a:t>not necessarily unique</a:t>
            </a:r>
          </a:p>
        </p:txBody>
      </p:sp>
      <p:sp>
        <p:nvSpPr>
          <p:cNvPr id="37893" name="Rectangle 5">
            <a:extLst>
              <a:ext uri="{FF2B5EF4-FFF2-40B4-BE49-F238E27FC236}">
                <a16:creationId xmlns:a16="http://schemas.microsoft.com/office/drawing/2014/main" id="{AD914EBA-1BE1-F5A3-19CA-AE131A948A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1692276"/>
            <a:ext cx="70866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>
                <a:latin typeface="Arial" panose="020B0604020202020204" pitchFamily="34" charset="0"/>
              </a:rPr>
              <a:t>A </a:t>
            </a:r>
            <a:r>
              <a:rPr lang="en-US" altLang="en-US" b="1">
                <a:solidFill>
                  <a:srgbClr val="008000"/>
                </a:solidFill>
                <a:latin typeface="Arial" panose="020B0604020202020204" pitchFamily="34" charset="0"/>
              </a:rPr>
              <a:t>minimum spanning tree</a:t>
            </a:r>
            <a:r>
              <a:rPr lang="en-US" altLang="en-US">
                <a:latin typeface="Arial" panose="020B0604020202020204" pitchFamily="34" charset="0"/>
              </a:rPr>
              <a:t> is a subgraph of an undirected weighted graph </a:t>
            </a:r>
            <a:r>
              <a:rPr lang="en-US" altLang="en-US" b="1" i="1">
                <a:latin typeface="Times New Roman" panose="02020603050405020304" pitchFamily="18" charset="0"/>
              </a:rPr>
              <a:t>G</a:t>
            </a:r>
            <a:r>
              <a:rPr lang="en-US" altLang="en-US">
                <a:latin typeface="Arial" panose="020B0604020202020204" pitchFamily="34" charset="0"/>
              </a:rPr>
              <a:t>, such that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build="p" autoUpdateAnimBg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E6883CE8-9CFB-2133-71CA-032A4CD7E4B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4755D1-F1C8-8740-BAF8-4AC04ED6EF66}" type="slidenum">
              <a:rPr lang="en-US" altLang="en-US"/>
              <a:pPr/>
              <a:t>67</a:t>
            </a:fld>
            <a:endParaRPr lang="en-US" altLang="en-US"/>
          </a:p>
        </p:txBody>
      </p:sp>
      <p:sp>
        <p:nvSpPr>
          <p:cNvPr id="38914" name="Rectangle 2">
            <a:extLst>
              <a:ext uri="{FF2B5EF4-FFF2-40B4-BE49-F238E27FC236}">
                <a16:creationId xmlns:a16="http://schemas.microsoft.com/office/drawing/2014/main" id="{0040CBE4-BDBA-17F4-4D20-8CED262981A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Applications of MST</a:t>
            </a:r>
          </a:p>
        </p:txBody>
      </p:sp>
      <p:sp>
        <p:nvSpPr>
          <p:cNvPr id="38915" name="Rectangle 3">
            <a:extLst>
              <a:ext uri="{FF2B5EF4-FFF2-40B4-BE49-F238E27FC236}">
                <a16:creationId xmlns:a16="http://schemas.microsoft.com/office/drawing/2014/main" id="{425162EB-B4E9-9429-7A7E-ECFE5DA0D9E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006600" y="1220788"/>
            <a:ext cx="8178800" cy="50292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en-US" sz="2400" dirty="0"/>
              <a:t>Any time you want to visit all vertices in a graph at minimum cost (e.g., wire routing on printed circuit boards, sewer pipe layout, road planning…)</a:t>
            </a:r>
          </a:p>
          <a:p>
            <a:r>
              <a:rPr lang="en-US" altLang="en-US" sz="2400" dirty="0"/>
              <a:t>Find minimum cost to send a message on the Internet.</a:t>
            </a:r>
          </a:p>
          <a:p>
            <a:pPr>
              <a:lnSpc>
                <a:spcPct val="90000"/>
              </a:lnSpc>
            </a:pPr>
            <a:r>
              <a:rPr lang="en-US" altLang="en-US" sz="2400" dirty="0"/>
              <a:t>Internet content distribution. </a:t>
            </a:r>
          </a:p>
          <a:p>
            <a:pPr lvl="1"/>
            <a:r>
              <a:rPr lang="en-US" altLang="en-US" sz="2000" dirty="0"/>
              <a:t>publisher produces web pages, content distribution network replicates web pages to many locations so consumers can access at higher speed.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 bldLvl="2" autoUpdateAnimBg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2">
            <a:extLst>
              <a:ext uri="{FF2B5EF4-FFF2-40B4-BE49-F238E27FC236}">
                <a16:creationId xmlns:a16="http://schemas.microsoft.com/office/drawing/2014/main" id="{63FB847A-DBA2-7D4C-D888-F343B3CFAC7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E60B09-D279-5444-89E8-1AA605492F71}" type="slidenum">
              <a:rPr lang="en-US" altLang="en-US"/>
              <a:pPr/>
              <a:t>68</a:t>
            </a:fld>
            <a:endParaRPr lang="en-US" altLang="en-US"/>
          </a:p>
        </p:txBody>
      </p:sp>
      <p:sp>
        <p:nvSpPr>
          <p:cNvPr id="39938" name="Rectangle 2">
            <a:extLst>
              <a:ext uri="{FF2B5EF4-FFF2-40B4-BE49-F238E27FC236}">
                <a16:creationId xmlns:a16="http://schemas.microsoft.com/office/drawing/2014/main" id="{2EB17AB3-B5B3-D330-DEFC-04D9B7A380C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How Can We Generate a MST? </a:t>
            </a:r>
          </a:p>
        </p:txBody>
      </p:sp>
      <p:grpSp>
        <p:nvGrpSpPr>
          <p:cNvPr id="39939" name="Group 3">
            <a:extLst>
              <a:ext uri="{FF2B5EF4-FFF2-40B4-BE49-F238E27FC236}">
                <a16:creationId xmlns:a16="http://schemas.microsoft.com/office/drawing/2014/main" id="{E8A5E855-2591-660A-E0B3-AA3D0F7C09F1}"/>
              </a:ext>
            </a:extLst>
          </p:cNvPr>
          <p:cNvGrpSpPr>
            <a:grpSpLocks/>
          </p:cNvGrpSpPr>
          <p:nvPr/>
        </p:nvGrpSpPr>
        <p:grpSpPr bwMode="auto">
          <a:xfrm>
            <a:off x="2819400" y="2209800"/>
            <a:ext cx="2438400" cy="2057400"/>
            <a:chOff x="2160" y="1344"/>
            <a:chExt cx="1536" cy="1296"/>
          </a:xfrm>
        </p:grpSpPr>
        <p:sp>
          <p:nvSpPr>
            <p:cNvPr id="39940" name="Oval 4">
              <a:extLst>
                <a:ext uri="{FF2B5EF4-FFF2-40B4-BE49-F238E27FC236}">
                  <a16:creationId xmlns:a16="http://schemas.microsoft.com/office/drawing/2014/main" id="{B6264B03-F887-8E3C-EEDD-7565EBDD58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0" y="1584"/>
              <a:ext cx="240" cy="240"/>
            </a:xfrm>
            <a:prstGeom prst="ellipse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en-US">
                  <a:latin typeface="Arial" panose="020B0604020202020204" pitchFamily="34" charset="0"/>
                </a:rPr>
                <a:t>a</a:t>
              </a:r>
            </a:p>
          </p:txBody>
        </p:sp>
        <p:sp>
          <p:nvSpPr>
            <p:cNvPr id="39941" name="Oval 5">
              <a:extLst>
                <a:ext uri="{FF2B5EF4-FFF2-40B4-BE49-F238E27FC236}">
                  <a16:creationId xmlns:a16="http://schemas.microsoft.com/office/drawing/2014/main" id="{B18381A2-DC6E-EC67-5541-D6B7FB9EF0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2400"/>
              <a:ext cx="240" cy="240"/>
            </a:xfrm>
            <a:prstGeom prst="ellipse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en-US">
                  <a:latin typeface="Arial" panose="020B0604020202020204" pitchFamily="34" charset="0"/>
                </a:rPr>
                <a:t>c</a:t>
              </a:r>
            </a:p>
          </p:txBody>
        </p:sp>
        <p:sp>
          <p:nvSpPr>
            <p:cNvPr id="39942" name="Oval 6">
              <a:extLst>
                <a:ext uri="{FF2B5EF4-FFF2-40B4-BE49-F238E27FC236}">
                  <a16:creationId xmlns:a16="http://schemas.microsoft.com/office/drawing/2014/main" id="{A8FB63C4-6820-C818-5480-A16F64B158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6" y="2256"/>
              <a:ext cx="240" cy="240"/>
            </a:xfrm>
            <a:prstGeom prst="ellipse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en-US">
                  <a:latin typeface="Arial" panose="020B0604020202020204" pitchFamily="34" charset="0"/>
                </a:rPr>
                <a:t>e</a:t>
              </a:r>
            </a:p>
          </p:txBody>
        </p:sp>
        <p:sp>
          <p:nvSpPr>
            <p:cNvPr id="39943" name="Oval 7">
              <a:extLst>
                <a:ext uri="{FF2B5EF4-FFF2-40B4-BE49-F238E27FC236}">
                  <a16:creationId xmlns:a16="http://schemas.microsoft.com/office/drawing/2014/main" id="{E1145B43-9B9A-2D77-A93B-B52D3AE675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0" y="1728"/>
              <a:ext cx="240" cy="240"/>
            </a:xfrm>
            <a:prstGeom prst="ellipse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en-US">
                  <a:latin typeface="Arial" panose="020B0604020202020204" pitchFamily="34" charset="0"/>
                </a:rPr>
                <a:t>d</a:t>
              </a:r>
            </a:p>
          </p:txBody>
        </p:sp>
        <p:sp>
          <p:nvSpPr>
            <p:cNvPr id="39944" name="Oval 8">
              <a:extLst>
                <a:ext uri="{FF2B5EF4-FFF2-40B4-BE49-F238E27FC236}">
                  <a16:creationId xmlns:a16="http://schemas.microsoft.com/office/drawing/2014/main" id="{0392A563-B7C7-3107-E661-32694E2DAB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6" y="1392"/>
              <a:ext cx="240" cy="240"/>
            </a:xfrm>
            <a:prstGeom prst="ellipse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en-US">
                  <a:latin typeface="Arial" panose="020B0604020202020204" pitchFamily="34" charset="0"/>
                </a:rPr>
                <a:t>b</a:t>
              </a:r>
            </a:p>
          </p:txBody>
        </p:sp>
        <p:cxnSp>
          <p:nvCxnSpPr>
            <p:cNvPr id="39945" name="AutoShape 9">
              <a:extLst>
                <a:ext uri="{FF2B5EF4-FFF2-40B4-BE49-F238E27FC236}">
                  <a16:creationId xmlns:a16="http://schemas.microsoft.com/office/drawing/2014/main" id="{AB06B389-B598-0CE7-BCE4-1EF682A1F8C5}"/>
                </a:ext>
              </a:extLst>
            </p:cNvPr>
            <p:cNvCxnSpPr>
              <a:cxnSpLocks noChangeShapeType="1"/>
              <a:stCxn id="39940" idx="7"/>
              <a:endCxn id="39944" idx="2"/>
            </p:cNvCxnSpPr>
            <p:nvPr/>
          </p:nvCxnSpPr>
          <p:spPr bwMode="auto">
            <a:xfrm flipV="1">
              <a:off x="2365" y="1512"/>
              <a:ext cx="1091" cy="10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946" name="AutoShape 10">
              <a:extLst>
                <a:ext uri="{FF2B5EF4-FFF2-40B4-BE49-F238E27FC236}">
                  <a16:creationId xmlns:a16="http://schemas.microsoft.com/office/drawing/2014/main" id="{564BB93A-9C58-48A6-363E-9DE59ED05AFB}"/>
                </a:ext>
              </a:extLst>
            </p:cNvPr>
            <p:cNvCxnSpPr>
              <a:cxnSpLocks noChangeShapeType="1"/>
              <a:stCxn id="39943" idx="6"/>
              <a:endCxn id="39944" idx="3"/>
            </p:cNvCxnSpPr>
            <p:nvPr/>
          </p:nvCxnSpPr>
          <p:spPr bwMode="auto">
            <a:xfrm flipV="1">
              <a:off x="2880" y="1597"/>
              <a:ext cx="611" cy="25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947" name="AutoShape 11">
              <a:extLst>
                <a:ext uri="{FF2B5EF4-FFF2-40B4-BE49-F238E27FC236}">
                  <a16:creationId xmlns:a16="http://schemas.microsoft.com/office/drawing/2014/main" id="{A5A049FA-D354-B6AA-44F6-C0067D1CD229}"/>
                </a:ext>
              </a:extLst>
            </p:cNvPr>
            <p:cNvCxnSpPr>
              <a:cxnSpLocks noChangeShapeType="1"/>
              <a:stCxn id="39940" idx="4"/>
              <a:endCxn id="39941" idx="0"/>
            </p:cNvCxnSpPr>
            <p:nvPr/>
          </p:nvCxnSpPr>
          <p:spPr bwMode="auto">
            <a:xfrm>
              <a:off x="2280" y="1824"/>
              <a:ext cx="144" cy="57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948" name="AutoShape 12">
              <a:extLst>
                <a:ext uri="{FF2B5EF4-FFF2-40B4-BE49-F238E27FC236}">
                  <a16:creationId xmlns:a16="http://schemas.microsoft.com/office/drawing/2014/main" id="{086EFF1D-0138-D85B-7A80-9813D50CBE49}"/>
                </a:ext>
              </a:extLst>
            </p:cNvPr>
            <p:cNvCxnSpPr>
              <a:cxnSpLocks noChangeShapeType="1"/>
              <a:stCxn id="39940" idx="5"/>
              <a:endCxn id="39943" idx="2"/>
            </p:cNvCxnSpPr>
            <p:nvPr/>
          </p:nvCxnSpPr>
          <p:spPr bwMode="auto">
            <a:xfrm>
              <a:off x="2365" y="1789"/>
              <a:ext cx="275" cy="59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949" name="AutoShape 13">
              <a:extLst>
                <a:ext uri="{FF2B5EF4-FFF2-40B4-BE49-F238E27FC236}">
                  <a16:creationId xmlns:a16="http://schemas.microsoft.com/office/drawing/2014/main" id="{310599B5-DD83-F689-7C9D-E7F83A0A617B}"/>
                </a:ext>
              </a:extLst>
            </p:cNvPr>
            <p:cNvCxnSpPr>
              <a:cxnSpLocks noChangeShapeType="1"/>
              <a:stCxn id="39941" idx="7"/>
              <a:endCxn id="39943" idx="3"/>
            </p:cNvCxnSpPr>
            <p:nvPr/>
          </p:nvCxnSpPr>
          <p:spPr bwMode="auto">
            <a:xfrm flipV="1">
              <a:off x="2509" y="1933"/>
              <a:ext cx="166" cy="502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950" name="AutoShape 14">
              <a:extLst>
                <a:ext uri="{FF2B5EF4-FFF2-40B4-BE49-F238E27FC236}">
                  <a16:creationId xmlns:a16="http://schemas.microsoft.com/office/drawing/2014/main" id="{BD83DB5F-FED6-0676-D731-163839A9E977}"/>
                </a:ext>
              </a:extLst>
            </p:cNvPr>
            <p:cNvCxnSpPr>
              <a:cxnSpLocks noChangeShapeType="1"/>
              <a:stCxn id="39943" idx="5"/>
              <a:endCxn id="39942" idx="1"/>
            </p:cNvCxnSpPr>
            <p:nvPr/>
          </p:nvCxnSpPr>
          <p:spPr bwMode="auto">
            <a:xfrm>
              <a:off x="2845" y="1933"/>
              <a:ext cx="406" cy="358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951" name="AutoShape 15">
              <a:extLst>
                <a:ext uri="{FF2B5EF4-FFF2-40B4-BE49-F238E27FC236}">
                  <a16:creationId xmlns:a16="http://schemas.microsoft.com/office/drawing/2014/main" id="{581F8ED6-5C8D-200D-7CA5-8ACA3BDDE4D3}"/>
                </a:ext>
              </a:extLst>
            </p:cNvPr>
            <p:cNvCxnSpPr>
              <a:cxnSpLocks noChangeShapeType="1"/>
              <a:stCxn id="39944" idx="4"/>
              <a:endCxn id="39942" idx="0"/>
            </p:cNvCxnSpPr>
            <p:nvPr/>
          </p:nvCxnSpPr>
          <p:spPr bwMode="auto">
            <a:xfrm flipH="1">
              <a:off x="3336" y="1632"/>
              <a:ext cx="240" cy="624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952" name="AutoShape 16">
              <a:extLst>
                <a:ext uri="{FF2B5EF4-FFF2-40B4-BE49-F238E27FC236}">
                  <a16:creationId xmlns:a16="http://schemas.microsoft.com/office/drawing/2014/main" id="{7FD076D5-D99B-AA54-A750-DBFFADC04537}"/>
                </a:ext>
              </a:extLst>
            </p:cNvPr>
            <p:cNvCxnSpPr>
              <a:cxnSpLocks noChangeShapeType="1"/>
              <a:stCxn id="39942" idx="2"/>
              <a:endCxn id="39941" idx="6"/>
            </p:cNvCxnSpPr>
            <p:nvPr/>
          </p:nvCxnSpPr>
          <p:spPr bwMode="auto">
            <a:xfrm flipH="1">
              <a:off x="2544" y="2376"/>
              <a:ext cx="672" cy="14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9953" name="Text Box 17">
              <a:extLst>
                <a:ext uri="{FF2B5EF4-FFF2-40B4-BE49-F238E27FC236}">
                  <a16:creationId xmlns:a16="http://schemas.microsoft.com/office/drawing/2014/main" id="{17E6B7BB-029B-AEE1-2424-06C4C697E7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38" y="1617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b="1">
                  <a:latin typeface="Arial" panose="020B0604020202020204" pitchFamily="34" charset="0"/>
                </a:rPr>
                <a:t>2</a:t>
              </a:r>
            </a:p>
          </p:txBody>
        </p:sp>
        <p:sp>
          <p:nvSpPr>
            <p:cNvPr id="39954" name="Text Box 18">
              <a:extLst>
                <a:ext uri="{FF2B5EF4-FFF2-40B4-BE49-F238E27FC236}">
                  <a16:creationId xmlns:a16="http://schemas.microsoft.com/office/drawing/2014/main" id="{2F2AB194-D82C-1FA9-2449-6B0CB8BCD2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48" y="1977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b="1">
                  <a:latin typeface="Arial" panose="020B0604020202020204" pitchFamily="34" charset="0"/>
                </a:rPr>
                <a:t>4</a:t>
              </a:r>
            </a:p>
          </p:txBody>
        </p:sp>
        <p:sp>
          <p:nvSpPr>
            <p:cNvPr id="39955" name="Text Box 19">
              <a:extLst>
                <a:ext uri="{FF2B5EF4-FFF2-40B4-BE49-F238E27FC236}">
                  <a16:creationId xmlns:a16="http://schemas.microsoft.com/office/drawing/2014/main" id="{042C7859-79DD-CBD7-0431-F208868119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72" y="1977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b="1">
                  <a:latin typeface="Arial" panose="020B0604020202020204" pitchFamily="34" charset="0"/>
                </a:rPr>
                <a:t>5</a:t>
              </a:r>
            </a:p>
          </p:txBody>
        </p:sp>
        <p:sp>
          <p:nvSpPr>
            <p:cNvPr id="39956" name="Text Box 20">
              <a:extLst>
                <a:ext uri="{FF2B5EF4-FFF2-40B4-BE49-F238E27FC236}">
                  <a16:creationId xmlns:a16="http://schemas.microsoft.com/office/drawing/2014/main" id="{7481FCBA-3131-50F5-D1D5-A2397A2DB9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80" y="1344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b="1">
                  <a:latin typeface="Arial" panose="020B0604020202020204" pitchFamily="34" charset="0"/>
                </a:rPr>
                <a:t>9</a:t>
              </a:r>
            </a:p>
          </p:txBody>
        </p:sp>
        <p:sp>
          <p:nvSpPr>
            <p:cNvPr id="39957" name="Text Box 21">
              <a:extLst>
                <a:ext uri="{FF2B5EF4-FFF2-40B4-BE49-F238E27FC236}">
                  <a16:creationId xmlns:a16="http://schemas.microsoft.com/office/drawing/2014/main" id="{D87A861B-CABD-6ADC-9CDC-7701D09314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72" y="1593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b="1">
                  <a:latin typeface="Arial" panose="020B0604020202020204" pitchFamily="34" charset="0"/>
                </a:rPr>
                <a:t>6</a:t>
              </a:r>
            </a:p>
          </p:txBody>
        </p:sp>
        <p:sp>
          <p:nvSpPr>
            <p:cNvPr id="39958" name="Text Box 22">
              <a:extLst>
                <a:ext uri="{FF2B5EF4-FFF2-40B4-BE49-F238E27FC236}">
                  <a16:creationId xmlns:a16="http://schemas.microsoft.com/office/drawing/2014/main" id="{2D8D36F6-B212-4EB2-A15D-4B22804524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72" y="1881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b="1">
                  <a:latin typeface="Arial" panose="020B0604020202020204" pitchFamily="34" charset="0"/>
                </a:rPr>
                <a:t>4</a:t>
              </a:r>
            </a:p>
          </p:txBody>
        </p:sp>
        <p:sp>
          <p:nvSpPr>
            <p:cNvPr id="39959" name="Text Box 23">
              <a:extLst>
                <a:ext uri="{FF2B5EF4-FFF2-40B4-BE49-F238E27FC236}">
                  <a16:creationId xmlns:a16="http://schemas.microsoft.com/office/drawing/2014/main" id="{3C46DB76-8DCF-AD89-3DE3-CE2290BADA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80" y="2265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b="1">
                  <a:latin typeface="Arial" panose="020B0604020202020204" pitchFamily="34" charset="0"/>
                </a:rPr>
                <a:t>5</a:t>
              </a:r>
            </a:p>
          </p:txBody>
        </p:sp>
        <p:sp>
          <p:nvSpPr>
            <p:cNvPr id="39960" name="Text Box 24">
              <a:extLst>
                <a:ext uri="{FF2B5EF4-FFF2-40B4-BE49-F238E27FC236}">
                  <a16:creationId xmlns:a16="http://schemas.microsoft.com/office/drawing/2014/main" id="{0F0654A7-4AF2-454B-DB50-042C6F551F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56" y="1881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b="1">
                  <a:latin typeface="Arial" panose="020B0604020202020204" pitchFamily="34" charset="0"/>
                </a:rPr>
                <a:t>5</a:t>
              </a:r>
            </a:p>
          </p:txBody>
        </p:sp>
      </p:grpSp>
      <p:grpSp>
        <p:nvGrpSpPr>
          <p:cNvPr id="39961" name="Group 25">
            <a:extLst>
              <a:ext uri="{FF2B5EF4-FFF2-40B4-BE49-F238E27FC236}">
                <a16:creationId xmlns:a16="http://schemas.microsoft.com/office/drawing/2014/main" id="{F3939F0C-7997-69C3-221D-70146952C807}"/>
              </a:ext>
            </a:extLst>
          </p:cNvPr>
          <p:cNvGrpSpPr>
            <a:grpSpLocks/>
          </p:cNvGrpSpPr>
          <p:nvPr/>
        </p:nvGrpSpPr>
        <p:grpSpPr bwMode="auto">
          <a:xfrm>
            <a:off x="6858000" y="2209800"/>
            <a:ext cx="2438400" cy="2057400"/>
            <a:chOff x="3360" y="1392"/>
            <a:chExt cx="1536" cy="1296"/>
          </a:xfrm>
        </p:grpSpPr>
        <p:sp>
          <p:nvSpPr>
            <p:cNvPr id="39962" name="Oval 26">
              <a:extLst>
                <a:ext uri="{FF2B5EF4-FFF2-40B4-BE49-F238E27FC236}">
                  <a16:creationId xmlns:a16="http://schemas.microsoft.com/office/drawing/2014/main" id="{2B0CED77-AFA1-6280-A67D-5D26196714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0" y="1632"/>
              <a:ext cx="240" cy="240"/>
            </a:xfrm>
            <a:prstGeom prst="ellipse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en-US">
                  <a:latin typeface="Arial" panose="020B0604020202020204" pitchFamily="34" charset="0"/>
                </a:rPr>
                <a:t>a</a:t>
              </a:r>
            </a:p>
          </p:txBody>
        </p:sp>
        <p:sp>
          <p:nvSpPr>
            <p:cNvPr id="39963" name="Oval 27">
              <a:extLst>
                <a:ext uri="{FF2B5EF4-FFF2-40B4-BE49-F238E27FC236}">
                  <a16:creationId xmlns:a16="http://schemas.microsoft.com/office/drawing/2014/main" id="{64CECB7A-A073-3FBD-A648-CB70DBE170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4" y="2448"/>
              <a:ext cx="240" cy="240"/>
            </a:xfrm>
            <a:prstGeom prst="ellipse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en-US">
                  <a:latin typeface="Arial" panose="020B0604020202020204" pitchFamily="34" charset="0"/>
                </a:rPr>
                <a:t>c</a:t>
              </a:r>
            </a:p>
          </p:txBody>
        </p:sp>
        <p:sp>
          <p:nvSpPr>
            <p:cNvPr id="39964" name="Oval 28">
              <a:extLst>
                <a:ext uri="{FF2B5EF4-FFF2-40B4-BE49-F238E27FC236}">
                  <a16:creationId xmlns:a16="http://schemas.microsoft.com/office/drawing/2014/main" id="{34DBB6AA-8B70-9D01-1FF1-7213D422A0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" y="2304"/>
              <a:ext cx="240" cy="240"/>
            </a:xfrm>
            <a:prstGeom prst="ellipse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en-US">
                  <a:latin typeface="Arial" panose="020B0604020202020204" pitchFamily="34" charset="0"/>
                </a:rPr>
                <a:t>e</a:t>
              </a:r>
            </a:p>
          </p:txBody>
        </p:sp>
        <p:sp>
          <p:nvSpPr>
            <p:cNvPr id="39965" name="Oval 29">
              <a:extLst>
                <a:ext uri="{FF2B5EF4-FFF2-40B4-BE49-F238E27FC236}">
                  <a16:creationId xmlns:a16="http://schemas.microsoft.com/office/drawing/2014/main" id="{B4891987-09D1-7284-EE34-C0EFC7C6B4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0" y="1776"/>
              <a:ext cx="240" cy="240"/>
            </a:xfrm>
            <a:prstGeom prst="ellipse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en-US">
                  <a:latin typeface="Arial" panose="020B0604020202020204" pitchFamily="34" charset="0"/>
                </a:rPr>
                <a:t>d</a:t>
              </a:r>
            </a:p>
          </p:txBody>
        </p:sp>
        <p:sp>
          <p:nvSpPr>
            <p:cNvPr id="39966" name="Oval 30">
              <a:extLst>
                <a:ext uri="{FF2B5EF4-FFF2-40B4-BE49-F238E27FC236}">
                  <a16:creationId xmlns:a16="http://schemas.microsoft.com/office/drawing/2014/main" id="{F506DB77-6249-AD3A-A672-463E5EC954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6" y="1440"/>
              <a:ext cx="240" cy="240"/>
            </a:xfrm>
            <a:prstGeom prst="ellipse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en-US">
                  <a:latin typeface="Arial" panose="020B0604020202020204" pitchFamily="34" charset="0"/>
                </a:rPr>
                <a:t>b</a:t>
              </a:r>
            </a:p>
          </p:txBody>
        </p:sp>
        <p:cxnSp>
          <p:nvCxnSpPr>
            <p:cNvPr id="39967" name="AutoShape 31">
              <a:extLst>
                <a:ext uri="{FF2B5EF4-FFF2-40B4-BE49-F238E27FC236}">
                  <a16:creationId xmlns:a16="http://schemas.microsoft.com/office/drawing/2014/main" id="{68E797B3-7875-E8D0-0604-452589E09E43}"/>
                </a:ext>
              </a:extLst>
            </p:cNvPr>
            <p:cNvCxnSpPr>
              <a:cxnSpLocks noChangeShapeType="1"/>
              <a:stCxn id="39962" idx="7"/>
              <a:endCxn id="39966" idx="2"/>
            </p:cNvCxnSpPr>
            <p:nvPr/>
          </p:nvCxnSpPr>
          <p:spPr bwMode="auto">
            <a:xfrm flipV="1">
              <a:off x="3565" y="1560"/>
              <a:ext cx="1091" cy="10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968" name="AutoShape 32">
              <a:extLst>
                <a:ext uri="{FF2B5EF4-FFF2-40B4-BE49-F238E27FC236}">
                  <a16:creationId xmlns:a16="http://schemas.microsoft.com/office/drawing/2014/main" id="{DDF49FB6-7CCD-7CAF-FFD0-630F29BD767E}"/>
                </a:ext>
              </a:extLst>
            </p:cNvPr>
            <p:cNvCxnSpPr>
              <a:cxnSpLocks noChangeShapeType="1"/>
              <a:stCxn id="39965" idx="6"/>
              <a:endCxn id="39966" idx="3"/>
            </p:cNvCxnSpPr>
            <p:nvPr/>
          </p:nvCxnSpPr>
          <p:spPr bwMode="auto">
            <a:xfrm flipV="1">
              <a:off x="4080" y="1645"/>
              <a:ext cx="611" cy="25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969" name="AutoShape 33">
              <a:extLst>
                <a:ext uri="{FF2B5EF4-FFF2-40B4-BE49-F238E27FC236}">
                  <a16:creationId xmlns:a16="http://schemas.microsoft.com/office/drawing/2014/main" id="{40B2D0D7-8482-01C6-F066-0BBC7FDA1AB1}"/>
                </a:ext>
              </a:extLst>
            </p:cNvPr>
            <p:cNvCxnSpPr>
              <a:cxnSpLocks noChangeShapeType="1"/>
              <a:stCxn id="39962" idx="4"/>
              <a:endCxn id="39963" idx="0"/>
            </p:cNvCxnSpPr>
            <p:nvPr/>
          </p:nvCxnSpPr>
          <p:spPr bwMode="auto">
            <a:xfrm>
              <a:off x="3480" y="1872"/>
              <a:ext cx="144" cy="57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970" name="AutoShape 34">
              <a:extLst>
                <a:ext uri="{FF2B5EF4-FFF2-40B4-BE49-F238E27FC236}">
                  <a16:creationId xmlns:a16="http://schemas.microsoft.com/office/drawing/2014/main" id="{49441348-F222-C870-628C-40448161045F}"/>
                </a:ext>
              </a:extLst>
            </p:cNvPr>
            <p:cNvCxnSpPr>
              <a:cxnSpLocks noChangeShapeType="1"/>
              <a:stCxn id="39962" idx="5"/>
              <a:endCxn id="39965" idx="2"/>
            </p:cNvCxnSpPr>
            <p:nvPr/>
          </p:nvCxnSpPr>
          <p:spPr bwMode="auto">
            <a:xfrm>
              <a:off x="3565" y="1837"/>
              <a:ext cx="275" cy="59"/>
            </a:xfrm>
            <a:prstGeom prst="straightConnector1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971" name="AutoShape 35">
              <a:extLst>
                <a:ext uri="{FF2B5EF4-FFF2-40B4-BE49-F238E27FC236}">
                  <a16:creationId xmlns:a16="http://schemas.microsoft.com/office/drawing/2014/main" id="{ABF25BBA-1F22-CAB2-6FC3-6DE4C4C607CB}"/>
                </a:ext>
              </a:extLst>
            </p:cNvPr>
            <p:cNvCxnSpPr>
              <a:cxnSpLocks noChangeShapeType="1"/>
              <a:stCxn id="39963" idx="7"/>
              <a:endCxn id="39965" idx="3"/>
            </p:cNvCxnSpPr>
            <p:nvPr/>
          </p:nvCxnSpPr>
          <p:spPr bwMode="auto">
            <a:xfrm flipV="1">
              <a:off x="3709" y="1981"/>
              <a:ext cx="166" cy="502"/>
            </a:xfrm>
            <a:prstGeom prst="straightConnector1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972" name="AutoShape 36">
              <a:extLst>
                <a:ext uri="{FF2B5EF4-FFF2-40B4-BE49-F238E27FC236}">
                  <a16:creationId xmlns:a16="http://schemas.microsoft.com/office/drawing/2014/main" id="{CB5ADE8B-AB6C-1251-7E60-D49FDC96698F}"/>
                </a:ext>
              </a:extLst>
            </p:cNvPr>
            <p:cNvCxnSpPr>
              <a:cxnSpLocks noChangeShapeType="1"/>
              <a:stCxn id="39965" idx="5"/>
              <a:endCxn id="39964" idx="1"/>
            </p:cNvCxnSpPr>
            <p:nvPr/>
          </p:nvCxnSpPr>
          <p:spPr bwMode="auto">
            <a:xfrm>
              <a:off x="4045" y="1981"/>
              <a:ext cx="406" cy="358"/>
            </a:xfrm>
            <a:prstGeom prst="straightConnector1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973" name="AutoShape 37">
              <a:extLst>
                <a:ext uri="{FF2B5EF4-FFF2-40B4-BE49-F238E27FC236}">
                  <a16:creationId xmlns:a16="http://schemas.microsoft.com/office/drawing/2014/main" id="{F25EBABA-DF7E-191A-D692-1736D9B53CD9}"/>
                </a:ext>
              </a:extLst>
            </p:cNvPr>
            <p:cNvCxnSpPr>
              <a:cxnSpLocks noChangeShapeType="1"/>
              <a:stCxn id="39966" idx="4"/>
              <a:endCxn id="39964" idx="0"/>
            </p:cNvCxnSpPr>
            <p:nvPr/>
          </p:nvCxnSpPr>
          <p:spPr bwMode="auto">
            <a:xfrm flipH="1">
              <a:off x="4536" y="1680"/>
              <a:ext cx="240" cy="624"/>
            </a:xfrm>
            <a:prstGeom prst="straightConnector1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974" name="AutoShape 38">
              <a:extLst>
                <a:ext uri="{FF2B5EF4-FFF2-40B4-BE49-F238E27FC236}">
                  <a16:creationId xmlns:a16="http://schemas.microsoft.com/office/drawing/2014/main" id="{A7410888-FFA6-AE92-CAAD-E270133B6FEE}"/>
                </a:ext>
              </a:extLst>
            </p:cNvPr>
            <p:cNvCxnSpPr>
              <a:cxnSpLocks noChangeShapeType="1"/>
              <a:stCxn id="39964" idx="2"/>
              <a:endCxn id="39963" idx="6"/>
            </p:cNvCxnSpPr>
            <p:nvPr/>
          </p:nvCxnSpPr>
          <p:spPr bwMode="auto">
            <a:xfrm flipH="1">
              <a:off x="3744" y="2424"/>
              <a:ext cx="672" cy="14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9975" name="Text Box 39">
              <a:extLst>
                <a:ext uri="{FF2B5EF4-FFF2-40B4-BE49-F238E27FC236}">
                  <a16:creationId xmlns:a16="http://schemas.microsoft.com/office/drawing/2014/main" id="{E4C39236-462F-E620-FF85-40551BB509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38" y="1665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b="1">
                  <a:latin typeface="Arial" panose="020B0604020202020204" pitchFamily="34" charset="0"/>
                </a:rPr>
                <a:t>2</a:t>
              </a:r>
            </a:p>
          </p:txBody>
        </p:sp>
        <p:sp>
          <p:nvSpPr>
            <p:cNvPr id="39976" name="Text Box 40">
              <a:extLst>
                <a:ext uri="{FF2B5EF4-FFF2-40B4-BE49-F238E27FC236}">
                  <a16:creationId xmlns:a16="http://schemas.microsoft.com/office/drawing/2014/main" id="{A85673D0-99CE-E574-774E-2DB7D306C9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48" y="2025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b="1">
                  <a:latin typeface="Arial" panose="020B0604020202020204" pitchFamily="34" charset="0"/>
                </a:rPr>
                <a:t>4</a:t>
              </a:r>
            </a:p>
          </p:txBody>
        </p:sp>
        <p:sp>
          <p:nvSpPr>
            <p:cNvPr id="39977" name="Text Box 41">
              <a:extLst>
                <a:ext uri="{FF2B5EF4-FFF2-40B4-BE49-F238E27FC236}">
                  <a16:creationId xmlns:a16="http://schemas.microsoft.com/office/drawing/2014/main" id="{9E9F0A5D-0C7A-3F8D-A30D-186DF8A681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72" y="2025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b="1">
                  <a:latin typeface="Arial" panose="020B0604020202020204" pitchFamily="34" charset="0"/>
                </a:rPr>
                <a:t>5</a:t>
              </a:r>
            </a:p>
          </p:txBody>
        </p:sp>
        <p:sp>
          <p:nvSpPr>
            <p:cNvPr id="39978" name="Text Box 42">
              <a:extLst>
                <a:ext uri="{FF2B5EF4-FFF2-40B4-BE49-F238E27FC236}">
                  <a16:creationId xmlns:a16="http://schemas.microsoft.com/office/drawing/2014/main" id="{E4485A08-BDC6-2D7C-E6D3-2AF2052892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80" y="1392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b="1">
                  <a:latin typeface="Arial" panose="020B0604020202020204" pitchFamily="34" charset="0"/>
                </a:rPr>
                <a:t>9</a:t>
              </a:r>
            </a:p>
          </p:txBody>
        </p:sp>
        <p:sp>
          <p:nvSpPr>
            <p:cNvPr id="39979" name="Text Box 43">
              <a:extLst>
                <a:ext uri="{FF2B5EF4-FFF2-40B4-BE49-F238E27FC236}">
                  <a16:creationId xmlns:a16="http://schemas.microsoft.com/office/drawing/2014/main" id="{EC48D5D6-34DB-3A51-A214-3AD209A7A4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72" y="1641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b="1">
                  <a:latin typeface="Arial" panose="020B0604020202020204" pitchFamily="34" charset="0"/>
                </a:rPr>
                <a:t>6</a:t>
              </a:r>
            </a:p>
          </p:txBody>
        </p:sp>
        <p:sp>
          <p:nvSpPr>
            <p:cNvPr id="39980" name="Text Box 44">
              <a:extLst>
                <a:ext uri="{FF2B5EF4-FFF2-40B4-BE49-F238E27FC236}">
                  <a16:creationId xmlns:a16="http://schemas.microsoft.com/office/drawing/2014/main" id="{F1F84604-179E-B170-4738-836325B5EB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72" y="1929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b="1">
                  <a:latin typeface="Arial" panose="020B0604020202020204" pitchFamily="34" charset="0"/>
                </a:rPr>
                <a:t>4</a:t>
              </a:r>
            </a:p>
          </p:txBody>
        </p:sp>
        <p:sp>
          <p:nvSpPr>
            <p:cNvPr id="39981" name="Text Box 45">
              <a:extLst>
                <a:ext uri="{FF2B5EF4-FFF2-40B4-BE49-F238E27FC236}">
                  <a16:creationId xmlns:a16="http://schemas.microsoft.com/office/drawing/2014/main" id="{99674BF5-C446-FF2A-322B-1A7BB12BA4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80" y="2313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b="1">
                  <a:latin typeface="Arial" panose="020B0604020202020204" pitchFamily="34" charset="0"/>
                </a:rPr>
                <a:t>5</a:t>
              </a:r>
            </a:p>
          </p:txBody>
        </p:sp>
        <p:sp>
          <p:nvSpPr>
            <p:cNvPr id="39982" name="Text Box 46">
              <a:extLst>
                <a:ext uri="{FF2B5EF4-FFF2-40B4-BE49-F238E27FC236}">
                  <a16:creationId xmlns:a16="http://schemas.microsoft.com/office/drawing/2014/main" id="{9D157EF7-99ED-FABB-1FFA-33CA6C9069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56" y="1929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b="1">
                  <a:latin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39983" name="AutoShape 47">
            <a:extLst>
              <a:ext uri="{FF2B5EF4-FFF2-40B4-BE49-F238E27FC236}">
                <a16:creationId xmlns:a16="http://schemas.microsoft.com/office/drawing/2014/main" id="{511BE057-1895-A849-CAD2-0172723BFB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600" y="3200400"/>
            <a:ext cx="1066800" cy="381000"/>
          </a:xfrm>
          <a:prstGeom prst="rightArrow">
            <a:avLst>
              <a:gd name="adj1" fmla="val 50000"/>
              <a:gd name="adj2" fmla="val 105000"/>
            </a:avLst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48D3003-5268-59EF-B7C7-74B43A27C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1BDA-FC12-9942-B5D6-CB8A621A3367}" type="slidenum">
              <a:rPr lang="en-US" altLang="en-US"/>
              <a:pPr/>
              <a:t>69</a:t>
            </a:fld>
            <a:endParaRPr lang="en-US" altLang="en-US"/>
          </a:p>
        </p:txBody>
      </p:sp>
      <p:sp>
        <p:nvSpPr>
          <p:cNvPr id="204802" name="Rectangle 2">
            <a:extLst>
              <a:ext uri="{FF2B5EF4-FFF2-40B4-BE49-F238E27FC236}">
                <a16:creationId xmlns:a16="http://schemas.microsoft.com/office/drawing/2014/main" id="{5CF6BFB9-2BA5-AE37-0087-00B42D588D3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CC0000"/>
                </a:solidFill>
              </a:rPr>
              <a:t>Two Algorithms</a:t>
            </a:r>
          </a:p>
        </p:txBody>
      </p:sp>
      <p:sp>
        <p:nvSpPr>
          <p:cNvPr id="204803" name="Rectangle 3">
            <a:extLst>
              <a:ext uri="{FF2B5EF4-FFF2-40B4-BE49-F238E27FC236}">
                <a16:creationId xmlns:a16="http://schemas.microsoft.com/office/drawing/2014/main" id="{F64391BB-EFE7-E2B5-C1B2-BC920745720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>
                <a:solidFill>
                  <a:schemeClr val="accent2"/>
                </a:solidFill>
              </a:rPr>
              <a:t>Prim: (build tree incrementally)</a:t>
            </a:r>
          </a:p>
          <a:p>
            <a:pPr lvl="1"/>
            <a:r>
              <a:rPr lang="en-US" altLang="en-US" dirty="0">
                <a:solidFill>
                  <a:schemeClr val="accent2"/>
                </a:solidFill>
              </a:rPr>
              <a:t>Pick lower cost edge connected to known (incomplete) spanning tree that does not create a cycle and expand to include it in the tree</a:t>
            </a:r>
          </a:p>
          <a:p>
            <a:r>
              <a:rPr lang="en-US" altLang="en-US" dirty="0">
                <a:solidFill>
                  <a:srgbClr val="CC0000"/>
                </a:solidFill>
              </a:rPr>
              <a:t>Kruskal: (build forest that will finish as a tree)</a:t>
            </a:r>
          </a:p>
          <a:p>
            <a:pPr lvl="1"/>
            <a:r>
              <a:rPr lang="en-US" altLang="en-US" dirty="0">
                <a:solidFill>
                  <a:srgbClr val="CC0000"/>
                </a:solidFill>
              </a:rPr>
              <a:t>Pick lowest cost edge not yet in a tree that does not create a cycle. Then expand the set of included edges to include it. (It will be somewhere in the forest.)</a:t>
            </a:r>
          </a:p>
          <a:p>
            <a:pPr lvl="1"/>
            <a:endParaRPr lang="en-US" altLang="en-US" dirty="0">
              <a:solidFill>
                <a:srgbClr val="CC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Scratching the Surface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1671" y="1690688"/>
            <a:ext cx="9986682" cy="499334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Graphs are a powerful representation and have been studied deeply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Graph theory is a major branch of research in </a:t>
            </a:r>
            <a:r>
              <a:rPr lang="en-US" dirty="0" err="1"/>
              <a:t>combinatorics</a:t>
            </a:r>
            <a:r>
              <a:rPr lang="en-US" dirty="0"/>
              <a:t> and discrete mathematics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Every branch of computer science involves graph theory to some extent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1ADA0-3BB4-460A-B7EB-C1A8DEAFE2E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089828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D63F9821-C742-9BA0-2335-1F3E8AA5E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0FDF6-79B2-004D-8AB6-8B6C6BCDD56A}" type="slidenum">
              <a:rPr lang="en-US" altLang="en-US"/>
              <a:pPr/>
              <a:t>70</a:t>
            </a:fld>
            <a:endParaRPr lang="en-US" altLang="en-US"/>
          </a:p>
        </p:txBody>
      </p:sp>
      <p:sp>
        <p:nvSpPr>
          <p:cNvPr id="207874" name="Rectangle 2">
            <a:extLst>
              <a:ext uri="{FF2B5EF4-FFF2-40B4-BE49-F238E27FC236}">
                <a16:creationId xmlns:a16="http://schemas.microsoft.com/office/drawing/2014/main" id="{D9D87412-7762-CE1F-CB64-A0127CBB00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CC0000"/>
                </a:solidFill>
              </a:rPr>
              <a:t>Prim’s algorithm</a:t>
            </a:r>
          </a:p>
        </p:txBody>
      </p:sp>
      <p:graphicFrame>
        <p:nvGraphicFramePr>
          <p:cNvPr id="207875" name="Object 3">
            <a:extLst>
              <a:ext uri="{FF2B5EF4-FFF2-40B4-BE49-F238E27FC236}">
                <a16:creationId xmlns:a16="http://schemas.microsoft.com/office/drawing/2014/main" id="{207AD51B-3DFA-1586-52F6-97676B9C858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146676" y="1752601"/>
          <a:ext cx="4835525" cy="426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4838700" imgH="4267200" progId="Visio.Drawing.6">
                  <p:embed/>
                </p:oleObj>
              </mc:Choice>
              <mc:Fallback>
                <p:oleObj name="VISIO" r:id="rId2" imgW="4838700" imgH="4267200" progId="Visio.Drawing.6">
                  <p:embed/>
                  <p:pic>
                    <p:nvPicPr>
                      <p:cNvPr id="207875" name="Object 3">
                        <a:extLst>
                          <a:ext uri="{FF2B5EF4-FFF2-40B4-BE49-F238E27FC236}">
                            <a16:creationId xmlns:a16="http://schemas.microsoft.com/office/drawing/2014/main" id="{207AD51B-3DFA-1586-52F6-97676B9C858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6676" y="1752601"/>
                        <a:ext cx="4835525" cy="4264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7876" name="Text Box 4">
            <a:extLst>
              <a:ext uri="{FF2B5EF4-FFF2-40B4-BE49-F238E27FC236}">
                <a16:creationId xmlns:a16="http://schemas.microsoft.com/office/drawing/2014/main" id="{6DEF4C40-6EB8-E8E6-A41B-13BE847B68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9801" y="2133600"/>
            <a:ext cx="2936875" cy="1338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dirty="0"/>
              <a:t>Starting from empty T, choose a vertex at random and initialize</a:t>
            </a:r>
          </a:p>
          <a:p>
            <a:pPr>
              <a:spcBef>
                <a:spcPct val="50000"/>
              </a:spcBef>
            </a:pPr>
            <a:r>
              <a:rPr lang="en-US" altLang="en-US" dirty="0"/>
              <a:t>V = {1), E’ ={}</a:t>
            </a:r>
          </a:p>
        </p:txBody>
      </p:sp>
      <p:sp>
        <p:nvSpPr>
          <p:cNvPr id="207877" name="Line 5">
            <a:extLst>
              <a:ext uri="{FF2B5EF4-FFF2-40B4-BE49-F238E27FC236}">
                <a16:creationId xmlns:a16="http://schemas.microsoft.com/office/drawing/2014/main" id="{73C5E0EE-E008-7EA5-3446-5316B9C2981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95800" y="1981200"/>
            <a:ext cx="2667000" cy="7620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A22E0E05-75E4-F35E-B0FB-C75AC8A8D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CE854-BA3F-9242-84D3-A3F5C10F886B}" type="slidenum">
              <a:rPr lang="en-US" altLang="en-US"/>
              <a:pPr/>
              <a:t>71</a:t>
            </a:fld>
            <a:endParaRPr lang="en-US" altLang="en-US"/>
          </a:p>
        </p:txBody>
      </p:sp>
      <p:sp>
        <p:nvSpPr>
          <p:cNvPr id="208898" name="Rectangle 2">
            <a:extLst>
              <a:ext uri="{FF2B5EF4-FFF2-40B4-BE49-F238E27FC236}">
                <a16:creationId xmlns:a16="http://schemas.microsoft.com/office/drawing/2014/main" id="{A1E20150-6C67-9B39-54FF-3F5FF016434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CC0000"/>
                </a:solidFill>
              </a:rPr>
              <a:t>Prim’s algorithm</a:t>
            </a:r>
          </a:p>
        </p:txBody>
      </p:sp>
      <p:graphicFrame>
        <p:nvGraphicFramePr>
          <p:cNvPr id="208899" name="Object 3">
            <a:extLst>
              <a:ext uri="{FF2B5EF4-FFF2-40B4-BE49-F238E27FC236}">
                <a16:creationId xmlns:a16="http://schemas.microsoft.com/office/drawing/2014/main" id="{8653A3D0-3F21-3F61-7F4A-648AE752E28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146676" y="1752601"/>
          <a:ext cx="4835525" cy="426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4838700" imgH="4267200" progId="Visio.Drawing.6">
                  <p:embed/>
                </p:oleObj>
              </mc:Choice>
              <mc:Fallback>
                <p:oleObj name="VISIO" r:id="rId2" imgW="4838700" imgH="4267200" progId="Visio.Drawing.6">
                  <p:embed/>
                  <p:pic>
                    <p:nvPicPr>
                      <p:cNvPr id="208899" name="Object 3">
                        <a:extLst>
                          <a:ext uri="{FF2B5EF4-FFF2-40B4-BE49-F238E27FC236}">
                            <a16:creationId xmlns:a16="http://schemas.microsoft.com/office/drawing/2014/main" id="{8653A3D0-3F21-3F61-7F4A-648AE752E28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6676" y="1752601"/>
                        <a:ext cx="4835525" cy="4264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8900" name="Text Box 4">
            <a:extLst>
              <a:ext uri="{FF2B5EF4-FFF2-40B4-BE49-F238E27FC236}">
                <a16:creationId xmlns:a16="http://schemas.microsoft.com/office/drawing/2014/main" id="{2BC45B76-300B-4F4A-5C91-4B8B9277B8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9800" y="2133600"/>
            <a:ext cx="3276600" cy="1338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dirty="0"/>
              <a:t>Choose the vertex </a:t>
            </a:r>
            <a:r>
              <a:rPr lang="en-US" altLang="en-US" dirty="0">
                <a:solidFill>
                  <a:srgbClr val="CC0000"/>
                </a:solidFill>
              </a:rPr>
              <a:t>u</a:t>
            </a:r>
            <a:r>
              <a:rPr lang="en-US" altLang="en-US" dirty="0"/>
              <a:t> not in </a:t>
            </a:r>
            <a:r>
              <a:rPr lang="en-US" altLang="en-US" dirty="0">
                <a:solidFill>
                  <a:schemeClr val="accent2"/>
                </a:solidFill>
              </a:rPr>
              <a:t>V</a:t>
            </a:r>
            <a:r>
              <a:rPr lang="en-US" altLang="en-US" dirty="0"/>
              <a:t> such that edge weight from </a:t>
            </a:r>
            <a:r>
              <a:rPr lang="en-US" altLang="en-US" dirty="0">
                <a:solidFill>
                  <a:srgbClr val="CC0000"/>
                </a:solidFill>
              </a:rPr>
              <a:t>u</a:t>
            </a:r>
            <a:r>
              <a:rPr lang="en-US" altLang="en-US" dirty="0"/>
              <a:t> to a vertex in </a:t>
            </a:r>
            <a:r>
              <a:rPr lang="en-US" altLang="en-US" dirty="0">
                <a:solidFill>
                  <a:schemeClr val="accent2"/>
                </a:solidFill>
              </a:rPr>
              <a:t>V</a:t>
            </a:r>
            <a:r>
              <a:rPr lang="en-US" altLang="en-US" dirty="0"/>
              <a:t> is minimal </a:t>
            </a:r>
            <a:r>
              <a:rPr lang="en-US" altLang="en-US" dirty="0">
                <a:solidFill>
                  <a:schemeClr val="accent2"/>
                </a:solidFill>
              </a:rPr>
              <a:t>(greedy!)</a:t>
            </a:r>
          </a:p>
          <a:p>
            <a:pPr>
              <a:spcBef>
                <a:spcPct val="50000"/>
              </a:spcBef>
            </a:pPr>
            <a:r>
              <a:rPr lang="en-US" altLang="en-US" dirty="0">
                <a:solidFill>
                  <a:schemeClr val="accent2"/>
                </a:solidFill>
              </a:rPr>
              <a:t>V={1,3} E’= {(1,3) } </a:t>
            </a:r>
          </a:p>
        </p:txBody>
      </p:sp>
      <p:sp>
        <p:nvSpPr>
          <p:cNvPr id="208903" name="Line 7">
            <a:extLst>
              <a:ext uri="{FF2B5EF4-FFF2-40B4-BE49-F238E27FC236}">
                <a16:creationId xmlns:a16="http://schemas.microsoft.com/office/drawing/2014/main" id="{F59ACA1C-564E-AE34-532D-28500BDFD50F}"/>
              </a:ext>
            </a:extLst>
          </p:cNvPr>
          <p:cNvSpPr>
            <a:spLocks noChangeShapeType="1"/>
          </p:cNvSpPr>
          <p:nvPr/>
        </p:nvSpPr>
        <p:spPr bwMode="auto">
          <a:xfrm>
            <a:off x="7553325" y="2438401"/>
            <a:ext cx="0" cy="100647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E1A033CC-7B36-F4A1-583D-CB7147FEE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9DCBB-0C22-FB43-B6EE-F0FED4E0FE37}" type="slidenum">
              <a:rPr lang="en-US" altLang="en-US"/>
              <a:pPr/>
              <a:t>72</a:t>
            </a:fld>
            <a:endParaRPr lang="en-US" altLang="en-US"/>
          </a:p>
        </p:txBody>
      </p:sp>
      <p:sp>
        <p:nvSpPr>
          <p:cNvPr id="209922" name="Rectangle 2">
            <a:extLst>
              <a:ext uri="{FF2B5EF4-FFF2-40B4-BE49-F238E27FC236}">
                <a16:creationId xmlns:a16="http://schemas.microsoft.com/office/drawing/2014/main" id="{190DFA57-7953-C729-CA56-DCFC3178B30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CC0000"/>
                </a:solidFill>
              </a:rPr>
              <a:t>Prim’s algorithm</a:t>
            </a:r>
          </a:p>
        </p:txBody>
      </p:sp>
      <p:graphicFrame>
        <p:nvGraphicFramePr>
          <p:cNvPr id="209923" name="Object 3">
            <a:extLst>
              <a:ext uri="{FF2B5EF4-FFF2-40B4-BE49-F238E27FC236}">
                <a16:creationId xmlns:a16="http://schemas.microsoft.com/office/drawing/2014/main" id="{7C62B9A9-1514-4952-113F-0D4F87F59A0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146676" y="1752601"/>
          <a:ext cx="4835525" cy="426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4838700" imgH="4267200" progId="Visio.Drawing.6">
                  <p:embed/>
                </p:oleObj>
              </mc:Choice>
              <mc:Fallback>
                <p:oleObj name="VISIO" r:id="rId2" imgW="4838700" imgH="4267200" progId="Visio.Drawing.6">
                  <p:embed/>
                  <p:pic>
                    <p:nvPicPr>
                      <p:cNvPr id="209923" name="Object 3">
                        <a:extLst>
                          <a:ext uri="{FF2B5EF4-FFF2-40B4-BE49-F238E27FC236}">
                            <a16:creationId xmlns:a16="http://schemas.microsoft.com/office/drawing/2014/main" id="{7C62B9A9-1514-4952-113F-0D4F87F59A0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6676" y="1752601"/>
                        <a:ext cx="4835525" cy="4264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9924" name="Text Box 4">
            <a:extLst>
              <a:ext uri="{FF2B5EF4-FFF2-40B4-BE49-F238E27FC236}">
                <a16:creationId xmlns:a16="http://schemas.microsoft.com/office/drawing/2014/main" id="{2547C371-F163-F114-C6F2-29A472E464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1752601"/>
            <a:ext cx="3962400" cy="3693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/>
              <a:t>Repeat  until all vertices have been chosen</a:t>
            </a:r>
          </a:p>
          <a:p>
            <a:pPr>
              <a:spcBef>
                <a:spcPct val="50000"/>
              </a:spcBef>
            </a:pPr>
            <a:r>
              <a:rPr lang="en-US" altLang="en-US"/>
              <a:t>Choose the vertex </a:t>
            </a:r>
            <a:r>
              <a:rPr lang="en-US" altLang="en-US">
                <a:solidFill>
                  <a:srgbClr val="CC0000"/>
                </a:solidFill>
              </a:rPr>
              <a:t>u</a:t>
            </a:r>
            <a:r>
              <a:rPr lang="en-US" altLang="en-US"/>
              <a:t> not in </a:t>
            </a:r>
            <a:r>
              <a:rPr lang="en-US" altLang="en-US">
                <a:solidFill>
                  <a:schemeClr val="accent2"/>
                </a:solidFill>
              </a:rPr>
              <a:t>V</a:t>
            </a:r>
            <a:r>
              <a:rPr lang="en-US" altLang="en-US"/>
              <a:t> such that edge weight from v to a vertex in V is minimal </a:t>
            </a:r>
            <a:r>
              <a:rPr lang="en-US" altLang="en-US">
                <a:solidFill>
                  <a:schemeClr val="accent2"/>
                </a:solidFill>
              </a:rPr>
              <a:t>(greedy!)</a:t>
            </a:r>
          </a:p>
          <a:p>
            <a:pPr>
              <a:spcBef>
                <a:spcPct val="50000"/>
              </a:spcBef>
            </a:pPr>
            <a:r>
              <a:rPr lang="en-US" altLang="en-US">
                <a:solidFill>
                  <a:schemeClr val="accent2"/>
                </a:solidFill>
              </a:rPr>
              <a:t>V= {1,3,4} E’= {(1,3),(3,4)}</a:t>
            </a:r>
          </a:p>
          <a:p>
            <a:pPr>
              <a:spcBef>
                <a:spcPct val="50000"/>
              </a:spcBef>
            </a:pPr>
            <a:r>
              <a:rPr lang="en-US" altLang="en-US">
                <a:solidFill>
                  <a:schemeClr val="accent2"/>
                </a:solidFill>
              </a:rPr>
              <a:t>V={1,3,4,5} E’={(1,3),(3,4),(4,5)}</a:t>
            </a:r>
          </a:p>
          <a:p>
            <a:pPr>
              <a:spcBef>
                <a:spcPct val="50000"/>
              </a:spcBef>
            </a:pPr>
            <a:r>
              <a:rPr lang="en-US" altLang="en-US">
                <a:solidFill>
                  <a:schemeClr val="accent2"/>
                </a:solidFill>
              </a:rPr>
              <a:t>….</a:t>
            </a:r>
          </a:p>
          <a:p>
            <a:pPr>
              <a:spcBef>
                <a:spcPct val="50000"/>
              </a:spcBef>
            </a:pPr>
            <a:r>
              <a:rPr lang="en-US" altLang="en-US">
                <a:solidFill>
                  <a:schemeClr val="accent2"/>
                </a:solidFill>
              </a:rPr>
              <a:t>V={1,3,4,5,2,6}</a:t>
            </a:r>
          </a:p>
          <a:p>
            <a:pPr>
              <a:spcBef>
                <a:spcPct val="50000"/>
              </a:spcBef>
            </a:pPr>
            <a:r>
              <a:rPr lang="en-US" altLang="en-US">
                <a:solidFill>
                  <a:schemeClr val="accent2"/>
                </a:solidFill>
              </a:rPr>
              <a:t>E’={(1,3),(3,4),(4,5),(5,2),(2,6)}</a:t>
            </a:r>
          </a:p>
        </p:txBody>
      </p:sp>
      <p:sp>
        <p:nvSpPr>
          <p:cNvPr id="209925" name="Line 5">
            <a:extLst>
              <a:ext uri="{FF2B5EF4-FFF2-40B4-BE49-F238E27FC236}">
                <a16:creationId xmlns:a16="http://schemas.microsoft.com/office/drawing/2014/main" id="{65946342-A7C6-12FB-3B18-A2D6B92D8B9F}"/>
              </a:ext>
            </a:extLst>
          </p:cNvPr>
          <p:cNvSpPr>
            <a:spLocks noChangeShapeType="1"/>
          </p:cNvSpPr>
          <p:nvPr/>
        </p:nvSpPr>
        <p:spPr bwMode="auto">
          <a:xfrm>
            <a:off x="7553325" y="2438401"/>
            <a:ext cx="0" cy="100647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9926" name="Line 6">
            <a:extLst>
              <a:ext uri="{FF2B5EF4-FFF2-40B4-BE49-F238E27FC236}">
                <a16:creationId xmlns:a16="http://schemas.microsoft.com/office/drawing/2014/main" id="{922A11C6-E3EA-9D2B-1B66-012C38CD48AB}"/>
              </a:ext>
            </a:extLst>
          </p:cNvPr>
          <p:cNvSpPr>
            <a:spLocks noChangeShapeType="1"/>
          </p:cNvSpPr>
          <p:nvPr/>
        </p:nvSpPr>
        <p:spPr bwMode="auto">
          <a:xfrm>
            <a:off x="7924800" y="3733800"/>
            <a:ext cx="13716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826C90F2-76AF-EE4E-6EDA-454E024C8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E8C57-4B33-7746-BB35-B96F68C46936}" type="slidenum">
              <a:rPr lang="en-US" altLang="en-US"/>
              <a:pPr/>
              <a:t>73</a:t>
            </a:fld>
            <a:endParaRPr lang="en-US" altLang="en-US"/>
          </a:p>
        </p:txBody>
      </p:sp>
      <p:sp>
        <p:nvSpPr>
          <p:cNvPr id="210946" name="Rectangle 2">
            <a:extLst>
              <a:ext uri="{FF2B5EF4-FFF2-40B4-BE49-F238E27FC236}">
                <a16:creationId xmlns:a16="http://schemas.microsoft.com/office/drawing/2014/main" id="{FDE215B4-100F-E4D3-190D-BB34E864028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CC0000"/>
                </a:solidFill>
              </a:rPr>
              <a:t>Prim’s algorithm</a:t>
            </a:r>
          </a:p>
        </p:txBody>
      </p:sp>
      <p:graphicFrame>
        <p:nvGraphicFramePr>
          <p:cNvPr id="210947" name="Object 3">
            <a:extLst>
              <a:ext uri="{FF2B5EF4-FFF2-40B4-BE49-F238E27FC236}">
                <a16:creationId xmlns:a16="http://schemas.microsoft.com/office/drawing/2014/main" id="{228A0D8E-EB1A-C14C-4C13-0417B19B1F8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146676" y="1752601"/>
          <a:ext cx="4835525" cy="426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4838700" imgH="4267200" progId="Visio.Drawing.6">
                  <p:embed/>
                </p:oleObj>
              </mc:Choice>
              <mc:Fallback>
                <p:oleObj name="VISIO" r:id="rId2" imgW="4838700" imgH="4267200" progId="Visio.Drawing.6">
                  <p:embed/>
                  <p:pic>
                    <p:nvPicPr>
                      <p:cNvPr id="210947" name="Object 3">
                        <a:extLst>
                          <a:ext uri="{FF2B5EF4-FFF2-40B4-BE49-F238E27FC236}">
                            <a16:creationId xmlns:a16="http://schemas.microsoft.com/office/drawing/2014/main" id="{228A0D8E-EB1A-C14C-4C13-0417B19B1F8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6676" y="1752601"/>
                        <a:ext cx="4835525" cy="4264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0948" name="Text Box 4">
            <a:extLst>
              <a:ext uri="{FF2B5EF4-FFF2-40B4-BE49-F238E27FC236}">
                <a16:creationId xmlns:a16="http://schemas.microsoft.com/office/drawing/2014/main" id="{EDE42AE7-EDCD-CF0A-D964-11E8851D90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1752600"/>
            <a:ext cx="3962400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dirty="0"/>
              <a:t>Repeat  until all vertices have been chosen</a:t>
            </a:r>
          </a:p>
          <a:p>
            <a:pPr>
              <a:spcBef>
                <a:spcPct val="50000"/>
              </a:spcBef>
            </a:pPr>
            <a:r>
              <a:rPr lang="en-US" altLang="en-US" dirty="0">
                <a:solidFill>
                  <a:schemeClr val="accent2"/>
                </a:solidFill>
              </a:rPr>
              <a:t>V={1,3,4,5,2,6}</a:t>
            </a:r>
          </a:p>
          <a:p>
            <a:pPr>
              <a:spcBef>
                <a:spcPct val="50000"/>
              </a:spcBef>
            </a:pPr>
            <a:r>
              <a:rPr lang="en-US" altLang="en-US" dirty="0">
                <a:solidFill>
                  <a:schemeClr val="accent2"/>
                </a:solidFill>
              </a:rPr>
              <a:t>E’={(1,3),(3,4),(4,5),(5,2),(2,6)} </a:t>
            </a:r>
          </a:p>
          <a:p>
            <a:pPr>
              <a:spcBef>
                <a:spcPct val="50000"/>
              </a:spcBef>
            </a:pPr>
            <a:endParaRPr lang="en-US" altLang="en-US" dirty="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US" altLang="en-US" dirty="0">
                <a:solidFill>
                  <a:schemeClr val="accent2"/>
                </a:solidFill>
              </a:rPr>
              <a:t>Final Cost: 1 + 3 + 4 + 1 + 1 = 10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B22367-5869-FA49-AF2B-AB9E5FE04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9212" y="2766218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Graph Terminology</a:t>
            </a:r>
          </a:p>
        </p:txBody>
      </p:sp>
    </p:spTree>
    <p:extLst>
      <p:ext uri="{BB962C8B-B14F-4D97-AF65-F5344CB8AC3E}">
        <p14:creationId xmlns:p14="http://schemas.microsoft.com/office/powerpoint/2010/main" val="20990390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38200" y="-115889"/>
            <a:ext cx="10515600" cy="1325563"/>
          </a:xfrm>
        </p:spPr>
        <p:txBody>
          <a:bodyPr/>
          <a:lstStyle/>
          <a:p>
            <a:r>
              <a:rPr lang="en-US"/>
              <a:t>Undirected Graphs</a:t>
            </a:r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838200" y="869948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In </a:t>
            </a:r>
            <a:r>
              <a:rPr lang="en-US" dirty="0">
                <a:solidFill>
                  <a:schemeClr val="accent2"/>
                </a:solidFill>
              </a:rPr>
              <a:t>undirected graphs</a:t>
            </a:r>
            <a:r>
              <a:rPr lang="en-US" dirty="0"/>
              <a:t>, edges have no specific direction</a:t>
            </a:r>
          </a:p>
          <a:p>
            <a:r>
              <a:rPr lang="en-US" sz="2400" dirty="0"/>
              <a:t>Edges are always "two-way"</a:t>
            </a:r>
          </a:p>
          <a:p>
            <a:endParaRPr lang="en-US" sz="2000" dirty="0"/>
          </a:p>
          <a:p>
            <a:pPr marL="0" indent="0">
              <a:buNone/>
            </a:pPr>
            <a:r>
              <a:rPr lang="en-US" dirty="0"/>
              <a:t>Thus,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(u, v) </a:t>
            </a:r>
            <a:r>
              <a:rPr lang="en-US" dirty="0">
                <a:latin typeface="Cambria Math"/>
                <a:ea typeface="Cambria Math"/>
              </a:rPr>
              <a:t>∊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 E </a:t>
            </a:r>
            <a:r>
              <a:rPr lang="en-US" dirty="0"/>
              <a:t>implies </a:t>
            </a:r>
            <a:r>
              <a:rPr lang="en-US" dirty="0">
                <a:latin typeface="Cambria Math" pitchFamily="18" charset="0"/>
                <a:ea typeface="Cambria Math" pitchFamily="18" charset="0"/>
              </a:rPr>
              <a:t>(v, u) ∊ E</a:t>
            </a:r>
            <a:r>
              <a:rPr lang="en-US" dirty="0"/>
              <a:t>. </a:t>
            </a:r>
          </a:p>
          <a:p>
            <a:r>
              <a:rPr lang="en-US" sz="2600" dirty="0"/>
              <a:t>Only one of these edges needs to be in the set</a:t>
            </a:r>
          </a:p>
          <a:p>
            <a:r>
              <a:rPr lang="en-US" sz="2600" dirty="0"/>
              <a:t>The other is implicit, so normalize how you check for it</a:t>
            </a:r>
          </a:p>
          <a:p>
            <a:pPr marL="57150" indent="0">
              <a:buNone/>
            </a:pPr>
            <a:endParaRPr lang="en-US" sz="2000" dirty="0"/>
          </a:p>
          <a:p>
            <a:pPr marL="57150" indent="0">
              <a:buNone/>
            </a:pPr>
            <a:r>
              <a:rPr lang="en-US" dirty="0">
                <a:solidFill>
                  <a:schemeClr val="accent2"/>
                </a:solidFill>
              </a:rPr>
              <a:t>Degree</a:t>
            </a:r>
            <a:r>
              <a:rPr lang="en-US" dirty="0"/>
              <a:t> of a vertex: number of edges containing that vertex</a:t>
            </a:r>
          </a:p>
          <a:p>
            <a:r>
              <a:rPr lang="en-US" sz="2400" dirty="0"/>
              <a:t>Put another way: the number of adjacent vertices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1ADA0-3BB4-460A-B7EB-C1A8DEAFE2E2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25606" name="Group 81"/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7444899" y="1233487"/>
            <a:ext cx="2898775" cy="1817688"/>
            <a:chOff x="1838" y="1257"/>
            <a:chExt cx="1826" cy="1145"/>
          </a:xfrm>
        </p:grpSpPr>
        <p:sp>
          <p:nvSpPr>
            <p:cNvPr id="25608" name="Oval 68"/>
            <p:cNvSpPr>
              <a:spLocks noChangeAspect="1"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2056" y="1795"/>
              <a:ext cx="180" cy="18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2000"/>
            </a:p>
          </p:txBody>
        </p:sp>
        <p:sp>
          <p:nvSpPr>
            <p:cNvPr id="25609" name="Text Box 69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1838" y="1603"/>
              <a:ext cx="21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rgbClr val="FF0000"/>
                  </a:solidFill>
                </a:rPr>
                <a:t>A</a:t>
              </a:r>
              <a:endParaRPr lang="en-US" sz="2000"/>
            </a:p>
          </p:txBody>
        </p:sp>
        <p:sp>
          <p:nvSpPr>
            <p:cNvPr id="25610" name="Oval 70"/>
            <p:cNvSpPr>
              <a:spLocks noChangeAspect="1"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2772" y="2082"/>
              <a:ext cx="180" cy="18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2000"/>
            </a:p>
          </p:txBody>
        </p:sp>
        <p:sp>
          <p:nvSpPr>
            <p:cNvPr id="25611" name="Text Box 71"/>
            <p:cNvSpPr txBox="1"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2934" y="2150"/>
              <a:ext cx="204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rgbClr val="008000"/>
                  </a:solidFill>
                </a:rPr>
                <a:t>B</a:t>
              </a:r>
              <a:endParaRPr lang="en-US" sz="2000"/>
            </a:p>
          </p:txBody>
        </p:sp>
        <p:sp>
          <p:nvSpPr>
            <p:cNvPr id="25612" name="Oval 72"/>
            <p:cNvSpPr>
              <a:spLocks noChangeAspect="1"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3312" y="1651"/>
              <a:ext cx="180" cy="18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000"/>
            </a:p>
          </p:txBody>
        </p:sp>
        <p:sp>
          <p:nvSpPr>
            <p:cNvPr id="25613" name="Text Box 73"/>
            <p:cNvSpPr txBox="1"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3462" y="1699"/>
              <a:ext cx="202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rgbClr val="0000FF"/>
                  </a:solidFill>
                </a:rPr>
                <a:t>C</a:t>
              </a:r>
              <a:endParaRPr lang="en-US" sz="2000"/>
            </a:p>
          </p:txBody>
        </p:sp>
        <p:cxnSp>
          <p:nvCxnSpPr>
            <p:cNvPr id="25614" name="AutoShape 74"/>
            <p:cNvCxnSpPr>
              <a:cxnSpLocks noChangeShapeType="1"/>
              <a:stCxn id="25612" idx="3"/>
              <a:endCxn id="25610" idx="6"/>
            </p:cNvCxnSpPr>
            <p:nvPr>
              <p:custDataLst>
                <p:tags r:id="rId11"/>
              </p:custDataLst>
            </p:nvPr>
          </p:nvCxnSpPr>
          <p:spPr bwMode="auto">
            <a:xfrm flipH="1">
              <a:off x="2961" y="1814"/>
              <a:ext cx="377" cy="35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5615" name="AutoShape 75"/>
            <p:cNvCxnSpPr>
              <a:cxnSpLocks noChangeShapeType="1"/>
              <a:stCxn id="25610" idx="2"/>
              <a:endCxn id="25608" idx="5"/>
            </p:cNvCxnSpPr>
            <p:nvPr>
              <p:custDataLst>
                <p:tags r:id="rId12"/>
              </p:custDataLst>
            </p:nvPr>
          </p:nvCxnSpPr>
          <p:spPr bwMode="auto">
            <a:xfrm flipH="1" flipV="1">
              <a:off x="2210" y="1958"/>
              <a:ext cx="553" cy="21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25616" name="Oval 77"/>
            <p:cNvSpPr>
              <a:spLocks noChangeAspect="1"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2646" y="1459"/>
              <a:ext cx="180" cy="18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FF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000"/>
            </a:p>
          </p:txBody>
        </p:sp>
        <p:cxnSp>
          <p:nvCxnSpPr>
            <p:cNvPr id="25617" name="AutoShape 78"/>
            <p:cNvCxnSpPr>
              <a:cxnSpLocks noChangeShapeType="1"/>
              <a:stCxn id="25612" idx="1"/>
            </p:cNvCxnSpPr>
            <p:nvPr>
              <p:custDataLst>
                <p:tags r:id="rId14"/>
              </p:custDataLst>
            </p:nvPr>
          </p:nvCxnSpPr>
          <p:spPr bwMode="auto">
            <a:xfrm flipH="1" flipV="1">
              <a:off x="2838" y="1553"/>
              <a:ext cx="500" cy="11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25618" name="Text Box 79"/>
            <p:cNvSpPr txBox="1"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2742" y="1257"/>
              <a:ext cx="215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rgbClr val="FF00FF"/>
                  </a:solidFill>
                </a:rPr>
                <a:t>D</a:t>
              </a:r>
            </a:p>
          </p:txBody>
        </p:sp>
      </p:grpSp>
      <p:cxnSp>
        <p:nvCxnSpPr>
          <p:cNvPr id="25607" name="Straight Connector 21"/>
          <p:cNvCxnSpPr>
            <a:cxnSpLocks noChangeShapeType="1"/>
            <a:stCxn id="25608" idx="6"/>
            <a:endCxn id="25612" idx="2"/>
          </p:cNvCxnSpPr>
          <p:nvPr>
            <p:custDataLst>
              <p:tags r:id="rId4"/>
            </p:custDataLst>
          </p:nvPr>
        </p:nvCxnSpPr>
        <p:spPr bwMode="auto">
          <a:xfrm flipV="1">
            <a:off x="8076723" y="2001837"/>
            <a:ext cx="1708150" cy="2286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342596298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1469</TotalTime>
  <Words>4045</Words>
  <Application>Microsoft Macintosh PowerPoint</Application>
  <PresentationFormat>Widescreen</PresentationFormat>
  <Paragraphs>1121</Paragraphs>
  <Slides>73</Slides>
  <Notes>24</Notes>
  <HiddenSlides>2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73</vt:i4>
      </vt:variant>
    </vt:vector>
  </HeadingPairs>
  <TitlesOfParts>
    <vt:vector size="84" baseType="lpstr">
      <vt:lpstr>Arial</vt:lpstr>
      <vt:lpstr>Calibri</vt:lpstr>
      <vt:lpstr>Calibri Light</vt:lpstr>
      <vt:lpstr>Cambria Math</vt:lpstr>
      <vt:lpstr>MTSYN</vt:lpstr>
      <vt:lpstr>RMTMI</vt:lpstr>
      <vt:lpstr>Times New Roman</vt:lpstr>
      <vt:lpstr>Verdana</vt:lpstr>
      <vt:lpstr>Wingdings</vt:lpstr>
      <vt:lpstr>Office Theme</vt:lpstr>
      <vt:lpstr>Microsoft Visio Drawing</vt:lpstr>
      <vt:lpstr>Graphs</vt:lpstr>
      <vt:lpstr>Recap</vt:lpstr>
      <vt:lpstr>Graphs Outline</vt:lpstr>
      <vt:lpstr>Graphs</vt:lpstr>
      <vt:lpstr>A Graph ADT?</vt:lpstr>
      <vt:lpstr>Some Graphs</vt:lpstr>
      <vt:lpstr>Scratching the Surface</vt:lpstr>
      <vt:lpstr>Graph Terminology</vt:lpstr>
      <vt:lpstr>Undirected Graphs</vt:lpstr>
      <vt:lpstr>Directed Graphs</vt:lpstr>
      <vt:lpstr>Self-Edges, Connectedness</vt:lpstr>
      <vt:lpstr>More Notation</vt:lpstr>
      <vt:lpstr>More Notation</vt:lpstr>
      <vt:lpstr>Examples Again</vt:lpstr>
      <vt:lpstr>Weighted Graphs</vt:lpstr>
      <vt:lpstr>Paths and Cycles</vt:lpstr>
      <vt:lpstr>Path Length and Cost</vt:lpstr>
      <vt:lpstr>Graph Data Structure</vt:lpstr>
      <vt:lpstr>What’s the Data Structure?</vt:lpstr>
      <vt:lpstr>Adjacency Matrix</vt:lpstr>
      <vt:lpstr>Adjacency Matrix Properties</vt:lpstr>
      <vt:lpstr>Adjacency Matrix Properties</vt:lpstr>
      <vt:lpstr>Adjacency Matrix Properties</vt:lpstr>
      <vt:lpstr>Adjacency Matrix Properties</vt:lpstr>
      <vt:lpstr>Adjacency List</vt:lpstr>
      <vt:lpstr>Adjacency List Properties</vt:lpstr>
      <vt:lpstr>Adjacency List Properties</vt:lpstr>
      <vt:lpstr>Undirected Graphs</vt:lpstr>
      <vt:lpstr>Which is better?</vt:lpstr>
      <vt:lpstr>Graph-searching Algorithms</vt:lpstr>
      <vt:lpstr>Breadth-first Search</vt:lpstr>
      <vt:lpstr>Breadth-first Search</vt:lpstr>
      <vt:lpstr>BFS for Shortest Paths</vt:lpstr>
      <vt:lpstr>PowerPoint Presentation</vt:lpstr>
      <vt:lpstr>Example (BFS)</vt:lpstr>
      <vt:lpstr>Example (BFS)</vt:lpstr>
      <vt:lpstr>Example (BFS)</vt:lpstr>
      <vt:lpstr>Example (BFS)</vt:lpstr>
      <vt:lpstr>Example (BFS)</vt:lpstr>
      <vt:lpstr>Example (BFS)</vt:lpstr>
      <vt:lpstr>Example (BFS)</vt:lpstr>
      <vt:lpstr>Example (BFS)</vt:lpstr>
      <vt:lpstr>Example (BFS)</vt:lpstr>
      <vt:lpstr>Example (BFS)</vt:lpstr>
      <vt:lpstr>Depth-first Search (DFS)</vt:lpstr>
      <vt:lpstr>Depth-first Search</vt:lpstr>
      <vt:lpstr>Pseudo-code</vt:lpstr>
      <vt:lpstr>Analysis of DFS</vt:lpstr>
      <vt:lpstr>Example (DFS)</vt:lpstr>
      <vt:lpstr>Example (DFS)</vt:lpstr>
      <vt:lpstr>Example (DFS)</vt:lpstr>
      <vt:lpstr>Example (DFS)</vt:lpstr>
      <vt:lpstr>Example (DFS)</vt:lpstr>
      <vt:lpstr>Example (DFS)</vt:lpstr>
      <vt:lpstr>Example (DFS)</vt:lpstr>
      <vt:lpstr>Example (DFS)</vt:lpstr>
      <vt:lpstr>Example (DFS)</vt:lpstr>
      <vt:lpstr>Example (DFS)</vt:lpstr>
      <vt:lpstr>Example (DFS)</vt:lpstr>
      <vt:lpstr>Example (DFS)</vt:lpstr>
      <vt:lpstr>Example (DFS)</vt:lpstr>
      <vt:lpstr>Example (DFS)</vt:lpstr>
      <vt:lpstr>Example (DFS)</vt:lpstr>
      <vt:lpstr>Example (DFS)</vt:lpstr>
      <vt:lpstr>Minimum-cost spanning trees</vt:lpstr>
      <vt:lpstr>Minimum Spanning Tree (MST)</vt:lpstr>
      <vt:lpstr>Applications of MST</vt:lpstr>
      <vt:lpstr>How Can We Generate a MST? </vt:lpstr>
      <vt:lpstr>Two Algorithms</vt:lpstr>
      <vt:lpstr>Prim’s algorithm</vt:lpstr>
      <vt:lpstr>Prim’s algorithm</vt:lpstr>
      <vt:lpstr>Prim’s algorithm</vt:lpstr>
      <vt:lpstr>Prim’s algorithm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Graphs</dc:title>
  <dc:creator>Anwarul Patwary</dc:creator>
  <cp:lastModifiedBy>Anwarul Patwary</cp:lastModifiedBy>
  <cp:revision>1</cp:revision>
  <dcterms:created xsi:type="dcterms:W3CDTF">2022-11-20T13:46:49Z</dcterms:created>
  <dcterms:modified xsi:type="dcterms:W3CDTF">2022-11-23T02:15:08Z</dcterms:modified>
</cp:coreProperties>
</file>