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304" r:id="rId2"/>
    <p:sldId id="294" r:id="rId3"/>
    <p:sldId id="402" r:id="rId4"/>
    <p:sldId id="403" r:id="rId5"/>
    <p:sldId id="404" r:id="rId6"/>
    <p:sldId id="405" r:id="rId7"/>
    <p:sldId id="430" r:id="rId8"/>
    <p:sldId id="429" r:id="rId9"/>
    <p:sldId id="406" r:id="rId10"/>
    <p:sldId id="407" r:id="rId11"/>
    <p:sldId id="408" r:id="rId12"/>
    <p:sldId id="409" r:id="rId13"/>
    <p:sldId id="410" r:id="rId14"/>
    <p:sldId id="411" r:id="rId15"/>
    <p:sldId id="412" r:id="rId16"/>
    <p:sldId id="413" r:id="rId17"/>
    <p:sldId id="437" r:id="rId18"/>
    <p:sldId id="414" r:id="rId19"/>
    <p:sldId id="415" r:id="rId20"/>
    <p:sldId id="416" r:id="rId21"/>
    <p:sldId id="438" r:id="rId22"/>
    <p:sldId id="417" r:id="rId23"/>
    <p:sldId id="418" r:id="rId24"/>
    <p:sldId id="419" r:id="rId25"/>
    <p:sldId id="420" r:id="rId26"/>
    <p:sldId id="421" r:id="rId27"/>
    <p:sldId id="431" r:id="rId28"/>
    <p:sldId id="422" r:id="rId29"/>
    <p:sldId id="423" r:id="rId30"/>
    <p:sldId id="424" r:id="rId31"/>
    <p:sldId id="425" r:id="rId32"/>
    <p:sldId id="426" r:id="rId33"/>
    <p:sldId id="427" r:id="rId34"/>
    <p:sldId id="42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02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warul Patwary" userId="e9f82bcb-ad83-4f66-80e6-a524eca623fa" providerId="ADAL" clId="{6C5CBCCE-94B5-46CE-BBA8-2CB923B6CFB1}"/>
    <pc:docChg chg="custSel delSld modSld">
      <pc:chgData name="Anwarul Patwary" userId="e9f82bcb-ad83-4f66-80e6-a524eca623fa" providerId="ADAL" clId="{6C5CBCCE-94B5-46CE-BBA8-2CB923B6CFB1}" dt="2022-12-05T04:33:34.017" v="11" actId="47"/>
      <pc:docMkLst>
        <pc:docMk/>
      </pc:docMkLst>
      <pc:sldChg chg="delSp mod">
        <pc:chgData name="Anwarul Patwary" userId="e9f82bcb-ad83-4f66-80e6-a524eca623fa" providerId="ADAL" clId="{6C5CBCCE-94B5-46CE-BBA8-2CB923B6CFB1}" dt="2022-12-05T04:32:35.529" v="10" actId="478"/>
        <pc:sldMkLst>
          <pc:docMk/>
          <pc:sldMk cId="0" sldId="430"/>
        </pc:sldMkLst>
        <pc:grpChg chg="del">
          <ac:chgData name="Anwarul Patwary" userId="e9f82bcb-ad83-4f66-80e6-a524eca623fa" providerId="ADAL" clId="{6C5CBCCE-94B5-46CE-BBA8-2CB923B6CFB1}" dt="2022-12-05T04:32:18.223" v="1" actId="478"/>
          <ac:grpSpMkLst>
            <pc:docMk/>
            <pc:sldMk cId="0" sldId="430"/>
            <ac:grpSpMk id="7" creationId="{B0885292-97EA-507B-FDD1-5F55FD201BCB}"/>
          </ac:grpSpMkLst>
        </pc:grpChg>
        <pc:grpChg chg="del">
          <ac:chgData name="Anwarul Patwary" userId="e9f82bcb-ad83-4f66-80e6-a524eca623fa" providerId="ADAL" clId="{6C5CBCCE-94B5-46CE-BBA8-2CB923B6CFB1}" dt="2022-12-05T04:32:20.451" v="2" actId="478"/>
          <ac:grpSpMkLst>
            <pc:docMk/>
            <pc:sldMk cId="0" sldId="430"/>
            <ac:grpSpMk id="11" creationId="{8090CCD2-2AE2-331F-5967-A4006F06B5E4}"/>
          </ac:grpSpMkLst>
        </pc:grpChg>
        <pc:inkChg chg="del">
          <ac:chgData name="Anwarul Patwary" userId="e9f82bcb-ad83-4f66-80e6-a524eca623fa" providerId="ADAL" clId="{6C5CBCCE-94B5-46CE-BBA8-2CB923B6CFB1}" dt="2022-12-05T04:32:07.045" v="0" actId="478"/>
          <ac:inkMkLst>
            <pc:docMk/>
            <pc:sldMk cId="0" sldId="430"/>
            <ac:inkMk id="3" creationId="{3BC6F186-5C53-7CF5-43BE-BB685FDC1425}"/>
          </ac:inkMkLst>
        </pc:inkChg>
        <pc:inkChg chg="del">
          <ac:chgData name="Anwarul Patwary" userId="e9f82bcb-ad83-4f66-80e6-a524eca623fa" providerId="ADAL" clId="{6C5CBCCE-94B5-46CE-BBA8-2CB923B6CFB1}" dt="2022-12-05T04:32:24.955" v="5" actId="478"/>
          <ac:inkMkLst>
            <pc:docMk/>
            <pc:sldMk cId="0" sldId="430"/>
            <ac:inkMk id="4" creationId="{9D0AED34-ED19-A60C-F9EE-61251225BA73}"/>
          </ac:inkMkLst>
        </pc:inkChg>
        <pc:inkChg chg="del">
          <ac:chgData name="Anwarul Patwary" userId="e9f82bcb-ad83-4f66-80e6-a524eca623fa" providerId="ADAL" clId="{6C5CBCCE-94B5-46CE-BBA8-2CB923B6CFB1}" dt="2022-12-05T04:32:21.468" v="3" actId="478"/>
          <ac:inkMkLst>
            <pc:docMk/>
            <pc:sldMk cId="0" sldId="430"/>
            <ac:inkMk id="8" creationId="{5992973A-DB9A-2C70-E968-547D9E424AC5}"/>
          </ac:inkMkLst>
        </pc:inkChg>
        <pc:inkChg chg="del">
          <ac:chgData name="Anwarul Patwary" userId="e9f82bcb-ad83-4f66-80e6-a524eca623fa" providerId="ADAL" clId="{6C5CBCCE-94B5-46CE-BBA8-2CB923B6CFB1}" dt="2022-12-05T04:32:26.326" v="6" actId="478"/>
          <ac:inkMkLst>
            <pc:docMk/>
            <pc:sldMk cId="0" sldId="430"/>
            <ac:inkMk id="12" creationId="{4D0C9C69-5020-2BA8-27DE-2E201263B29F}"/>
          </ac:inkMkLst>
        </pc:inkChg>
        <pc:inkChg chg="del">
          <ac:chgData name="Anwarul Patwary" userId="e9f82bcb-ad83-4f66-80e6-a524eca623fa" providerId="ADAL" clId="{6C5CBCCE-94B5-46CE-BBA8-2CB923B6CFB1}" dt="2022-12-05T04:32:27.790" v="7" actId="478"/>
          <ac:inkMkLst>
            <pc:docMk/>
            <pc:sldMk cId="0" sldId="430"/>
            <ac:inkMk id="13" creationId="{356781CA-5DED-7932-6A5D-444E5ECC21AF}"/>
          </ac:inkMkLst>
        </pc:inkChg>
        <pc:inkChg chg="del">
          <ac:chgData name="Anwarul Patwary" userId="e9f82bcb-ad83-4f66-80e6-a524eca623fa" providerId="ADAL" clId="{6C5CBCCE-94B5-46CE-BBA8-2CB923B6CFB1}" dt="2022-12-05T04:32:22.930" v="4" actId="478"/>
          <ac:inkMkLst>
            <pc:docMk/>
            <pc:sldMk cId="0" sldId="430"/>
            <ac:inkMk id="14" creationId="{5DB4698B-AC17-EE77-E638-FBF821F3C0D4}"/>
          </ac:inkMkLst>
        </pc:inkChg>
        <pc:inkChg chg="del">
          <ac:chgData name="Anwarul Patwary" userId="e9f82bcb-ad83-4f66-80e6-a524eca623fa" providerId="ADAL" clId="{6C5CBCCE-94B5-46CE-BBA8-2CB923B6CFB1}" dt="2022-12-05T04:32:33.231" v="8" actId="478"/>
          <ac:inkMkLst>
            <pc:docMk/>
            <pc:sldMk cId="0" sldId="430"/>
            <ac:inkMk id="15" creationId="{F2D394FB-4C31-B8F1-5F4B-368DCFDD2908}"/>
          </ac:inkMkLst>
        </pc:inkChg>
        <pc:inkChg chg="del">
          <ac:chgData name="Anwarul Patwary" userId="e9f82bcb-ad83-4f66-80e6-a524eca623fa" providerId="ADAL" clId="{6C5CBCCE-94B5-46CE-BBA8-2CB923B6CFB1}" dt="2022-12-05T04:32:34.564" v="9" actId="478"/>
          <ac:inkMkLst>
            <pc:docMk/>
            <pc:sldMk cId="0" sldId="430"/>
            <ac:inkMk id="16" creationId="{B73DA750-52F6-1ADB-380B-2F38CE26239C}"/>
          </ac:inkMkLst>
        </pc:inkChg>
        <pc:inkChg chg="del">
          <ac:chgData name="Anwarul Patwary" userId="e9f82bcb-ad83-4f66-80e6-a524eca623fa" providerId="ADAL" clId="{6C5CBCCE-94B5-46CE-BBA8-2CB923B6CFB1}" dt="2022-12-05T04:32:35.529" v="10" actId="478"/>
          <ac:inkMkLst>
            <pc:docMk/>
            <pc:sldMk cId="0" sldId="430"/>
            <ac:inkMk id="17" creationId="{36BDD4E6-4FCA-85FD-2F7F-4B5D11F5D0E4}"/>
          </ac:inkMkLst>
        </pc:inkChg>
      </pc:sldChg>
      <pc:sldChg chg="del">
        <pc:chgData name="Anwarul Patwary" userId="e9f82bcb-ad83-4f66-80e6-a524eca623fa" providerId="ADAL" clId="{6C5CBCCE-94B5-46CE-BBA8-2CB923B6CFB1}" dt="2022-12-05T04:33:34.017" v="11" actId="47"/>
        <pc:sldMkLst>
          <pc:docMk/>
          <pc:sldMk cId="0" sldId="432"/>
        </pc:sldMkLst>
      </pc:sldChg>
      <pc:sldChg chg="del">
        <pc:chgData name="Anwarul Patwary" userId="e9f82bcb-ad83-4f66-80e6-a524eca623fa" providerId="ADAL" clId="{6C5CBCCE-94B5-46CE-BBA8-2CB923B6CFB1}" dt="2022-12-05T04:33:34.017" v="11" actId="47"/>
        <pc:sldMkLst>
          <pc:docMk/>
          <pc:sldMk cId="0" sldId="433"/>
        </pc:sldMkLst>
      </pc:sldChg>
      <pc:sldChg chg="del">
        <pc:chgData name="Anwarul Patwary" userId="e9f82bcb-ad83-4f66-80e6-a524eca623fa" providerId="ADAL" clId="{6C5CBCCE-94B5-46CE-BBA8-2CB923B6CFB1}" dt="2022-12-05T04:33:34.017" v="11" actId="47"/>
        <pc:sldMkLst>
          <pc:docMk/>
          <pc:sldMk cId="0" sldId="434"/>
        </pc:sldMkLst>
      </pc:sldChg>
      <pc:sldChg chg="del">
        <pc:chgData name="Anwarul Patwary" userId="e9f82bcb-ad83-4f66-80e6-a524eca623fa" providerId="ADAL" clId="{6C5CBCCE-94B5-46CE-BBA8-2CB923B6CFB1}" dt="2022-12-05T04:33:34.017" v="11" actId="47"/>
        <pc:sldMkLst>
          <pc:docMk/>
          <pc:sldMk cId="0" sldId="435"/>
        </pc:sldMkLst>
      </pc:sldChg>
      <pc:sldChg chg="del">
        <pc:chgData name="Anwarul Patwary" userId="e9f82bcb-ad83-4f66-80e6-a524eca623fa" providerId="ADAL" clId="{6C5CBCCE-94B5-46CE-BBA8-2CB923B6CFB1}" dt="2022-12-05T04:33:34.017" v="11" actId="47"/>
        <pc:sldMkLst>
          <pc:docMk/>
          <pc:sldMk cId="0" sldId="436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16T00:18:12.9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16T00:18:15.8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F3778-0533-4848-B767-E2A80CE702D7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63F20-D099-F14F-87E7-059842A6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7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FE5A5BF0-446B-CE7A-EF27-B560BE5777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2E8D69-A5AB-5145-A186-538A8835C6CE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EF44E14-E747-4E3E-8629-9E00BCC4824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87E90-D3B4-A742-AC97-478B8ABABF93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9C92D93C-3CD1-5493-FBF1-E1A66FFB80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9C332-FE2D-D44D-95DD-849E4B17CED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752066" name="Rectangle 2">
            <a:extLst>
              <a:ext uri="{FF2B5EF4-FFF2-40B4-BE49-F238E27FC236}">
                <a16:creationId xmlns:a16="http://schemas.microsoft.com/office/drawing/2014/main" id="{0F657C45-9CF3-46D4-B1ED-477EE3F55E6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2067" name="Rectangle 3">
            <a:extLst>
              <a:ext uri="{FF2B5EF4-FFF2-40B4-BE49-F238E27FC236}">
                <a16:creationId xmlns:a16="http://schemas.microsoft.com/office/drawing/2014/main" id="{2FC16196-4729-3FE1-B5D2-43F73D9FED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Answer: no, it is not a BST.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E046E40B-1A1A-0F50-5E9B-A83522623D7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1CA8B3-30A3-FB48-B979-F57CA684B61D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763330" name="Rectangle 2">
            <a:extLst>
              <a:ext uri="{FF2B5EF4-FFF2-40B4-BE49-F238E27FC236}">
                <a16:creationId xmlns:a16="http://schemas.microsoft.com/office/drawing/2014/main" id="{980C6726-F0F0-FD66-51BE-28602B0E1D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63331" name="Rectangle 3">
            <a:extLst>
              <a:ext uri="{FF2B5EF4-FFF2-40B4-BE49-F238E27FC236}">
                <a16:creationId xmlns:a16="http://schemas.microsoft.com/office/drawing/2014/main" id="{2879262E-1891-A020-A1C6-AC8C71103B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en-US"/>
              <a:t>runtime is actually O(N)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CB55CBDC-1363-27B8-AF7F-5F339EC2EDD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9EB4B5-8924-1147-8A92-2CCE0D767688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0790E-5541-3220-00DE-4C29C0DB3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C30AB3-9EE3-2EAC-EAC6-1BA16185B6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A57C6-FFCD-19C4-87AB-B2DF21180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AF91E0-0C09-B9C9-6F3C-768383B42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F5A35-B608-255D-CB11-60AF6623C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30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EA348-EC5B-1636-C0BF-DB604D59E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8A4A25-8598-81CF-2988-3DF788ED1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644FC-CDC5-C4C4-ECF8-BF952B94F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B4FED-3EE7-3C59-A7D8-99F4F039E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F4DFB-9142-237E-EAFF-D4D3DDC8F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38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BB7FBF-190F-0FD4-9CF2-9C5594D92E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34866F-6B5F-02F7-7583-E3391FEDCE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EEDA9-2787-EDAB-BE0D-F8BBD178B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7F929-CD33-894F-20DF-322A2EAFE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AEB97-0FFE-06CC-472C-84BAC4FA1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0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0D7BD-8615-9F55-2E20-F78D8A7D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1DC41-2AE4-A1CC-7976-5388F55E4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E61DF-0201-DA05-EE0C-589F07592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55B50-2C37-0B5D-C22A-92FF2F3B4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AE9B7-FA35-B611-0EBA-9A3445D07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49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D5BC-6F4D-871E-450D-62E454286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6D485-55C3-85DB-46BB-2893CE75A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B5ECC-FCF7-FF43-6ED1-5CDCEF663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BD025-7928-D3BD-7D5E-22ED1AB2C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2D5CE-960A-DD4B-4873-2D690F96D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2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FE9E-8A16-F692-2051-DA142A42A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BE589-64FE-4100-7033-971CF692AF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C66676-19F9-1543-491B-C4F50FD58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A2B5E8-C5B0-11E1-1D20-3EF2F4E6F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09819-D095-35FC-8F2B-CD1E1D098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A912D0-D15A-6428-7259-CB0543156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3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CBABA-4808-7B8F-025F-5E349824D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4324E-0C7F-EDF2-533B-DC8765DAA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BF751-FDD7-29C7-0669-FF37FA8811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5E76B5-B81E-A691-0D60-CF98A90388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8D5258-51C9-DC30-6117-D91E91B33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317B85-4314-BF02-BC1A-3A8675040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E21D6-A50A-7420-CEAA-798C352D1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78CD3F-5A3C-E8DC-3F49-CA4C0D129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6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76577-3EB2-C363-EDED-4DB953B6B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415611-D2B1-3C44-1115-CE2A94961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CB66A-F057-B08C-4F7B-74F1E7A53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4EE487-613B-7F1A-7F17-984B4D144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44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EE1470-B738-2A7F-9C03-762194571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8A964D-3E06-D1EF-BE80-6D7A32950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83ED85-DF47-6E03-5C0D-FEDEB11A9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91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7D2D7-E685-466B-ED02-B4651AE2D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644A34-09EF-4E46-CBE4-D5B059B0C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5EF98A-0728-0D57-D052-2705F85E2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392C8-2BAF-E7F4-8EC2-FA32E124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D78786-54C7-703D-B999-D6D5BE90F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4BDA3-12FE-513E-84BF-40A04A244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7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88371-7869-37D8-CB4A-AF401AFA3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408DFE-890E-4121-D2EB-770B67F10C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E335D2-221D-FDAE-2133-D18118B9AA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54C8F-D30F-6376-B28E-A9B3B0CF1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EF577-843D-36FA-CB0E-31689093C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A158BA-75B6-F3BB-DBBE-67CBFA503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84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F65D4C-A3DE-B133-A58C-6357097778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97F611-98D2-4F91-F8F7-44513C3078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9F203-85C5-60B4-96A1-1AC124B68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C352-E130-6642-83DC-9D8EE9B9755B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9C427-1B11-88C2-3BF5-1E2400153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F11884-CDF7-9B3C-931B-4D3A052472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DFCC5-E7AC-2143-96EC-3B28DEA8FF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03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customXml" Target="../ink/ink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9154" name="Rectangle 2">
            <a:extLst>
              <a:ext uri="{FF2B5EF4-FFF2-40B4-BE49-F238E27FC236}">
                <a16:creationId xmlns:a16="http://schemas.microsoft.com/office/drawing/2014/main" id="{4A8C384D-B42B-B95A-AF8B-755E5127EFC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Priority Queues and Heaps</a:t>
            </a:r>
          </a:p>
        </p:txBody>
      </p:sp>
      <p:sp>
        <p:nvSpPr>
          <p:cNvPr id="2" name="Rectangle 16">
            <a:extLst>
              <a:ext uri="{FF2B5EF4-FFF2-40B4-BE49-F238E27FC236}">
                <a16:creationId xmlns:a16="http://schemas.microsoft.com/office/drawing/2014/main" id="{FFFA6837-9182-24A2-6FA1-87EE93EBD8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76538300-91CC-9B46-B3D6-F708B973ED9B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42" name="Rectangle 2">
            <a:extLst>
              <a:ext uri="{FF2B5EF4-FFF2-40B4-BE49-F238E27FC236}">
                <a16:creationId xmlns:a16="http://schemas.microsoft.com/office/drawing/2014/main" id="{1F4B5E94-1E1C-2290-79B3-B5DEC005BA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Heap properties 2</a:t>
            </a:r>
          </a:p>
        </p:txBody>
      </p:sp>
      <p:sp>
        <p:nvSpPr>
          <p:cNvPr id="1751043" name="Rectangle 3">
            <a:extLst>
              <a:ext uri="{FF2B5EF4-FFF2-40B4-BE49-F238E27FC236}">
                <a16:creationId xmlns:a16="http://schemas.microsoft.com/office/drawing/2014/main" id="{2C9AAD8D-51B0-A8DC-EF65-ABB583CB3C8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368425"/>
            <a:ext cx="10515600" cy="4351338"/>
          </a:xfrm>
        </p:spPr>
        <p:txBody>
          <a:bodyPr/>
          <a:lstStyle/>
          <a:p>
            <a:r>
              <a:rPr lang="en-US" altLang="en-US"/>
              <a:t>2. </a:t>
            </a:r>
            <a:r>
              <a:rPr lang="en-US" altLang="en-US" i="1"/>
              <a:t>heap ordering</a:t>
            </a:r>
            <a:br>
              <a:rPr lang="en-US" altLang="en-US"/>
            </a:br>
            <a:r>
              <a:rPr lang="en-US"/>
              <a:t>Min heap</a:t>
            </a:r>
          </a:p>
          <a:p>
            <a:pPr lvl="1"/>
            <a:r>
              <a:rPr lang="en-US"/>
              <a:t>Every nodes key must be greater than or equal to its parents key.</a:t>
            </a:r>
          </a:p>
          <a:p>
            <a:r>
              <a:rPr lang="en-US"/>
              <a:t>Max heap</a:t>
            </a:r>
          </a:p>
          <a:p>
            <a:pPr lvl="1"/>
            <a:r>
              <a:rPr lang="en-US"/>
              <a:t>Every nodes key must be less than or equal to its parents key.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AF590C5-07FE-0F80-63D2-0E3F8EF86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926A-D9BD-CE43-9EDD-26CA74146871}" type="slidenum">
              <a:rPr lang="en-US" altLang="en-US"/>
              <a:pPr/>
              <a:t>10</a:t>
            </a:fld>
            <a:endParaRPr lang="en-US" altLang="en-US"/>
          </a:p>
        </p:txBody>
      </p:sp>
      <p:pic>
        <p:nvPicPr>
          <p:cNvPr id="1751044" name="Picture 4">
            <a:extLst>
              <a:ext uri="{FF2B5EF4-FFF2-40B4-BE49-F238E27FC236}">
                <a16:creationId xmlns:a16="http://schemas.microsoft.com/office/drawing/2014/main" id="{E868E2D2-F1E1-7F17-FCCB-EEC74AFBB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4" r="19902" b="21513"/>
          <a:stretch>
            <a:fillRect/>
          </a:stretch>
        </p:blipFill>
        <p:spPr bwMode="auto">
          <a:xfrm>
            <a:off x="5951984" y="3645024"/>
            <a:ext cx="41148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090" name="Rectangle 2">
            <a:extLst>
              <a:ext uri="{FF2B5EF4-FFF2-40B4-BE49-F238E27FC236}">
                <a16:creationId xmlns:a16="http://schemas.microsoft.com/office/drawing/2014/main" id="{5350CDC4-F931-4A36-4ABB-136503F413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Which are min-heaps?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C6B4B58-5274-7C7F-2075-2CAADC8F0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D1344-477E-0C49-9702-7B9302F3A333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1753091" name="Oval 3">
            <a:extLst>
              <a:ext uri="{FF2B5EF4-FFF2-40B4-BE49-F238E27FC236}">
                <a16:creationId xmlns:a16="http://schemas.microsoft.com/office/drawing/2014/main" id="{CB1F7ADB-2C5F-63F8-9909-DA19CCD648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14600" y="3048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1753092" name="Oval 4">
            <a:extLst>
              <a:ext uri="{FF2B5EF4-FFF2-40B4-BE49-F238E27FC236}">
                <a16:creationId xmlns:a16="http://schemas.microsoft.com/office/drawing/2014/main" id="{1D474ABC-DCD0-7D8C-BEFF-7FF1708530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3048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1753093" name="Oval 5">
            <a:extLst>
              <a:ext uri="{FF2B5EF4-FFF2-40B4-BE49-F238E27FC236}">
                <a16:creationId xmlns:a16="http://schemas.microsoft.com/office/drawing/2014/main" id="{4B546F60-390F-0C62-E4BA-2D6ACF8C73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71800" y="2286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094" name="Oval 6">
            <a:extLst>
              <a:ext uri="{FF2B5EF4-FFF2-40B4-BE49-F238E27FC236}">
                <a16:creationId xmlns:a16="http://schemas.microsoft.com/office/drawing/2014/main" id="{6BCD1328-AA9A-2475-72C3-F97410D423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33600" y="2286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3095" name="Oval 7">
            <a:extLst>
              <a:ext uri="{FF2B5EF4-FFF2-40B4-BE49-F238E27FC236}">
                <a16:creationId xmlns:a16="http://schemas.microsoft.com/office/drawing/2014/main" id="{244F58FE-300A-6E1A-5FEC-D639DE02748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0800" y="1524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3096" name="AutoShape 8">
            <a:extLst>
              <a:ext uri="{FF2B5EF4-FFF2-40B4-BE49-F238E27FC236}">
                <a16:creationId xmlns:a16="http://schemas.microsoft.com/office/drawing/2014/main" id="{DA005F25-FE71-AF55-0C0D-C54EA0774879}"/>
              </a:ext>
            </a:extLst>
          </p:cNvPr>
          <p:cNvCxnSpPr>
            <a:cxnSpLocks noChangeShapeType="1"/>
            <a:stCxn id="1753095" idx="3"/>
            <a:endCxn id="1753094" idx="0"/>
          </p:cNvCxnSpPr>
          <p:nvPr/>
        </p:nvCxnSpPr>
        <p:spPr bwMode="auto">
          <a:xfrm flipH="1">
            <a:off x="2324101" y="1868488"/>
            <a:ext cx="3222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097" name="AutoShape 9">
            <a:extLst>
              <a:ext uri="{FF2B5EF4-FFF2-40B4-BE49-F238E27FC236}">
                <a16:creationId xmlns:a16="http://schemas.microsoft.com/office/drawing/2014/main" id="{DF17E9FD-D16C-549A-FE60-E1510AE72790}"/>
              </a:ext>
            </a:extLst>
          </p:cNvPr>
          <p:cNvCxnSpPr>
            <a:cxnSpLocks noChangeShapeType="1"/>
            <a:stCxn id="1753095" idx="5"/>
            <a:endCxn id="1753093" idx="0"/>
          </p:cNvCxnSpPr>
          <p:nvPr/>
        </p:nvCxnSpPr>
        <p:spPr bwMode="auto">
          <a:xfrm>
            <a:off x="2916238" y="1868488"/>
            <a:ext cx="2460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098" name="AutoShape 10">
            <a:extLst>
              <a:ext uri="{FF2B5EF4-FFF2-40B4-BE49-F238E27FC236}">
                <a16:creationId xmlns:a16="http://schemas.microsoft.com/office/drawing/2014/main" id="{67F44896-27B6-A3A3-C60D-7E27C8EF1DD1}"/>
              </a:ext>
            </a:extLst>
          </p:cNvPr>
          <p:cNvCxnSpPr>
            <a:cxnSpLocks noChangeShapeType="1"/>
            <a:stCxn id="1753094" idx="3"/>
            <a:endCxn id="1753092" idx="0"/>
          </p:cNvCxnSpPr>
          <p:nvPr/>
        </p:nvCxnSpPr>
        <p:spPr bwMode="auto">
          <a:xfrm flipH="1">
            <a:off x="2019301" y="2630488"/>
            <a:ext cx="1698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099" name="AutoShape 11">
            <a:extLst>
              <a:ext uri="{FF2B5EF4-FFF2-40B4-BE49-F238E27FC236}">
                <a16:creationId xmlns:a16="http://schemas.microsoft.com/office/drawing/2014/main" id="{8775A246-05D4-47A8-1448-1388116AD290}"/>
              </a:ext>
            </a:extLst>
          </p:cNvPr>
          <p:cNvCxnSpPr>
            <a:cxnSpLocks noChangeShapeType="1"/>
            <a:stCxn id="1753094" idx="5"/>
            <a:endCxn id="1753091" idx="0"/>
          </p:cNvCxnSpPr>
          <p:nvPr/>
        </p:nvCxnSpPr>
        <p:spPr bwMode="auto">
          <a:xfrm>
            <a:off x="2459038" y="2630488"/>
            <a:ext cx="2460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00" name="Oval 12">
            <a:extLst>
              <a:ext uri="{FF2B5EF4-FFF2-40B4-BE49-F238E27FC236}">
                <a16:creationId xmlns:a16="http://schemas.microsoft.com/office/drawing/2014/main" id="{0CC7045E-0101-F972-514F-6ED3F8204E7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67200" y="5181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3101" name="Oval 13">
            <a:extLst>
              <a:ext uri="{FF2B5EF4-FFF2-40B4-BE49-F238E27FC236}">
                <a16:creationId xmlns:a16="http://schemas.microsoft.com/office/drawing/2014/main" id="{B075FFAF-5157-9824-CBA7-3320BE7D818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895600" y="5181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3102" name="Oval 14">
            <a:extLst>
              <a:ext uri="{FF2B5EF4-FFF2-40B4-BE49-F238E27FC236}">
                <a16:creationId xmlns:a16="http://schemas.microsoft.com/office/drawing/2014/main" id="{2174B1DF-906D-15F7-C9C7-E6B3BB50141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33600" y="5181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3103" name="Oval 15">
            <a:extLst>
              <a:ext uri="{FF2B5EF4-FFF2-40B4-BE49-F238E27FC236}">
                <a16:creationId xmlns:a16="http://schemas.microsoft.com/office/drawing/2014/main" id="{E5983E0F-3EAD-8CF6-3D63-BC5A9919186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33800" y="44958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104" name="Oval 16">
            <a:extLst>
              <a:ext uri="{FF2B5EF4-FFF2-40B4-BE49-F238E27FC236}">
                <a16:creationId xmlns:a16="http://schemas.microsoft.com/office/drawing/2014/main" id="{DDA600B7-F465-53BA-9919-92B8655B15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90800" y="44958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3105" name="Oval 17">
            <a:extLst>
              <a:ext uri="{FF2B5EF4-FFF2-40B4-BE49-F238E27FC236}">
                <a16:creationId xmlns:a16="http://schemas.microsoft.com/office/drawing/2014/main" id="{25B96B78-3803-033B-241B-13B68E7554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124200" y="37338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3106" name="AutoShape 18">
            <a:extLst>
              <a:ext uri="{FF2B5EF4-FFF2-40B4-BE49-F238E27FC236}">
                <a16:creationId xmlns:a16="http://schemas.microsoft.com/office/drawing/2014/main" id="{86B473FB-48CA-8A85-C538-30795971AD1E}"/>
              </a:ext>
            </a:extLst>
          </p:cNvPr>
          <p:cNvCxnSpPr>
            <a:cxnSpLocks noChangeShapeType="1"/>
            <a:stCxn id="1753105" idx="3"/>
            <a:endCxn id="1753104" idx="0"/>
          </p:cNvCxnSpPr>
          <p:nvPr/>
        </p:nvCxnSpPr>
        <p:spPr bwMode="auto">
          <a:xfrm flipH="1">
            <a:off x="2781301" y="4078288"/>
            <a:ext cx="3984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07" name="AutoShape 19">
            <a:extLst>
              <a:ext uri="{FF2B5EF4-FFF2-40B4-BE49-F238E27FC236}">
                <a16:creationId xmlns:a16="http://schemas.microsoft.com/office/drawing/2014/main" id="{E6407A27-C3A6-5D6C-3CBE-6FE063264A9E}"/>
              </a:ext>
            </a:extLst>
          </p:cNvPr>
          <p:cNvCxnSpPr>
            <a:cxnSpLocks noChangeShapeType="1"/>
            <a:stCxn id="1753105" idx="5"/>
            <a:endCxn id="1753103" idx="0"/>
          </p:cNvCxnSpPr>
          <p:nvPr/>
        </p:nvCxnSpPr>
        <p:spPr bwMode="auto">
          <a:xfrm>
            <a:off x="3449638" y="4078288"/>
            <a:ext cx="4746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08" name="AutoShape 20">
            <a:extLst>
              <a:ext uri="{FF2B5EF4-FFF2-40B4-BE49-F238E27FC236}">
                <a16:creationId xmlns:a16="http://schemas.microsoft.com/office/drawing/2014/main" id="{11912768-4A59-9876-A68F-7B87F466EEAF}"/>
              </a:ext>
            </a:extLst>
          </p:cNvPr>
          <p:cNvCxnSpPr>
            <a:cxnSpLocks noChangeShapeType="1"/>
            <a:stCxn id="1753103" idx="5"/>
            <a:endCxn id="1753100" idx="0"/>
          </p:cNvCxnSpPr>
          <p:nvPr/>
        </p:nvCxnSpPr>
        <p:spPr bwMode="auto">
          <a:xfrm>
            <a:off x="4059238" y="4840288"/>
            <a:ext cx="3984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09" name="AutoShape 21">
            <a:extLst>
              <a:ext uri="{FF2B5EF4-FFF2-40B4-BE49-F238E27FC236}">
                <a16:creationId xmlns:a16="http://schemas.microsoft.com/office/drawing/2014/main" id="{289B71B9-A7C2-1661-A299-895D4981E84D}"/>
              </a:ext>
            </a:extLst>
          </p:cNvPr>
          <p:cNvCxnSpPr>
            <a:cxnSpLocks noChangeShapeType="1"/>
            <a:stCxn id="1753104" idx="3"/>
            <a:endCxn id="1753102" idx="0"/>
          </p:cNvCxnSpPr>
          <p:nvPr/>
        </p:nvCxnSpPr>
        <p:spPr bwMode="auto">
          <a:xfrm flipH="1">
            <a:off x="2324101" y="4840288"/>
            <a:ext cx="3222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10" name="AutoShape 22">
            <a:extLst>
              <a:ext uri="{FF2B5EF4-FFF2-40B4-BE49-F238E27FC236}">
                <a16:creationId xmlns:a16="http://schemas.microsoft.com/office/drawing/2014/main" id="{AC3D3DEB-403C-3EA7-2718-B058BF4CB9D6}"/>
              </a:ext>
            </a:extLst>
          </p:cNvPr>
          <p:cNvCxnSpPr>
            <a:cxnSpLocks noChangeShapeType="1"/>
            <a:stCxn id="1753104" idx="5"/>
            <a:endCxn id="1753101" idx="0"/>
          </p:cNvCxnSpPr>
          <p:nvPr/>
        </p:nvCxnSpPr>
        <p:spPr bwMode="auto">
          <a:xfrm>
            <a:off x="2916238" y="4840288"/>
            <a:ext cx="1698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11" name="Oval 23">
            <a:extLst>
              <a:ext uri="{FF2B5EF4-FFF2-40B4-BE49-F238E27FC236}">
                <a16:creationId xmlns:a16="http://schemas.microsoft.com/office/drawing/2014/main" id="{7466030C-4CDA-1615-CDF3-51041B3C60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52600" y="5834063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3112" name="AutoShape 24">
            <a:extLst>
              <a:ext uri="{FF2B5EF4-FFF2-40B4-BE49-F238E27FC236}">
                <a16:creationId xmlns:a16="http://schemas.microsoft.com/office/drawing/2014/main" id="{E9DAE610-50D6-88EE-EE22-1135019F3659}"/>
              </a:ext>
            </a:extLst>
          </p:cNvPr>
          <p:cNvCxnSpPr>
            <a:cxnSpLocks noChangeShapeType="1"/>
            <a:stCxn id="1753102" idx="3"/>
            <a:endCxn id="1753111" idx="0"/>
          </p:cNvCxnSpPr>
          <p:nvPr/>
        </p:nvCxnSpPr>
        <p:spPr bwMode="auto">
          <a:xfrm flipH="1">
            <a:off x="2000251" y="5526089"/>
            <a:ext cx="188913" cy="288925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13" name="Oval 25">
            <a:extLst>
              <a:ext uri="{FF2B5EF4-FFF2-40B4-BE49-F238E27FC236}">
                <a16:creationId xmlns:a16="http://schemas.microsoft.com/office/drawing/2014/main" id="{78044615-EB3E-0F3E-AA0F-40E26592DF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00300" y="5834063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3114" name="AutoShape 26">
            <a:extLst>
              <a:ext uri="{FF2B5EF4-FFF2-40B4-BE49-F238E27FC236}">
                <a16:creationId xmlns:a16="http://schemas.microsoft.com/office/drawing/2014/main" id="{2B942AAF-03F0-A9FC-BC4B-533DCD3460DA}"/>
              </a:ext>
            </a:extLst>
          </p:cNvPr>
          <p:cNvCxnSpPr>
            <a:cxnSpLocks noChangeShapeType="1"/>
            <a:stCxn id="1753102" idx="5"/>
            <a:endCxn id="1753113" idx="0"/>
          </p:cNvCxnSpPr>
          <p:nvPr/>
        </p:nvCxnSpPr>
        <p:spPr bwMode="auto">
          <a:xfrm>
            <a:off x="2459038" y="5526089"/>
            <a:ext cx="188912" cy="288925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15" name="Oval 27">
            <a:extLst>
              <a:ext uri="{FF2B5EF4-FFF2-40B4-BE49-F238E27FC236}">
                <a16:creationId xmlns:a16="http://schemas.microsoft.com/office/drawing/2014/main" id="{B3FCA6BD-25E5-0EA6-E715-7D965D9387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5181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3116" name="AutoShape 28">
            <a:extLst>
              <a:ext uri="{FF2B5EF4-FFF2-40B4-BE49-F238E27FC236}">
                <a16:creationId xmlns:a16="http://schemas.microsoft.com/office/drawing/2014/main" id="{8056C217-EE7D-CDFE-BDAC-A2C56342B075}"/>
              </a:ext>
            </a:extLst>
          </p:cNvPr>
          <p:cNvCxnSpPr>
            <a:cxnSpLocks noChangeShapeType="1"/>
            <a:stCxn id="1753103" idx="3"/>
            <a:endCxn id="1753115" idx="0"/>
          </p:cNvCxnSpPr>
          <p:nvPr/>
        </p:nvCxnSpPr>
        <p:spPr bwMode="auto">
          <a:xfrm flipH="1">
            <a:off x="3771901" y="4840288"/>
            <a:ext cx="174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17" name="Oval 29">
            <a:extLst>
              <a:ext uri="{FF2B5EF4-FFF2-40B4-BE49-F238E27FC236}">
                <a16:creationId xmlns:a16="http://schemas.microsoft.com/office/drawing/2014/main" id="{04453503-582D-B2A1-B6C9-BEC75AC75F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81800" y="2743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3118" name="Oval 30">
            <a:extLst>
              <a:ext uri="{FF2B5EF4-FFF2-40B4-BE49-F238E27FC236}">
                <a16:creationId xmlns:a16="http://schemas.microsoft.com/office/drawing/2014/main" id="{81F01E0F-046E-33DB-7CB4-ADF67FD35A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410200" y="2743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3119" name="Oval 31">
            <a:extLst>
              <a:ext uri="{FF2B5EF4-FFF2-40B4-BE49-F238E27FC236}">
                <a16:creationId xmlns:a16="http://schemas.microsoft.com/office/drawing/2014/main" id="{DFE91777-C95E-466E-59E4-B970C1AC56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48200" y="2743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3120" name="Oval 32">
            <a:extLst>
              <a:ext uri="{FF2B5EF4-FFF2-40B4-BE49-F238E27FC236}">
                <a16:creationId xmlns:a16="http://schemas.microsoft.com/office/drawing/2014/main" id="{1A67149F-6211-7A8E-9451-8DAB1C9D019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2057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121" name="Oval 33">
            <a:extLst>
              <a:ext uri="{FF2B5EF4-FFF2-40B4-BE49-F238E27FC236}">
                <a16:creationId xmlns:a16="http://schemas.microsoft.com/office/drawing/2014/main" id="{ABD891B5-F100-28BB-607F-B384DA21E5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05400" y="2057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3122" name="Oval 34">
            <a:extLst>
              <a:ext uri="{FF2B5EF4-FFF2-40B4-BE49-F238E27FC236}">
                <a16:creationId xmlns:a16="http://schemas.microsoft.com/office/drawing/2014/main" id="{0B9FCCD4-9D54-9737-AD4C-B4DFE56C4B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38800" y="1295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3123" name="AutoShape 35">
            <a:extLst>
              <a:ext uri="{FF2B5EF4-FFF2-40B4-BE49-F238E27FC236}">
                <a16:creationId xmlns:a16="http://schemas.microsoft.com/office/drawing/2014/main" id="{579F2079-29A4-E48D-A1DD-06318BD3D6DB}"/>
              </a:ext>
            </a:extLst>
          </p:cNvPr>
          <p:cNvCxnSpPr>
            <a:cxnSpLocks noChangeShapeType="1"/>
            <a:stCxn id="1753122" idx="3"/>
            <a:endCxn id="1753121" idx="0"/>
          </p:cNvCxnSpPr>
          <p:nvPr/>
        </p:nvCxnSpPr>
        <p:spPr bwMode="auto">
          <a:xfrm flipH="1">
            <a:off x="5295901" y="1639888"/>
            <a:ext cx="3984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24" name="AutoShape 36">
            <a:extLst>
              <a:ext uri="{FF2B5EF4-FFF2-40B4-BE49-F238E27FC236}">
                <a16:creationId xmlns:a16="http://schemas.microsoft.com/office/drawing/2014/main" id="{D1BF8600-E310-17AE-0204-4F3B25E9565F}"/>
              </a:ext>
            </a:extLst>
          </p:cNvPr>
          <p:cNvCxnSpPr>
            <a:cxnSpLocks noChangeShapeType="1"/>
            <a:stCxn id="1753122" idx="5"/>
            <a:endCxn id="1753120" idx="0"/>
          </p:cNvCxnSpPr>
          <p:nvPr/>
        </p:nvCxnSpPr>
        <p:spPr bwMode="auto">
          <a:xfrm>
            <a:off x="5964238" y="1639888"/>
            <a:ext cx="4746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25" name="AutoShape 37">
            <a:extLst>
              <a:ext uri="{FF2B5EF4-FFF2-40B4-BE49-F238E27FC236}">
                <a16:creationId xmlns:a16="http://schemas.microsoft.com/office/drawing/2014/main" id="{9DC60CF1-EA8C-01D4-1EBD-96EF8E60BA98}"/>
              </a:ext>
            </a:extLst>
          </p:cNvPr>
          <p:cNvCxnSpPr>
            <a:cxnSpLocks noChangeShapeType="1"/>
            <a:stCxn id="1753120" idx="5"/>
            <a:endCxn id="1753117" idx="0"/>
          </p:cNvCxnSpPr>
          <p:nvPr/>
        </p:nvCxnSpPr>
        <p:spPr bwMode="auto">
          <a:xfrm>
            <a:off x="6573838" y="2401888"/>
            <a:ext cx="3984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26" name="AutoShape 38">
            <a:extLst>
              <a:ext uri="{FF2B5EF4-FFF2-40B4-BE49-F238E27FC236}">
                <a16:creationId xmlns:a16="http://schemas.microsoft.com/office/drawing/2014/main" id="{781AC914-191B-299E-B3BD-C6F9B59948D9}"/>
              </a:ext>
            </a:extLst>
          </p:cNvPr>
          <p:cNvCxnSpPr>
            <a:cxnSpLocks noChangeShapeType="1"/>
            <a:stCxn id="1753121" idx="3"/>
            <a:endCxn id="1753119" idx="0"/>
          </p:cNvCxnSpPr>
          <p:nvPr/>
        </p:nvCxnSpPr>
        <p:spPr bwMode="auto">
          <a:xfrm flipH="1">
            <a:off x="4838701" y="2401888"/>
            <a:ext cx="3222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27" name="AutoShape 39">
            <a:extLst>
              <a:ext uri="{FF2B5EF4-FFF2-40B4-BE49-F238E27FC236}">
                <a16:creationId xmlns:a16="http://schemas.microsoft.com/office/drawing/2014/main" id="{60BBA2C2-1407-B8BF-E5D3-DBC36CE6540B}"/>
              </a:ext>
            </a:extLst>
          </p:cNvPr>
          <p:cNvCxnSpPr>
            <a:cxnSpLocks noChangeShapeType="1"/>
            <a:stCxn id="1753121" idx="5"/>
            <a:endCxn id="1753118" idx="0"/>
          </p:cNvCxnSpPr>
          <p:nvPr/>
        </p:nvCxnSpPr>
        <p:spPr bwMode="auto">
          <a:xfrm>
            <a:off x="5430838" y="2401888"/>
            <a:ext cx="1698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28" name="Oval 40">
            <a:extLst>
              <a:ext uri="{FF2B5EF4-FFF2-40B4-BE49-F238E27FC236}">
                <a16:creationId xmlns:a16="http://schemas.microsoft.com/office/drawing/2014/main" id="{C30E5DCA-EC61-849D-C780-89242A656B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67200" y="3395663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3129" name="AutoShape 41">
            <a:extLst>
              <a:ext uri="{FF2B5EF4-FFF2-40B4-BE49-F238E27FC236}">
                <a16:creationId xmlns:a16="http://schemas.microsoft.com/office/drawing/2014/main" id="{2DC06AF7-6451-0D3D-22CA-DED2DCCFCECF}"/>
              </a:ext>
            </a:extLst>
          </p:cNvPr>
          <p:cNvCxnSpPr>
            <a:cxnSpLocks noChangeShapeType="1"/>
            <a:stCxn id="1753119" idx="3"/>
            <a:endCxn id="1753128" idx="0"/>
          </p:cNvCxnSpPr>
          <p:nvPr/>
        </p:nvCxnSpPr>
        <p:spPr bwMode="auto">
          <a:xfrm flipH="1">
            <a:off x="4514851" y="3087689"/>
            <a:ext cx="188913" cy="288925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30" name="Oval 42">
            <a:extLst>
              <a:ext uri="{FF2B5EF4-FFF2-40B4-BE49-F238E27FC236}">
                <a16:creationId xmlns:a16="http://schemas.microsoft.com/office/drawing/2014/main" id="{29DB24CF-2E35-1627-E7E8-42D367460EC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4600" y="34290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3131" name="AutoShape 43">
            <a:extLst>
              <a:ext uri="{FF2B5EF4-FFF2-40B4-BE49-F238E27FC236}">
                <a16:creationId xmlns:a16="http://schemas.microsoft.com/office/drawing/2014/main" id="{2D4EF4DC-CC01-9E77-4D0F-58A6EF52A232}"/>
              </a:ext>
            </a:extLst>
          </p:cNvPr>
          <p:cNvCxnSpPr>
            <a:cxnSpLocks noChangeShapeType="1"/>
            <a:stCxn id="1753132" idx="5"/>
            <a:endCxn id="1753130" idx="0"/>
          </p:cNvCxnSpPr>
          <p:nvPr/>
        </p:nvCxnSpPr>
        <p:spPr bwMode="auto">
          <a:xfrm>
            <a:off x="6421438" y="3087688"/>
            <a:ext cx="15081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32" name="Oval 44">
            <a:extLst>
              <a:ext uri="{FF2B5EF4-FFF2-40B4-BE49-F238E27FC236}">
                <a16:creationId xmlns:a16="http://schemas.microsoft.com/office/drawing/2014/main" id="{EFE8E313-10E3-4130-A58D-634DA0EF20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2743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3133" name="AutoShape 45">
            <a:extLst>
              <a:ext uri="{FF2B5EF4-FFF2-40B4-BE49-F238E27FC236}">
                <a16:creationId xmlns:a16="http://schemas.microsoft.com/office/drawing/2014/main" id="{97F38F54-04D4-B90C-A696-A744FBB332EC}"/>
              </a:ext>
            </a:extLst>
          </p:cNvPr>
          <p:cNvCxnSpPr>
            <a:cxnSpLocks noChangeShapeType="1"/>
            <a:stCxn id="1753120" idx="3"/>
            <a:endCxn id="1753132" idx="0"/>
          </p:cNvCxnSpPr>
          <p:nvPr/>
        </p:nvCxnSpPr>
        <p:spPr bwMode="auto">
          <a:xfrm flipH="1">
            <a:off x="6286501" y="2401888"/>
            <a:ext cx="174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34" name="Oval 46">
            <a:extLst>
              <a:ext uri="{FF2B5EF4-FFF2-40B4-BE49-F238E27FC236}">
                <a16:creationId xmlns:a16="http://schemas.microsoft.com/office/drawing/2014/main" id="{84344FBF-1B50-0DBF-C6C4-25D3E252BE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34600" y="2819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3135" name="Oval 47">
            <a:extLst>
              <a:ext uri="{FF2B5EF4-FFF2-40B4-BE49-F238E27FC236}">
                <a16:creationId xmlns:a16="http://schemas.microsoft.com/office/drawing/2014/main" id="{7118A72A-8549-DAD4-5870-934D121C34D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763000" y="2819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3136" name="Oval 48">
            <a:extLst>
              <a:ext uri="{FF2B5EF4-FFF2-40B4-BE49-F238E27FC236}">
                <a16:creationId xmlns:a16="http://schemas.microsoft.com/office/drawing/2014/main" id="{1AC1A36D-3801-2A64-87D2-D50D8B7D5F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001000" y="2819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3137" name="Oval 49">
            <a:extLst>
              <a:ext uri="{FF2B5EF4-FFF2-40B4-BE49-F238E27FC236}">
                <a16:creationId xmlns:a16="http://schemas.microsoft.com/office/drawing/2014/main" id="{887B6AF4-BE6B-3E18-5FA0-E7A9025504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601200" y="2133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138" name="Oval 50">
            <a:extLst>
              <a:ext uri="{FF2B5EF4-FFF2-40B4-BE49-F238E27FC236}">
                <a16:creationId xmlns:a16="http://schemas.microsoft.com/office/drawing/2014/main" id="{12D714A1-58E5-BE92-1841-7A1840DFC3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2133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753139" name="Oval 51">
            <a:extLst>
              <a:ext uri="{FF2B5EF4-FFF2-40B4-BE49-F238E27FC236}">
                <a16:creationId xmlns:a16="http://schemas.microsoft.com/office/drawing/2014/main" id="{70556D16-4C52-E3F0-3636-F5153C8A2D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91600" y="13716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cxnSp>
        <p:nvCxnSpPr>
          <p:cNvPr id="1753140" name="AutoShape 52">
            <a:extLst>
              <a:ext uri="{FF2B5EF4-FFF2-40B4-BE49-F238E27FC236}">
                <a16:creationId xmlns:a16="http://schemas.microsoft.com/office/drawing/2014/main" id="{CE2B6EE0-B572-13A1-0655-1E98C9BE2AF7}"/>
              </a:ext>
            </a:extLst>
          </p:cNvPr>
          <p:cNvCxnSpPr>
            <a:cxnSpLocks noChangeShapeType="1"/>
            <a:stCxn id="1753139" idx="3"/>
            <a:endCxn id="1753138" idx="0"/>
          </p:cNvCxnSpPr>
          <p:nvPr/>
        </p:nvCxnSpPr>
        <p:spPr bwMode="auto">
          <a:xfrm flipH="1">
            <a:off x="8648701" y="1716088"/>
            <a:ext cx="3984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41" name="AutoShape 53">
            <a:extLst>
              <a:ext uri="{FF2B5EF4-FFF2-40B4-BE49-F238E27FC236}">
                <a16:creationId xmlns:a16="http://schemas.microsoft.com/office/drawing/2014/main" id="{B73AC508-44B1-11D2-78F6-D5C95459E2CC}"/>
              </a:ext>
            </a:extLst>
          </p:cNvPr>
          <p:cNvCxnSpPr>
            <a:cxnSpLocks noChangeShapeType="1"/>
            <a:stCxn id="1753139" idx="5"/>
            <a:endCxn id="1753137" idx="0"/>
          </p:cNvCxnSpPr>
          <p:nvPr/>
        </p:nvCxnSpPr>
        <p:spPr bwMode="auto">
          <a:xfrm>
            <a:off x="9317038" y="1716088"/>
            <a:ext cx="4746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42" name="AutoShape 54">
            <a:extLst>
              <a:ext uri="{FF2B5EF4-FFF2-40B4-BE49-F238E27FC236}">
                <a16:creationId xmlns:a16="http://schemas.microsoft.com/office/drawing/2014/main" id="{62D24F9C-D42C-BCED-21E4-A5EB13E48A35}"/>
              </a:ext>
            </a:extLst>
          </p:cNvPr>
          <p:cNvCxnSpPr>
            <a:cxnSpLocks noChangeShapeType="1"/>
            <a:stCxn id="1753137" idx="5"/>
            <a:endCxn id="1753134" idx="0"/>
          </p:cNvCxnSpPr>
          <p:nvPr/>
        </p:nvCxnSpPr>
        <p:spPr bwMode="auto">
          <a:xfrm>
            <a:off x="9926638" y="2478088"/>
            <a:ext cx="3984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43" name="AutoShape 55">
            <a:extLst>
              <a:ext uri="{FF2B5EF4-FFF2-40B4-BE49-F238E27FC236}">
                <a16:creationId xmlns:a16="http://schemas.microsoft.com/office/drawing/2014/main" id="{C8FD3322-B464-CECA-8BB6-80DA24B15309}"/>
              </a:ext>
            </a:extLst>
          </p:cNvPr>
          <p:cNvCxnSpPr>
            <a:cxnSpLocks noChangeShapeType="1"/>
            <a:stCxn id="1753138" idx="3"/>
            <a:endCxn id="1753136" idx="0"/>
          </p:cNvCxnSpPr>
          <p:nvPr/>
        </p:nvCxnSpPr>
        <p:spPr bwMode="auto">
          <a:xfrm flipH="1">
            <a:off x="8191501" y="2478088"/>
            <a:ext cx="3222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44" name="AutoShape 56">
            <a:extLst>
              <a:ext uri="{FF2B5EF4-FFF2-40B4-BE49-F238E27FC236}">
                <a16:creationId xmlns:a16="http://schemas.microsoft.com/office/drawing/2014/main" id="{63A12341-5D6D-A20E-2CEB-82636CE220F3}"/>
              </a:ext>
            </a:extLst>
          </p:cNvPr>
          <p:cNvCxnSpPr>
            <a:cxnSpLocks noChangeShapeType="1"/>
            <a:stCxn id="1753138" idx="5"/>
            <a:endCxn id="1753135" idx="0"/>
          </p:cNvCxnSpPr>
          <p:nvPr/>
        </p:nvCxnSpPr>
        <p:spPr bwMode="auto">
          <a:xfrm>
            <a:off x="8783638" y="2478088"/>
            <a:ext cx="1698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45" name="Oval 57">
            <a:extLst>
              <a:ext uri="{FF2B5EF4-FFF2-40B4-BE49-F238E27FC236}">
                <a16:creationId xmlns:a16="http://schemas.microsoft.com/office/drawing/2014/main" id="{0093FC89-4378-6A43-B011-4F0015AC045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20000" y="3471863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3146" name="AutoShape 58">
            <a:extLst>
              <a:ext uri="{FF2B5EF4-FFF2-40B4-BE49-F238E27FC236}">
                <a16:creationId xmlns:a16="http://schemas.microsoft.com/office/drawing/2014/main" id="{A0593C21-0DD5-1907-77FF-98FFA5B58850}"/>
              </a:ext>
            </a:extLst>
          </p:cNvPr>
          <p:cNvCxnSpPr>
            <a:cxnSpLocks noChangeShapeType="1"/>
            <a:stCxn id="1753136" idx="3"/>
            <a:endCxn id="1753145" idx="0"/>
          </p:cNvCxnSpPr>
          <p:nvPr/>
        </p:nvCxnSpPr>
        <p:spPr bwMode="auto">
          <a:xfrm flipH="1">
            <a:off x="7867651" y="3163889"/>
            <a:ext cx="188913" cy="288925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47" name="Oval 59">
            <a:extLst>
              <a:ext uri="{FF2B5EF4-FFF2-40B4-BE49-F238E27FC236}">
                <a16:creationId xmlns:a16="http://schemas.microsoft.com/office/drawing/2014/main" id="{B54F7443-F53E-D70D-60F4-15AE877411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267700" y="3471863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3148" name="AutoShape 60">
            <a:extLst>
              <a:ext uri="{FF2B5EF4-FFF2-40B4-BE49-F238E27FC236}">
                <a16:creationId xmlns:a16="http://schemas.microsoft.com/office/drawing/2014/main" id="{6F6120AD-C942-FEEE-515A-3529C63BFE55}"/>
              </a:ext>
            </a:extLst>
          </p:cNvPr>
          <p:cNvCxnSpPr>
            <a:cxnSpLocks noChangeShapeType="1"/>
            <a:stCxn id="1753136" idx="5"/>
            <a:endCxn id="1753147" idx="0"/>
          </p:cNvCxnSpPr>
          <p:nvPr/>
        </p:nvCxnSpPr>
        <p:spPr bwMode="auto">
          <a:xfrm>
            <a:off x="8326438" y="3163889"/>
            <a:ext cx="188912" cy="288925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49" name="Oval 61">
            <a:extLst>
              <a:ext uri="{FF2B5EF4-FFF2-40B4-BE49-F238E27FC236}">
                <a16:creationId xmlns:a16="http://schemas.microsoft.com/office/drawing/2014/main" id="{4F2467FB-4400-D82E-4839-EA6B247C6D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448800" y="28194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3150" name="AutoShape 62">
            <a:extLst>
              <a:ext uri="{FF2B5EF4-FFF2-40B4-BE49-F238E27FC236}">
                <a16:creationId xmlns:a16="http://schemas.microsoft.com/office/drawing/2014/main" id="{F4992BBF-6F07-011E-B48A-2EF36EC2ED68}"/>
              </a:ext>
            </a:extLst>
          </p:cNvPr>
          <p:cNvCxnSpPr>
            <a:cxnSpLocks noChangeShapeType="1"/>
            <a:stCxn id="1753137" idx="3"/>
            <a:endCxn id="1753149" idx="0"/>
          </p:cNvCxnSpPr>
          <p:nvPr/>
        </p:nvCxnSpPr>
        <p:spPr bwMode="auto">
          <a:xfrm flipH="1">
            <a:off x="9639301" y="2478088"/>
            <a:ext cx="174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62" name="Oval 74">
            <a:extLst>
              <a:ext uri="{FF2B5EF4-FFF2-40B4-BE49-F238E27FC236}">
                <a16:creationId xmlns:a16="http://schemas.microsoft.com/office/drawing/2014/main" id="{C41A68CB-34DF-54C3-D16C-D3EF34E32FF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38800" y="6096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3163" name="Oval 75">
            <a:extLst>
              <a:ext uri="{FF2B5EF4-FFF2-40B4-BE49-F238E27FC236}">
                <a16:creationId xmlns:a16="http://schemas.microsoft.com/office/drawing/2014/main" id="{4412AA02-9CEB-B6D4-BB0E-3B831D7369D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76800" y="60960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3164" name="Oval 76">
            <a:extLst>
              <a:ext uri="{FF2B5EF4-FFF2-40B4-BE49-F238E27FC236}">
                <a16:creationId xmlns:a16="http://schemas.microsoft.com/office/drawing/2014/main" id="{38689A57-69A6-CBF7-E64D-42A0590DB70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77000" y="5410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165" name="Oval 77">
            <a:extLst>
              <a:ext uri="{FF2B5EF4-FFF2-40B4-BE49-F238E27FC236}">
                <a16:creationId xmlns:a16="http://schemas.microsoft.com/office/drawing/2014/main" id="{092AEFA3-2468-CA9D-428C-D7B52ED879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334000" y="5410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3166" name="Oval 78">
            <a:extLst>
              <a:ext uri="{FF2B5EF4-FFF2-40B4-BE49-F238E27FC236}">
                <a16:creationId xmlns:a16="http://schemas.microsoft.com/office/drawing/2014/main" id="{C7C4B926-8E33-BDDB-3CB0-C7A0372D96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67400" y="4648200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3167" name="AutoShape 79">
            <a:extLst>
              <a:ext uri="{FF2B5EF4-FFF2-40B4-BE49-F238E27FC236}">
                <a16:creationId xmlns:a16="http://schemas.microsoft.com/office/drawing/2014/main" id="{A54C2C78-FA91-171C-0BB3-105B52399062}"/>
              </a:ext>
            </a:extLst>
          </p:cNvPr>
          <p:cNvCxnSpPr>
            <a:cxnSpLocks noChangeShapeType="1"/>
            <a:stCxn id="1753166" idx="3"/>
            <a:endCxn id="1753165" idx="0"/>
          </p:cNvCxnSpPr>
          <p:nvPr/>
        </p:nvCxnSpPr>
        <p:spPr bwMode="auto">
          <a:xfrm flipH="1">
            <a:off x="5524501" y="4992688"/>
            <a:ext cx="3984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68" name="AutoShape 80">
            <a:extLst>
              <a:ext uri="{FF2B5EF4-FFF2-40B4-BE49-F238E27FC236}">
                <a16:creationId xmlns:a16="http://schemas.microsoft.com/office/drawing/2014/main" id="{1931F577-CC11-24AA-BC91-DD1B255FF2CC}"/>
              </a:ext>
            </a:extLst>
          </p:cNvPr>
          <p:cNvCxnSpPr>
            <a:cxnSpLocks noChangeShapeType="1"/>
            <a:stCxn id="1753166" idx="5"/>
            <a:endCxn id="1753164" idx="0"/>
          </p:cNvCxnSpPr>
          <p:nvPr/>
        </p:nvCxnSpPr>
        <p:spPr bwMode="auto">
          <a:xfrm>
            <a:off x="6192838" y="4992688"/>
            <a:ext cx="4746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69" name="AutoShape 81">
            <a:extLst>
              <a:ext uri="{FF2B5EF4-FFF2-40B4-BE49-F238E27FC236}">
                <a16:creationId xmlns:a16="http://schemas.microsoft.com/office/drawing/2014/main" id="{376504CE-7C2E-38A3-F618-4EF54535EFDB}"/>
              </a:ext>
            </a:extLst>
          </p:cNvPr>
          <p:cNvCxnSpPr>
            <a:cxnSpLocks noChangeShapeType="1"/>
            <a:stCxn id="1753165" idx="3"/>
            <a:endCxn id="1753163" idx="0"/>
          </p:cNvCxnSpPr>
          <p:nvPr/>
        </p:nvCxnSpPr>
        <p:spPr bwMode="auto">
          <a:xfrm flipH="1">
            <a:off x="5067301" y="5754688"/>
            <a:ext cx="3222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70" name="AutoShape 82">
            <a:extLst>
              <a:ext uri="{FF2B5EF4-FFF2-40B4-BE49-F238E27FC236}">
                <a16:creationId xmlns:a16="http://schemas.microsoft.com/office/drawing/2014/main" id="{C494F8AB-8170-65CF-7DBE-7C0C75205D04}"/>
              </a:ext>
            </a:extLst>
          </p:cNvPr>
          <p:cNvCxnSpPr>
            <a:cxnSpLocks noChangeShapeType="1"/>
            <a:stCxn id="1753165" idx="5"/>
            <a:endCxn id="1753162" idx="0"/>
          </p:cNvCxnSpPr>
          <p:nvPr/>
        </p:nvCxnSpPr>
        <p:spPr bwMode="auto">
          <a:xfrm>
            <a:off x="5659438" y="5754688"/>
            <a:ext cx="1698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3191" name="Oval 103">
            <a:extLst>
              <a:ext uri="{FF2B5EF4-FFF2-40B4-BE49-F238E27FC236}">
                <a16:creationId xmlns:a16="http://schemas.microsoft.com/office/drawing/2014/main" id="{A0C02FFC-1543-027E-2BDC-49051995868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753600" y="58388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3192" name="Oval 104">
            <a:extLst>
              <a:ext uri="{FF2B5EF4-FFF2-40B4-BE49-F238E27FC236}">
                <a16:creationId xmlns:a16="http://schemas.microsoft.com/office/drawing/2014/main" id="{F0586CF2-A548-97B9-075E-21CF70D4E4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82000" y="58388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3193" name="Oval 105">
            <a:extLst>
              <a:ext uri="{FF2B5EF4-FFF2-40B4-BE49-F238E27FC236}">
                <a16:creationId xmlns:a16="http://schemas.microsoft.com/office/drawing/2014/main" id="{9105F8FB-6F7E-4793-B70B-5807B1064C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20000" y="58388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3194" name="Oval 106">
            <a:extLst>
              <a:ext uri="{FF2B5EF4-FFF2-40B4-BE49-F238E27FC236}">
                <a16:creationId xmlns:a16="http://schemas.microsoft.com/office/drawing/2014/main" id="{26B2F3AE-577F-A604-AC0F-0939E926A3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20200" y="51530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3195" name="Oval 107">
            <a:extLst>
              <a:ext uri="{FF2B5EF4-FFF2-40B4-BE49-F238E27FC236}">
                <a16:creationId xmlns:a16="http://schemas.microsoft.com/office/drawing/2014/main" id="{00A933A5-158B-1640-D737-606D224063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077200" y="51530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3196" name="Oval 108">
            <a:extLst>
              <a:ext uri="{FF2B5EF4-FFF2-40B4-BE49-F238E27FC236}">
                <a16:creationId xmlns:a16="http://schemas.microsoft.com/office/drawing/2014/main" id="{C19C1A25-9EE0-7F5C-8C84-F42E9A05D2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10600" y="4391025"/>
            <a:ext cx="381000" cy="3810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3197" name="AutoShape 109">
            <a:extLst>
              <a:ext uri="{FF2B5EF4-FFF2-40B4-BE49-F238E27FC236}">
                <a16:creationId xmlns:a16="http://schemas.microsoft.com/office/drawing/2014/main" id="{9F390E3D-7C41-49D4-345B-80FE59FFC8E4}"/>
              </a:ext>
            </a:extLst>
          </p:cNvPr>
          <p:cNvCxnSpPr>
            <a:cxnSpLocks noChangeShapeType="1"/>
            <a:stCxn id="1753196" idx="3"/>
            <a:endCxn id="1753195" idx="0"/>
          </p:cNvCxnSpPr>
          <p:nvPr/>
        </p:nvCxnSpPr>
        <p:spPr bwMode="auto">
          <a:xfrm flipH="1">
            <a:off x="8267701" y="4735513"/>
            <a:ext cx="398463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98" name="AutoShape 110">
            <a:extLst>
              <a:ext uri="{FF2B5EF4-FFF2-40B4-BE49-F238E27FC236}">
                <a16:creationId xmlns:a16="http://schemas.microsoft.com/office/drawing/2014/main" id="{A77543A4-3D10-2E7F-B415-D4FF64B3B546}"/>
              </a:ext>
            </a:extLst>
          </p:cNvPr>
          <p:cNvCxnSpPr>
            <a:cxnSpLocks noChangeShapeType="1"/>
            <a:stCxn id="1753196" idx="5"/>
            <a:endCxn id="1753194" idx="0"/>
          </p:cNvCxnSpPr>
          <p:nvPr/>
        </p:nvCxnSpPr>
        <p:spPr bwMode="auto">
          <a:xfrm>
            <a:off x="8936038" y="4735513"/>
            <a:ext cx="474662" cy="3984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199" name="AutoShape 111">
            <a:extLst>
              <a:ext uri="{FF2B5EF4-FFF2-40B4-BE49-F238E27FC236}">
                <a16:creationId xmlns:a16="http://schemas.microsoft.com/office/drawing/2014/main" id="{CBE3E281-07AA-4BE7-0057-4BA994BEEE0E}"/>
              </a:ext>
            </a:extLst>
          </p:cNvPr>
          <p:cNvCxnSpPr>
            <a:cxnSpLocks noChangeShapeType="1"/>
            <a:stCxn id="1753194" idx="5"/>
            <a:endCxn id="1753191" idx="0"/>
          </p:cNvCxnSpPr>
          <p:nvPr/>
        </p:nvCxnSpPr>
        <p:spPr bwMode="auto">
          <a:xfrm>
            <a:off x="9545638" y="5497513"/>
            <a:ext cx="3984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200" name="AutoShape 112">
            <a:extLst>
              <a:ext uri="{FF2B5EF4-FFF2-40B4-BE49-F238E27FC236}">
                <a16:creationId xmlns:a16="http://schemas.microsoft.com/office/drawing/2014/main" id="{2BB03716-752C-A953-EA01-4FDEC6521E0A}"/>
              </a:ext>
            </a:extLst>
          </p:cNvPr>
          <p:cNvCxnSpPr>
            <a:cxnSpLocks noChangeShapeType="1"/>
            <a:stCxn id="1753195" idx="3"/>
            <a:endCxn id="1753193" idx="0"/>
          </p:cNvCxnSpPr>
          <p:nvPr/>
        </p:nvCxnSpPr>
        <p:spPr bwMode="auto">
          <a:xfrm flipH="1">
            <a:off x="7810501" y="5497513"/>
            <a:ext cx="322263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3201" name="AutoShape 113">
            <a:extLst>
              <a:ext uri="{FF2B5EF4-FFF2-40B4-BE49-F238E27FC236}">
                <a16:creationId xmlns:a16="http://schemas.microsoft.com/office/drawing/2014/main" id="{A34D795F-50DA-BCE2-9547-FFEAC5049A69}"/>
              </a:ext>
            </a:extLst>
          </p:cNvPr>
          <p:cNvCxnSpPr>
            <a:cxnSpLocks noChangeShapeType="1"/>
            <a:stCxn id="1753195" idx="5"/>
            <a:endCxn id="1753192" idx="0"/>
          </p:cNvCxnSpPr>
          <p:nvPr/>
        </p:nvCxnSpPr>
        <p:spPr bwMode="auto">
          <a:xfrm>
            <a:off x="8402638" y="5497513"/>
            <a:ext cx="169862" cy="32226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53211" name="Group 123">
            <a:extLst>
              <a:ext uri="{FF2B5EF4-FFF2-40B4-BE49-F238E27FC236}">
                <a16:creationId xmlns:a16="http://schemas.microsoft.com/office/drawing/2014/main" id="{521B217D-B171-76A5-4E04-1961E4A9DC53}"/>
              </a:ext>
            </a:extLst>
          </p:cNvPr>
          <p:cNvGrpSpPr>
            <a:grpSpLocks/>
          </p:cNvGrpSpPr>
          <p:nvPr/>
        </p:nvGrpSpPr>
        <p:grpSpPr bwMode="auto">
          <a:xfrm>
            <a:off x="2178050" y="1219201"/>
            <a:ext cx="8489950" cy="5076825"/>
            <a:chOff x="412" y="768"/>
            <a:chExt cx="5348" cy="3198"/>
          </a:xfrm>
        </p:grpSpPr>
        <p:grpSp>
          <p:nvGrpSpPr>
            <p:cNvPr id="1753178" name="Group 90">
              <a:extLst>
                <a:ext uri="{FF2B5EF4-FFF2-40B4-BE49-F238E27FC236}">
                  <a16:creationId xmlns:a16="http://schemas.microsoft.com/office/drawing/2014/main" id="{AED936AA-9417-4E25-CDAE-A0E843947E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" y="786"/>
              <a:ext cx="1412" cy="1326"/>
              <a:chOff x="4007" y="768"/>
              <a:chExt cx="1412" cy="1326"/>
            </a:xfrm>
          </p:grpSpPr>
          <p:sp>
            <p:nvSpPr>
              <p:cNvPr id="1753172" name="Line 84">
                <a:extLst>
                  <a:ext uri="{FF2B5EF4-FFF2-40B4-BE49-F238E27FC236}">
                    <a16:creationId xmlns:a16="http://schemas.microsoft.com/office/drawing/2014/main" id="{5C81092D-1A64-C636-5D5C-FC06161D4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7" y="1091"/>
                <a:ext cx="983" cy="962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173" name="Line 85">
                <a:extLst>
                  <a:ext uri="{FF2B5EF4-FFF2-40B4-BE49-F238E27FC236}">
                    <a16:creationId xmlns:a16="http://schemas.microsoft.com/office/drawing/2014/main" id="{66126EC9-1C38-6F7D-6B3F-04DC2EEEA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8" y="1051"/>
                <a:ext cx="942" cy="1043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177" name="Text Box 89">
                <a:extLst>
                  <a:ext uri="{FF2B5EF4-FFF2-40B4-BE49-F238E27FC236}">
                    <a16:creationId xmlns:a16="http://schemas.microsoft.com/office/drawing/2014/main" id="{FB80F240-B85B-DD91-A1F9-F4033EEB9B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1" y="768"/>
                <a:ext cx="898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6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wrong!</a:t>
                </a:r>
              </a:p>
            </p:txBody>
          </p:sp>
        </p:grpSp>
        <p:grpSp>
          <p:nvGrpSpPr>
            <p:cNvPr id="1753183" name="Group 95">
              <a:extLst>
                <a:ext uri="{FF2B5EF4-FFF2-40B4-BE49-F238E27FC236}">
                  <a16:creationId xmlns:a16="http://schemas.microsoft.com/office/drawing/2014/main" id="{EE319741-594F-94FE-D6BC-8D757BA47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0" y="768"/>
              <a:ext cx="1412" cy="1326"/>
              <a:chOff x="4007" y="768"/>
              <a:chExt cx="1412" cy="1326"/>
            </a:xfrm>
          </p:grpSpPr>
          <p:sp>
            <p:nvSpPr>
              <p:cNvPr id="1753184" name="Line 96">
                <a:extLst>
                  <a:ext uri="{FF2B5EF4-FFF2-40B4-BE49-F238E27FC236}">
                    <a16:creationId xmlns:a16="http://schemas.microsoft.com/office/drawing/2014/main" id="{B67DA818-11AF-1E2C-FFB4-35C4423235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7" y="1091"/>
                <a:ext cx="983" cy="962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185" name="Line 97">
                <a:extLst>
                  <a:ext uri="{FF2B5EF4-FFF2-40B4-BE49-F238E27FC236}">
                    <a16:creationId xmlns:a16="http://schemas.microsoft.com/office/drawing/2014/main" id="{D85CA27B-67BE-3683-9D3F-D78500010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8" y="1051"/>
                <a:ext cx="942" cy="1043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186" name="Text Box 98">
                <a:extLst>
                  <a:ext uri="{FF2B5EF4-FFF2-40B4-BE49-F238E27FC236}">
                    <a16:creationId xmlns:a16="http://schemas.microsoft.com/office/drawing/2014/main" id="{5B77A816-81FB-F7B7-0B26-AD8461D81A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1" y="768"/>
                <a:ext cx="898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6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wrong!</a:t>
                </a:r>
              </a:p>
            </p:txBody>
          </p:sp>
        </p:grpSp>
        <p:grpSp>
          <p:nvGrpSpPr>
            <p:cNvPr id="1753202" name="Group 114">
              <a:extLst>
                <a:ext uri="{FF2B5EF4-FFF2-40B4-BE49-F238E27FC236}">
                  <a16:creationId xmlns:a16="http://schemas.microsoft.com/office/drawing/2014/main" id="{DB117618-99ED-78CE-2A2C-B474036CD0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2640"/>
              <a:ext cx="1412" cy="1326"/>
              <a:chOff x="4007" y="768"/>
              <a:chExt cx="1412" cy="1326"/>
            </a:xfrm>
          </p:grpSpPr>
          <p:sp>
            <p:nvSpPr>
              <p:cNvPr id="1753203" name="Line 115">
                <a:extLst>
                  <a:ext uri="{FF2B5EF4-FFF2-40B4-BE49-F238E27FC236}">
                    <a16:creationId xmlns:a16="http://schemas.microsoft.com/office/drawing/2014/main" id="{69A8920B-AE1D-EABD-610E-6887028EB5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7" y="1091"/>
                <a:ext cx="983" cy="962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204" name="Line 116">
                <a:extLst>
                  <a:ext uri="{FF2B5EF4-FFF2-40B4-BE49-F238E27FC236}">
                    <a16:creationId xmlns:a16="http://schemas.microsoft.com/office/drawing/2014/main" id="{908553C4-33A1-CC52-E32B-8468CA260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8" y="1051"/>
                <a:ext cx="942" cy="1043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205" name="Text Box 117">
                <a:extLst>
                  <a:ext uri="{FF2B5EF4-FFF2-40B4-BE49-F238E27FC236}">
                    <a16:creationId xmlns:a16="http://schemas.microsoft.com/office/drawing/2014/main" id="{41629F3D-EB6F-096E-C4BD-E6C1C18489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1" y="768"/>
                <a:ext cx="898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6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wrong!</a:t>
                </a:r>
              </a:p>
            </p:txBody>
          </p:sp>
        </p:grpSp>
        <p:grpSp>
          <p:nvGrpSpPr>
            <p:cNvPr id="1753207" name="Group 119">
              <a:extLst>
                <a:ext uri="{FF2B5EF4-FFF2-40B4-BE49-F238E27FC236}">
                  <a16:creationId xmlns:a16="http://schemas.microsoft.com/office/drawing/2014/main" id="{4D0249AC-F31E-9286-AD6E-004E2B1CF8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8" y="768"/>
              <a:ext cx="1412" cy="1326"/>
              <a:chOff x="4007" y="768"/>
              <a:chExt cx="1412" cy="1326"/>
            </a:xfrm>
          </p:grpSpPr>
          <p:sp>
            <p:nvSpPr>
              <p:cNvPr id="1753208" name="Line 120">
                <a:extLst>
                  <a:ext uri="{FF2B5EF4-FFF2-40B4-BE49-F238E27FC236}">
                    <a16:creationId xmlns:a16="http://schemas.microsoft.com/office/drawing/2014/main" id="{FDABE757-CB5C-F88B-47C7-7E43BDEA54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7" y="1091"/>
                <a:ext cx="983" cy="962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209" name="Line 121">
                <a:extLst>
                  <a:ext uri="{FF2B5EF4-FFF2-40B4-BE49-F238E27FC236}">
                    <a16:creationId xmlns:a16="http://schemas.microsoft.com/office/drawing/2014/main" id="{839A025F-6BD1-8B84-DE9E-BC59DE7F83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48" y="1051"/>
                <a:ext cx="942" cy="1043"/>
              </a:xfrm>
              <a:prstGeom prst="line">
                <a:avLst/>
              </a:prstGeom>
              <a:noFill/>
              <a:ln w="22225">
                <a:solidFill>
                  <a:srgbClr val="FF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3210" name="Text Box 122">
                <a:extLst>
                  <a:ext uri="{FF2B5EF4-FFF2-40B4-BE49-F238E27FC236}">
                    <a16:creationId xmlns:a16="http://schemas.microsoft.com/office/drawing/2014/main" id="{FF26F12C-0BFC-0789-2C9E-1FD8E61399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21" y="768"/>
                <a:ext cx="898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2600" b="1">
                    <a:solidFill>
                      <a:srgbClr val="CC3300"/>
                    </a:solidFill>
                    <a:latin typeface="Times New Roman" panose="02020603050405020304" pitchFamily="18" charset="0"/>
                  </a:rPr>
                  <a:t>wrong!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3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3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4245" name="Rectangle 133">
            <a:extLst>
              <a:ext uri="{FF2B5EF4-FFF2-40B4-BE49-F238E27FC236}">
                <a16:creationId xmlns:a16="http://schemas.microsoft.com/office/drawing/2014/main" id="{562550D5-A31C-B6F2-8579-27076075C8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r>
              <a:rPr lang="en-US" altLang="en-US"/>
              <a:t>Which are max-heaps?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EAD1BC9-9A4C-0A11-FFCA-62BE8081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D1E0-CA71-CC48-BE1F-7186E872DB85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1754115" name="Rectangle 3">
            <a:extLst>
              <a:ext uri="{FF2B5EF4-FFF2-40B4-BE49-F238E27FC236}">
                <a16:creationId xmlns:a16="http://schemas.microsoft.com/office/drawing/2014/main" id="{1514A941-72A6-3772-7CD4-EBCE02C0D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3313" y="2736851"/>
            <a:ext cx="1397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16" name="Rectangle 4">
            <a:extLst>
              <a:ext uri="{FF2B5EF4-FFF2-40B4-BE49-F238E27FC236}">
                <a16:creationId xmlns:a16="http://schemas.microsoft.com/office/drawing/2014/main" id="{9170AB45-9089-E12F-98D7-B827E7FD1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7189" y="2736851"/>
            <a:ext cx="1412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17" name="Rectangle 5">
            <a:extLst>
              <a:ext uri="{FF2B5EF4-FFF2-40B4-BE49-F238E27FC236}">
                <a16:creationId xmlns:a16="http://schemas.microsoft.com/office/drawing/2014/main" id="{DA89C947-6319-30EE-4DBA-701B5683B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214" y="2792414"/>
            <a:ext cx="1428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18" name="Rectangle 6">
            <a:extLst>
              <a:ext uri="{FF2B5EF4-FFF2-40B4-BE49-F238E27FC236}">
                <a16:creationId xmlns:a16="http://schemas.microsoft.com/office/drawing/2014/main" id="{D939D477-4010-725C-F4E5-69D2E94FD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5" y="2792414"/>
            <a:ext cx="141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19" name="Rectangle 7">
            <a:extLst>
              <a:ext uri="{FF2B5EF4-FFF2-40B4-BE49-F238E27FC236}">
                <a16:creationId xmlns:a16="http://schemas.microsoft.com/office/drawing/2014/main" id="{BCF70BCC-5690-2FFD-43C9-CD29A5335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189" y="2792414"/>
            <a:ext cx="198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54120" name="Group 8">
            <a:extLst>
              <a:ext uri="{FF2B5EF4-FFF2-40B4-BE49-F238E27FC236}">
                <a16:creationId xmlns:a16="http://schemas.microsoft.com/office/drawing/2014/main" id="{7E4EE52F-82A6-4225-E4A7-6226261FE96D}"/>
              </a:ext>
            </a:extLst>
          </p:cNvPr>
          <p:cNvGrpSpPr>
            <a:grpSpLocks/>
          </p:cNvGrpSpPr>
          <p:nvPr/>
        </p:nvGrpSpPr>
        <p:grpSpPr bwMode="auto">
          <a:xfrm>
            <a:off x="4765675" y="1668463"/>
            <a:ext cx="1970088" cy="1422400"/>
            <a:chOff x="2736" y="1056"/>
            <a:chExt cx="1455" cy="1072"/>
          </a:xfrm>
        </p:grpSpPr>
        <p:sp>
          <p:nvSpPr>
            <p:cNvPr id="1754121" name="Oval 9">
              <a:extLst>
                <a:ext uri="{FF2B5EF4-FFF2-40B4-BE49-F238E27FC236}">
                  <a16:creationId xmlns:a16="http://schemas.microsoft.com/office/drawing/2014/main" id="{71FBEC02-767C-9E4D-2610-A69646A77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872"/>
              <a:ext cx="256" cy="2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54122" name="Group 10">
              <a:extLst>
                <a:ext uri="{FF2B5EF4-FFF2-40B4-BE49-F238E27FC236}">
                  <a16:creationId xmlns:a16="http://schemas.microsoft.com/office/drawing/2014/main" id="{F0C4071F-EEE3-17AF-BEBA-3520331D61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8" y="1056"/>
              <a:ext cx="1263" cy="722"/>
              <a:chOff x="624" y="1056"/>
              <a:chExt cx="1263" cy="722"/>
            </a:xfrm>
          </p:grpSpPr>
          <p:sp>
            <p:nvSpPr>
              <p:cNvPr id="1754123" name="Rectangle 11">
                <a:extLst>
                  <a:ext uri="{FF2B5EF4-FFF2-40B4-BE49-F238E27FC236}">
                    <a16:creationId xmlns:a16="http://schemas.microsoft.com/office/drawing/2014/main" id="{17146E07-CB33-1E77-43C2-37AD5B548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" y="1480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4" name="Oval 12">
                <a:extLst>
                  <a:ext uri="{FF2B5EF4-FFF2-40B4-BE49-F238E27FC236}">
                    <a16:creationId xmlns:a16="http://schemas.microsoft.com/office/drawing/2014/main" id="{88D79F84-0A54-6EF8-C609-42ECD83BA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1" y="1522"/>
                <a:ext cx="256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5" name="Oval 13">
                <a:extLst>
                  <a:ext uri="{FF2B5EF4-FFF2-40B4-BE49-F238E27FC236}">
                    <a16:creationId xmlns:a16="http://schemas.microsoft.com/office/drawing/2014/main" id="{8FEDFB9C-D2C8-3EDE-1710-6B3D34073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6" name="Line 14">
                <a:extLst>
                  <a:ext uri="{FF2B5EF4-FFF2-40B4-BE49-F238E27FC236}">
                    <a16:creationId xmlns:a16="http://schemas.microsoft.com/office/drawing/2014/main" id="{78DA3AD2-6C03-AFEA-D56E-60CC8A22C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3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7" name="Line 15">
                <a:extLst>
                  <a:ext uri="{FF2B5EF4-FFF2-40B4-BE49-F238E27FC236}">
                    <a16:creationId xmlns:a16="http://schemas.microsoft.com/office/drawing/2014/main" id="{4859FEDE-3120-4E07-A881-7E9C34F45F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87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8" name="Oval 16">
                <a:extLst>
                  <a:ext uri="{FF2B5EF4-FFF2-40B4-BE49-F238E27FC236}">
                    <a16:creationId xmlns:a16="http://schemas.microsoft.com/office/drawing/2014/main" id="{0D1A88E0-6AB1-A44B-F65F-2BB5D8223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" y="1522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29" name="Rectangle 17">
                <a:extLst>
                  <a:ext uri="{FF2B5EF4-FFF2-40B4-BE49-F238E27FC236}">
                    <a16:creationId xmlns:a16="http://schemas.microsoft.com/office/drawing/2014/main" id="{BDE4BB1E-183A-2C58-B4D8-DD8BEA5AA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30" name="Rectangle 18">
                <a:extLst>
                  <a:ext uri="{FF2B5EF4-FFF2-40B4-BE49-F238E27FC236}">
                    <a16:creationId xmlns:a16="http://schemas.microsoft.com/office/drawing/2014/main" id="{DE010284-E944-7E4B-D7F2-6C0832796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31" name="Rectangle 19">
                <a:extLst>
                  <a:ext uri="{FF2B5EF4-FFF2-40B4-BE49-F238E27FC236}">
                    <a16:creationId xmlns:a16="http://schemas.microsoft.com/office/drawing/2014/main" id="{591F9F6E-F028-32E1-4792-887CE130E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1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4132" name="Line 20">
              <a:extLst>
                <a:ext uri="{FF2B5EF4-FFF2-40B4-BE49-F238E27FC236}">
                  <a16:creationId xmlns:a16="http://schemas.microsoft.com/office/drawing/2014/main" id="{5B77F95D-7B8E-EF47-7671-C3167D7C1F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80" y="1728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54133" name="Group 21">
            <a:extLst>
              <a:ext uri="{FF2B5EF4-FFF2-40B4-BE49-F238E27FC236}">
                <a16:creationId xmlns:a16="http://schemas.microsoft.com/office/drawing/2014/main" id="{8AD7B2AD-B9F4-5355-86D2-4ED8E096FAFE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3897313"/>
            <a:ext cx="1970088" cy="1422400"/>
            <a:chOff x="432" y="2688"/>
            <a:chExt cx="1455" cy="1072"/>
          </a:xfrm>
        </p:grpSpPr>
        <p:grpSp>
          <p:nvGrpSpPr>
            <p:cNvPr id="1754134" name="Group 22">
              <a:extLst>
                <a:ext uri="{FF2B5EF4-FFF2-40B4-BE49-F238E27FC236}">
                  <a16:creationId xmlns:a16="http://schemas.microsoft.com/office/drawing/2014/main" id="{9340536C-11E7-FC68-94B4-D739A9AFF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688"/>
              <a:ext cx="1455" cy="1072"/>
              <a:chOff x="2736" y="1056"/>
              <a:chExt cx="1455" cy="1072"/>
            </a:xfrm>
          </p:grpSpPr>
          <p:sp>
            <p:nvSpPr>
              <p:cNvPr id="1754135" name="Oval 23">
                <a:extLst>
                  <a:ext uri="{FF2B5EF4-FFF2-40B4-BE49-F238E27FC236}">
                    <a16:creationId xmlns:a16="http://schemas.microsoft.com/office/drawing/2014/main" id="{B8E8C8BA-ECD2-6686-6550-D74BA6183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6" y="1872"/>
                <a:ext cx="256" cy="256"/>
              </a:xfrm>
              <a:prstGeom prst="ellips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54136" name="Group 24">
                <a:extLst>
                  <a:ext uri="{FF2B5EF4-FFF2-40B4-BE49-F238E27FC236}">
                    <a16:creationId xmlns:a16="http://schemas.microsoft.com/office/drawing/2014/main" id="{7826F837-C13D-C53F-7028-8921EEC54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8" y="1056"/>
                <a:ext cx="1263" cy="722"/>
                <a:chOff x="624" y="1056"/>
                <a:chExt cx="1263" cy="722"/>
              </a:xfrm>
            </p:grpSpPr>
            <p:sp>
              <p:nvSpPr>
                <p:cNvPr id="1754137" name="Rectangle 25">
                  <a:extLst>
                    <a:ext uri="{FF2B5EF4-FFF2-40B4-BE49-F238E27FC236}">
                      <a16:creationId xmlns:a16="http://schemas.microsoft.com/office/drawing/2014/main" id="{79CA544D-9E97-343A-53F4-54F4D88B30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1" y="1480"/>
                  <a:ext cx="104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38" name="Oval 26">
                  <a:extLst>
                    <a:ext uri="{FF2B5EF4-FFF2-40B4-BE49-F238E27FC236}">
                      <a16:creationId xmlns:a16="http://schemas.microsoft.com/office/drawing/2014/main" id="{8B8A1557-B28B-C7CD-BB52-450F854244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31" y="1522"/>
                  <a:ext cx="256" cy="256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39" name="Oval 27">
                  <a:extLst>
                    <a:ext uri="{FF2B5EF4-FFF2-40B4-BE49-F238E27FC236}">
                      <a16:creationId xmlns:a16="http://schemas.microsoft.com/office/drawing/2014/main" id="{387D43EA-55AC-7E19-1AA8-399D7A87A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32" y="1056"/>
                  <a:ext cx="257" cy="256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0" name="Line 28">
                  <a:extLst>
                    <a:ext uri="{FF2B5EF4-FFF2-40B4-BE49-F238E27FC236}">
                      <a16:creationId xmlns:a16="http://schemas.microsoft.com/office/drawing/2014/main" id="{661A5C56-2FFA-3A32-BF3D-EBC7BE0A1A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93" y="1225"/>
                  <a:ext cx="339" cy="29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1" name="Line 29">
                  <a:extLst>
                    <a:ext uri="{FF2B5EF4-FFF2-40B4-BE49-F238E27FC236}">
                      <a16:creationId xmlns:a16="http://schemas.microsoft.com/office/drawing/2014/main" id="{1BEB4898-C442-0E11-65FD-12714649182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1387" y="1225"/>
                  <a:ext cx="339" cy="29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2" name="Oval 30">
                  <a:extLst>
                    <a:ext uri="{FF2B5EF4-FFF2-40B4-BE49-F238E27FC236}">
                      <a16:creationId xmlns:a16="http://schemas.microsoft.com/office/drawing/2014/main" id="{A1A61F56-46D0-ED12-202A-F369454749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5" y="1522"/>
                  <a:ext cx="257" cy="256"/>
                </a:xfrm>
                <a:prstGeom prst="ellipse">
                  <a:avLst/>
                </a:prstGeom>
                <a:solidFill>
                  <a:srgbClr val="FFFFFF"/>
                </a:solidFill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3" name="Rectangle 31">
                  <a:extLst>
                    <a:ext uri="{FF2B5EF4-FFF2-40B4-BE49-F238E27FC236}">
                      <a16:creationId xmlns:a16="http://schemas.microsoft.com/office/drawing/2014/main" id="{C586D4EE-9AF0-61D8-2933-BCE1A098FC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32" y="1056"/>
                  <a:ext cx="105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4" name="Rectangle 32">
                  <a:extLst>
                    <a:ext uri="{FF2B5EF4-FFF2-40B4-BE49-F238E27FC236}">
                      <a16:creationId xmlns:a16="http://schemas.microsoft.com/office/drawing/2014/main" id="{A8EEE5EB-7155-51E8-CFC4-3BE4989F93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" y="1522"/>
                  <a:ext cx="104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54145" name="Rectangle 33">
                  <a:extLst>
                    <a:ext uri="{FF2B5EF4-FFF2-40B4-BE49-F238E27FC236}">
                      <a16:creationId xmlns:a16="http://schemas.microsoft.com/office/drawing/2014/main" id="{B90D3D08-FC2B-BDCD-B02F-4DB382DB08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41" y="1522"/>
                  <a:ext cx="104" cy="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754146" name="Line 34">
                <a:extLst>
                  <a:ext uri="{FF2B5EF4-FFF2-40B4-BE49-F238E27FC236}">
                    <a16:creationId xmlns:a16="http://schemas.microsoft.com/office/drawing/2014/main" id="{BDA9FB40-14A6-244A-E938-BD56560C4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80" y="1728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4147" name="Oval 35">
              <a:extLst>
                <a:ext uri="{FF2B5EF4-FFF2-40B4-BE49-F238E27FC236}">
                  <a16:creationId xmlns:a16="http://schemas.microsoft.com/office/drawing/2014/main" id="{9DBE22DB-3927-F5A2-EC32-110F0FAF4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504"/>
              <a:ext cx="257" cy="256"/>
            </a:xfrm>
            <a:prstGeom prst="ellips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48" name="Line 36">
              <a:extLst>
                <a:ext uri="{FF2B5EF4-FFF2-40B4-BE49-F238E27FC236}">
                  <a16:creationId xmlns:a16="http://schemas.microsoft.com/office/drawing/2014/main" id="{59CEDDDF-B17E-BF1A-E480-484FDDE9B7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64" y="3360"/>
              <a:ext cx="9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54149" name="Oval 37">
            <a:extLst>
              <a:ext uri="{FF2B5EF4-FFF2-40B4-BE49-F238E27FC236}">
                <a16:creationId xmlns:a16="http://schemas.microsoft.com/office/drawing/2014/main" id="{F95221DB-6F20-DDE5-9C79-D336880DB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5464" y="2878139"/>
            <a:ext cx="346075" cy="339725"/>
          </a:xfrm>
          <a:prstGeom prst="ellips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54150" name="Group 38">
            <a:extLst>
              <a:ext uri="{FF2B5EF4-FFF2-40B4-BE49-F238E27FC236}">
                <a16:creationId xmlns:a16="http://schemas.microsoft.com/office/drawing/2014/main" id="{F9469F98-6347-B15D-2D73-B5A342167194}"/>
              </a:ext>
            </a:extLst>
          </p:cNvPr>
          <p:cNvGrpSpPr>
            <a:grpSpLocks/>
          </p:cNvGrpSpPr>
          <p:nvPr/>
        </p:nvGrpSpPr>
        <p:grpSpPr bwMode="auto">
          <a:xfrm>
            <a:off x="7820025" y="1731963"/>
            <a:ext cx="1709738" cy="957262"/>
            <a:chOff x="624" y="1056"/>
            <a:chExt cx="1263" cy="722"/>
          </a:xfrm>
        </p:grpSpPr>
        <p:sp>
          <p:nvSpPr>
            <p:cNvPr id="1754151" name="Rectangle 39">
              <a:extLst>
                <a:ext uri="{FF2B5EF4-FFF2-40B4-BE49-F238E27FC236}">
                  <a16:creationId xmlns:a16="http://schemas.microsoft.com/office/drawing/2014/main" id="{9D9E788C-AA67-DBB0-9C0D-63C87BADD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" y="1480"/>
              <a:ext cx="104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52" name="Oval 40">
              <a:extLst>
                <a:ext uri="{FF2B5EF4-FFF2-40B4-BE49-F238E27FC236}">
                  <a16:creationId xmlns:a16="http://schemas.microsoft.com/office/drawing/2014/main" id="{D5318EA1-A4F1-AD75-3CBA-4023EE49A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1" y="1522"/>
              <a:ext cx="256" cy="25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4153" name="Oval 41">
              <a:extLst>
                <a:ext uri="{FF2B5EF4-FFF2-40B4-BE49-F238E27FC236}">
                  <a16:creationId xmlns:a16="http://schemas.microsoft.com/office/drawing/2014/main" id="{E63A144F-BCCE-7369-B3E3-C9A8EA1CC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1056"/>
              <a:ext cx="257" cy="25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4154" name="Line 42">
              <a:extLst>
                <a:ext uri="{FF2B5EF4-FFF2-40B4-BE49-F238E27FC236}">
                  <a16:creationId xmlns:a16="http://schemas.microsoft.com/office/drawing/2014/main" id="{EC63CC58-3C98-D31C-220F-43FB3D7DA3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3" y="1225"/>
              <a:ext cx="339" cy="29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55" name="Line 43">
              <a:extLst>
                <a:ext uri="{FF2B5EF4-FFF2-40B4-BE49-F238E27FC236}">
                  <a16:creationId xmlns:a16="http://schemas.microsoft.com/office/drawing/2014/main" id="{9B00713E-9F2C-9342-2D07-5A35D131BE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87" y="1225"/>
              <a:ext cx="339" cy="29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56" name="Oval 44">
              <a:extLst>
                <a:ext uri="{FF2B5EF4-FFF2-40B4-BE49-F238E27FC236}">
                  <a16:creationId xmlns:a16="http://schemas.microsoft.com/office/drawing/2014/main" id="{2CF10139-DB82-F9F2-8148-E8C93F0A2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" y="1522"/>
              <a:ext cx="257" cy="25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54157" name="Rectangle 45">
              <a:extLst>
                <a:ext uri="{FF2B5EF4-FFF2-40B4-BE49-F238E27FC236}">
                  <a16:creationId xmlns:a16="http://schemas.microsoft.com/office/drawing/2014/main" id="{6B68AE62-FEDF-F1E3-CACE-8591F43C6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" y="1056"/>
              <a:ext cx="105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58" name="Rectangle 46">
              <a:extLst>
                <a:ext uri="{FF2B5EF4-FFF2-40B4-BE49-F238E27FC236}">
                  <a16:creationId xmlns:a16="http://schemas.microsoft.com/office/drawing/2014/main" id="{773804D6-0FBD-985B-948D-90754E5E5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1522"/>
              <a:ext cx="104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59" name="Rectangle 47">
              <a:extLst>
                <a:ext uri="{FF2B5EF4-FFF2-40B4-BE49-F238E27FC236}">
                  <a16:creationId xmlns:a16="http://schemas.microsoft.com/office/drawing/2014/main" id="{62905D63-C529-DA0A-0EE6-D14F88C78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1" y="1522"/>
              <a:ext cx="104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54160" name="Line 48">
            <a:extLst>
              <a:ext uri="{FF2B5EF4-FFF2-40B4-BE49-F238E27FC236}">
                <a16:creationId xmlns:a16="http://schemas.microsoft.com/office/drawing/2014/main" id="{BBAFC980-D618-9B8B-0E0E-B9479EEC05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145464" y="2624138"/>
            <a:ext cx="128587" cy="25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54163" name="Text Box 51">
            <a:extLst>
              <a:ext uri="{FF2B5EF4-FFF2-40B4-BE49-F238E27FC236}">
                <a16:creationId xmlns:a16="http://schemas.microsoft.com/office/drawing/2014/main" id="{1B3BDD27-7518-9DA9-EC27-14E15319C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5463" y="2878139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24</a:t>
            </a:r>
          </a:p>
        </p:txBody>
      </p:sp>
      <p:sp>
        <p:nvSpPr>
          <p:cNvPr id="1754164" name="Text Box 52">
            <a:extLst>
              <a:ext uri="{FF2B5EF4-FFF2-40B4-BE49-F238E27FC236}">
                <a16:creationId xmlns:a16="http://schemas.microsoft.com/office/drawing/2014/main" id="{A18F72E2-FCBB-E2B9-E0A4-400A2CFF8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4978400"/>
            <a:ext cx="323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7</a:t>
            </a:r>
          </a:p>
        </p:txBody>
      </p:sp>
      <p:sp>
        <p:nvSpPr>
          <p:cNvPr id="1754165" name="Text Box 53">
            <a:extLst>
              <a:ext uri="{FF2B5EF4-FFF2-40B4-BE49-F238E27FC236}">
                <a16:creationId xmlns:a16="http://schemas.microsoft.com/office/drawing/2014/main" id="{41BBB7AA-14A5-663E-2786-3E9742425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8" y="4978400"/>
            <a:ext cx="3238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3</a:t>
            </a:r>
          </a:p>
        </p:txBody>
      </p:sp>
      <p:grpSp>
        <p:nvGrpSpPr>
          <p:cNvPr id="1754166" name="Group 54">
            <a:extLst>
              <a:ext uri="{FF2B5EF4-FFF2-40B4-BE49-F238E27FC236}">
                <a16:creationId xmlns:a16="http://schemas.microsoft.com/office/drawing/2014/main" id="{DED21D21-AF75-458C-24B8-AC165D16C3DD}"/>
              </a:ext>
            </a:extLst>
          </p:cNvPr>
          <p:cNvGrpSpPr>
            <a:grpSpLocks/>
          </p:cNvGrpSpPr>
          <p:nvPr/>
        </p:nvGrpSpPr>
        <p:grpSpPr bwMode="auto">
          <a:xfrm>
            <a:off x="4962526" y="3897314"/>
            <a:ext cx="1762125" cy="1063625"/>
            <a:chOff x="96" y="1104"/>
            <a:chExt cx="1303" cy="802"/>
          </a:xfrm>
        </p:grpSpPr>
        <p:grpSp>
          <p:nvGrpSpPr>
            <p:cNvPr id="1754167" name="Group 55">
              <a:extLst>
                <a:ext uri="{FF2B5EF4-FFF2-40B4-BE49-F238E27FC236}">
                  <a16:creationId xmlns:a16="http://schemas.microsoft.com/office/drawing/2014/main" id="{EB71E64A-23FD-AA71-BC31-4BC908D1F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1104"/>
              <a:ext cx="1263" cy="722"/>
              <a:chOff x="624" y="1056"/>
              <a:chExt cx="1263" cy="722"/>
            </a:xfrm>
          </p:grpSpPr>
          <p:sp>
            <p:nvSpPr>
              <p:cNvPr id="1754168" name="Rectangle 56">
                <a:extLst>
                  <a:ext uri="{FF2B5EF4-FFF2-40B4-BE49-F238E27FC236}">
                    <a16:creationId xmlns:a16="http://schemas.microsoft.com/office/drawing/2014/main" id="{86DA22F2-A137-FA6F-DADE-4D30DC7F9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" y="1480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69" name="Oval 57">
                <a:extLst>
                  <a:ext uri="{FF2B5EF4-FFF2-40B4-BE49-F238E27FC236}">
                    <a16:creationId xmlns:a16="http://schemas.microsoft.com/office/drawing/2014/main" id="{873B3E5C-FC37-BBF5-001A-3FA0B1C2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1" y="1522"/>
                <a:ext cx="256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0" name="Oval 58">
                <a:extLst>
                  <a:ext uri="{FF2B5EF4-FFF2-40B4-BE49-F238E27FC236}">
                    <a16:creationId xmlns:a16="http://schemas.microsoft.com/office/drawing/2014/main" id="{5832FD83-577A-C2BB-3DAB-A03D4E198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1" name="Line 59">
                <a:extLst>
                  <a:ext uri="{FF2B5EF4-FFF2-40B4-BE49-F238E27FC236}">
                    <a16:creationId xmlns:a16="http://schemas.microsoft.com/office/drawing/2014/main" id="{7268CE4B-00B2-FF0D-0352-CB81899020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3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2" name="Line 60">
                <a:extLst>
                  <a:ext uri="{FF2B5EF4-FFF2-40B4-BE49-F238E27FC236}">
                    <a16:creationId xmlns:a16="http://schemas.microsoft.com/office/drawing/2014/main" id="{3335F1D7-0167-DDEE-F185-504E54B28D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87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3" name="Oval 61">
                <a:extLst>
                  <a:ext uri="{FF2B5EF4-FFF2-40B4-BE49-F238E27FC236}">
                    <a16:creationId xmlns:a16="http://schemas.microsoft.com/office/drawing/2014/main" id="{EC3ED591-2A9E-C9B7-8515-CD7BED367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" y="1522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4" name="Rectangle 62">
                <a:extLst>
                  <a:ext uri="{FF2B5EF4-FFF2-40B4-BE49-F238E27FC236}">
                    <a16:creationId xmlns:a16="http://schemas.microsoft.com/office/drawing/2014/main" id="{853184FE-9128-EE49-31B9-13BA291B9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5" name="Rectangle 63">
                <a:extLst>
                  <a:ext uri="{FF2B5EF4-FFF2-40B4-BE49-F238E27FC236}">
                    <a16:creationId xmlns:a16="http://schemas.microsoft.com/office/drawing/2014/main" id="{B1BF9A59-7C55-C612-D6F1-81B804F1D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76" name="Rectangle 64">
                <a:extLst>
                  <a:ext uri="{FF2B5EF4-FFF2-40B4-BE49-F238E27FC236}">
                    <a16:creationId xmlns:a16="http://schemas.microsoft.com/office/drawing/2014/main" id="{18480D78-A0A3-59A2-8BE9-E00629C9B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1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4177" name="Text Box 65">
              <a:extLst>
                <a:ext uri="{FF2B5EF4-FFF2-40B4-BE49-F238E27FC236}">
                  <a16:creationId xmlns:a16="http://schemas.microsoft.com/office/drawing/2014/main" id="{495083F3-D9D2-846B-18BF-7BEB4CDCD4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7" y="1106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30</a:t>
              </a:r>
            </a:p>
          </p:txBody>
        </p:sp>
        <p:sp>
          <p:nvSpPr>
            <p:cNvPr id="1754178" name="Text Box 66">
              <a:extLst>
                <a:ext uri="{FF2B5EF4-FFF2-40B4-BE49-F238E27FC236}">
                  <a16:creationId xmlns:a16="http://schemas.microsoft.com/office/drawing/2014/main" id="{A9E77A3F-4E6F-A964-7BEE-D2E86A4BF2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" y="1536"/>
              <a:ext cx="343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1754179" name="Text Box 67">
              <a:extLst>
                <a:ext uri="{FF2B5EF4-FFF2-40B4-BE49-F238E27FC236}">
                  <a16:creationId xmlns:a16="http://schemas.microsoft.com/office/drawing/2014/main" id="{CC8DA7BA-4103-824D-BCB5-A07B1BF760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6" y="1584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40</a:t>
              </a:r>
            </a:p>
          </p:txBody>
        </p:sp>
      </p:grpSp>
      <p:sp>
        <p:nvSpPr>
          <p:cNvPr id="1754180" name="Text Box 68">
            <a:extLst>
              <a:ext uri="{FF2B5EF4-FFF2-40B4-BE49-F238E27FC236}">
                <a16:creationId xmlns:a16="http://schemas.microsoft.com/office/drawing/2014/main" id="{F3B6A4AA-27AF-96D4-50B5-1AE4517DE8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5275" y="2305050"/>
            <a:ext cx="4635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30</a:t>
            </a:r>
          </a:p>
        </p:txBody>
      </p:sp>
      <p:sp>
        <p:nvSpPr>
          <p:cNvPr id="1754181" name="Text Box 69">
            <a:extLst>
              <a:ext uri="{FF2B5EF4-FFF2-40B4-BE49-F238E27FC236}">
                <a16:creationId xmlns:a16="http://schemas.microsoft.com/office/drawing/2014/main" id="{0421502C-A254-70B7-92AF-B294310C3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70900" y="1731964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4182" name="Text Box 70">
            <a:extLst>
              <a:ext uri="{FF2B5EF4-FFF2-40B4-BE49-F238E27FC236}">
                <a16:creationId xmlns:a16="http://schemas.microsoft.com/office/drawing/2014/main" id="{B3FF9A08-672F-F93F-D0DB-4DB422CB7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0025" y="2368550"/>
            <a:ext cx="4635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25</a:t>
            </a:r>
          </a:p>
        </p:txBody>
      </p:sp>
      <p:sp>
        <p:nvSpPr>
          <p:cNvPr id="1754183" name="Text Box 71">
            <a:extLst>
              <a:ext uri="{FF2B5EF4-FFF2-40B4-BE49-F238E27FC236}">
                <a16:creationId xmlns:a16="http://schemas.microsoft.com/office/drawing/2014/main" id="{387E033F-EB29-CC90-D9A7-8E0A5B099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5" y="2305050"/>
            <a:ext cx="4635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754184" name="Text Box 72">
            <a:extLst>
              <a:ext uri="{FF2B5EF4-FFF2-40B4-BE49-F238E27FC236}">
                <a16:creationId xmlns:a16="http://schemas.microsoft.com/office/drawing/2014/main" id="{F7FD43E8-45D4-112D-DA80-F4BF2CC971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6900" y="1668464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48</a:t>
            </a:r>
          </a:p>
        </p:txBody>
      </p:sp>
      <p:sp>
        <p:nvSpPr>
          <p:cNvPr id="1754185" name="Text Box 73">
            <a:extLst>
              <a:ext uri="{FF2B5EF4-FFF2-40B4-BE49-F238E27FC236}">
                <a16:creationId xmlns:a16="http://schemas.microsoft.com/office/drawing/2014/main" id="{C2C2BDD5-B6E1-CC2C-1C33-FC8B70AFF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2305050"/>
            <a:ext cx="46355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1754186" name="Text Box 74">
            <a:extLst>
              <a:ext uri="{FF2B5EF4-FFF2-40B4-BE49-F238E27FC236}">
                <a16:creationId xmlns:a16="http://schemas.microsoft.com/office/drawing/2014/main" id="{FC52EB28-EE5B-C01E-8546-BC24C0990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175" y="2751139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1754187" name="Text Box 75">
            <a:extLst>
              <a:ext uri="{FF2B5EF4-FFF2-40B4-BE49-F238E27FC236}">
                <a16:creationId xmlns:a16="http://schemas.microsoft.com/office/drawing/2014/main" id="{EE712F44-E6B4-D2BA-F32D-7C140DA33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2550" y="4468814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754188" name="Text Box 76">
            <a:extLst>
              <a:ext uri="{FF2B5EF4-FFF2-40B4-BE49-F238E27FC236}">
                <a16:creationId xmlns:a16="http://schemas.microsoft.com/office/drawing/2014/main" id="{F41589A1-8D97-6C55-F4FD-8783AF378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213" y="4468814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17</a:t>
            </a:r>
          </a:p>
        </p:txBody>
      </p:sp>
      <p:sp>
        <p:nvSpPr>
          <p:cNvPr id="1754189" name="Text Box 77">
            <a:extLst>
              <a:ext uri="{FF2B5EF4-FFF2-40B4-BE49-F238E27FC236}">
                <a16:creationId xmlns:a16="http://schemas.microsoft.com/office/drawing/2014/main" id="{CD622719-F51E-997B-9755-F8E2C795C6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3897314"/>
            <a:ext cx="46355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>
                <a:latin typeface="Times New Roman" panose="02020603050405020304" pitchFamily="18" charset="0"/>
              </a:rPr>
              <a:t>33</a:t>
            </a:r>
          </a:p>
        </p:txBody>
      </p:sp>
      <p:grpSp>
        <p:nvGrpSpPr>
          <p:cNvPr id="1754190" name="Group 78">
            <a:extLst>
              <a:ext uri="{FF2B5EF4-FFF2-40B4-BE49-F238E27FC236}">
                <a16:creationId xmlns:a16="http://schemas.microsoft.com/office/drawing/2014/main" id="{7DFD4EFE-18DD-CE46-B743-A156B240312D}"/>
              </a:ext>
            </a:extLst>
          </p:cNvPr>
          <p:cNvGrpSpPr>
            <a:grpSpLocks/>
          </p:cNvGrpSpPr>
          <p:nvPr/>
        </p:nvGrpSpPr>
        <p:grpSpPr bwMode="auto">
          <a:xfrm>
            <a:off x="6910389" y="3705225"/>
            <a:ext cx="2797175" cy="2020888"/>
            <a:chOff x="3072" y="2591"/>
            <a:chExt cx="2067" cy="1524"/>
          </a:xfrm>
        </p:grpSpPr>
        <p:grpSp>
          <p:nvGrpSpPr>
            <p:cNvPr id="1754191" name="Group 79">
              <a:extLst>
                <a:ext uri="{FF2B5EF4-FFF2-40B4-BE49-F238E27FC236}">
                  <a16:creationId xmlns:a16="http://schemas.microsoft.com/office/drawing/2014/main" id="{2FD19F5E-ED59-ECEB-2F0C-2377A5E4C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2592"/>
              <a:ext cx="2048" cy="1456"/>
              <a:chOff x="3312" y="2448"/>
              <a:chExt cx="2048" cy="1456"/>
            </a:xfrm>
          </p:grpSpPr>
          <p:sp>
            <p:nvSpPr>
              <p:cNvPr id="1754192" name="Freeform 80">
                <a:extLst>
                  <a:ext uri="{FF2B5EF4-FFF2-40B4-BE49-F238E27FC236}">
                    <a16:creationId xmlns:a16="http://schemas.microsoft.com/office/drawing/2014/main" id="{C3C67585-0DA6-A6CD-06D3-85B0DB25F9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7" y="3296"/>
                <a:ext cx="255" cy="256"/>
              </a:xfrm>
              <a:custGeom>
                <a:avLst/>
                <a:gdLst>
                  <a:gd name="T0" fmla="*/ 237 w 255"/>
                  <a:gd name="T1" fmla="*/ 62 h 256"/>
                  <a:gd name="T2" fmla="*/ 221 w 255"/>
                  <a:gd name="T3" fmla="*/ 40 h 256"/>
                  <a:gd name="T4" fmla="*/ 202 w 255"/>
                  <a:gd name="T5" fmla="*/ 25 h 256"/>
                  <a:gd name="T6" fmla="*/ 180 w 255"/>
                  <a:gd name="T7" fmla="*/ 12 h 256"/>
                  <a:gd name="T8" fmla="*/ 157 w 255"/>
                  <a:gd name="T9" fmla="*/ 3 h 256"/>
                  <a:gd name="T10" fmla="*/ 134 w 255"/>
                  <a:gd name="T11" fmla="*/ 0 h 256"/>
                  <a:gd name="T12" fmla="*/ 110 w 255"/>
                  <a:gd name="T13" fmla="*/ 2 h 256"/>
                  <a:gd name="T14" fmla="*/ 85 w 255"/>
                  <a:gd name="T15" fmla="*/ 9 h 256"/>
                  <a:gd name="T16" fmla="*/ 62 w 255"/>
                  <a:gd name="T17" fmla="*/ 19 h 256"/>
                  <a:gd name="T18" fmla="*/ 41 w 255"/>
                  <a:gd name="T19" fmla="*/ 35 h 256"/>
                  <a:gd name="T20" fmla="*/ 25 w 255"/>
                  <a:gd name="T21" fmla="*/ 53 h 256"/>
                  <a:gd name="T22" fmla="*/ 13 w 255"/>
                  <a:gd name="T23" fmla="*/ 74 h 256"/>
                  <a:gd name="T24" fmla="*/ 4 w 255"/>
                  <a:gd name="T25" fmla="*/ 97 h 256"/>
                  <a:gd name="T26" fmla="*/ 0 w 255"/>
                  <a:gd name="T27" fmla="*/ 122 h 256"/>
                  <a:gd name="T28" fmla="*/ 2 w 255"/>
                  <a:gd name="T29" fmla="*/ 146 h 256"/>
                  <a:gd name="T30" fmla="*/ 7 w 255"/>
                  <a:gd name="T31" fmla="*/ 171 h 256"/>
                  <a:gd name="T32" fmla="*/ 18 w 255"/>
                  <a:gd name="T33" fmla="*/ 194 h 256"/>
                  <a:gd name="T34" fmla="*/ 34 w 255"/>
                  <a:gd name="T35" fmla="*/ 215 h 256"/>
                  <a:gd name="T36" fmla="*/ 53 w 255"/>
                  <a:gd name="T37" fmla="*/ 231 h 256"/>
                  <a:gd name="T38" fmla="*/ 74 w 255"/>
                  <a:gd name="T39" fmla="*/ 244 h 256"/>
                  <a:gd name="T40" fmla="*/ 97 w 255"/>
                  <a:gd name="T41" fmla="*/ 252 h 256"/>
                  <a:gd name="T42" fmla="*/ 120 w 255"/>
                  <a:gd name="T43" fmla="*/ 256 h 256"/>
                  <a:gd name="T44" fmla="*/ 145 w 255"/>
                  <a:gd name="T45" fmla="*/ 254 h 256"/>
                  <a:gd name="T46" fmla="*/ 170 w 255"/>
                  <a:gd name="T47" fmla="*/ 247 h 256"/>
                  <a:gd name="T48" fmla="*/ 193 w 255"/>
                  <a:gd name="T49" fmla="*/ 237 h 256"/>
                  <a:gd name="T50" fmla="*/ 214 w 255"/>
                  <a:gd name="T51" fmla="*/ 221 h 256"/>
                  <a:gd name="T52" fmla="*/ 230 w 255"/>
                  <a:gd name="T53" fmla="*/ 203 h 256"/>
                  <a:gd name="T54" fmla="*/ 242 w 255"/>
                  <a:gd name="T55" fmla="*/ 182 h 256"/>
                  <a:gd name="T56" fmla="*/ 251 w 255"/>
                  <a:gd name="T57" fmla="*/ 159 h 256"/>
                  <a:gd name="T58" fmla="*/ 255 w 255"/>
                  <a:gd name="T59" fmla="*/ 134 h 256"/>
                  <a:gd name="T60" fmla="*/ 253 w 255"/>
                  <a:gd name="T61" fmla="*/ 109 h 256"/>
                  <a:gd name="T62" fmla="*/ 248 w 255"/>
                  <a:gd name="T63" fmla="*/ 85 h 256"/>
                  <a:gd name="T64" fmla="*/ 237 w 255"/>
                  <a:gd name="T65" fmla="*/ 6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5" h="256">
                    <a:moveTo>
                      <a:pt x="237" y="62"/>
                    </a:moveTo>
                    <a:lnTo>
                      <a:pt x="221" y="40"/>
                    </a:lnTo>
                    <a:lnTo>
                      <a:pt x="202" y="25"/>
                    </a:lnTo>
                    <a:lnTo>
                      <a:pt x="180" y="12"/>
                    </a:lnTo>
                    <a:lnTo>
                      <a:pt x="157" y="3"/>
                    </a:lnTo>
                    <a:lnTo>
                      <a:pt x="134" y="0"/>
                    </a:lnTo>
                    <a:lnTo>
                      <a:pt x="110" y="2"/>
                    </a:lnTo>
                    <a:lnTo>
                      <a:pt x="85" y="9"/>
                    </a:lnTo>
                    <a:lnTo>
                      <a:pt x="62" y="19"/>
                    </a:lnTo>
                    <a:lnTo>
                      <a:pt x="41" y="35"/>
                    </a:lnTo>
                    <a:lnTo>
                      <a:pt x="25" y="53"/>
                    </a:lnTo>
                    <a:lnTo>
                      <a:pt x="13" y="74"/>
                    </a:lnTo>
                    <a:lnTo>
                      <a:pt x="4" y="97"/>
                    </a:lnTo>
                    <a:lnTo>
                      <a:pt x="0" y="122"/>
                    </a:lnTo>
                    <a:lnTo>
                      <a:pt x="2" y="146"/>
                    </a:lnTo>
                    <a:lnTo>
                      <a:pt x="7" y="171"/>
                    </a:lnTo>
                    <a:lnTo>
                      <a:pt x="18" y="194"/>
                    </a:lnTo>
                    <a:lnTo>
                      <a:pt x="34" y="215"/>
                    </a:lnTo>
                    <a:lnTo>
                      <a:pt x="53" y="231"/>
                    </a:lnTo>
                    <a:lnTo>
                      <a:pt x="74" y="244"/>
                    </a:lnTo>
                    <a:lnTo>
                      <a:pt x="97" y="252"/>
                    </a:lnTo>
                    <a:lnTo>
                      <a:pt x="120" y="256"/>
                    </a:lnTo>
                    <a:lnTo>
                      <a:pt x="145" y="254"/>
                    </a:lnTo>
                    <a:lnTo>
                      <a:pt x="170" y="247"/>
                    </a:lnTo>
                    <a:lnTo>
                      <a:pt x="193" y="237"/>
                    </a:lnTo>
                    <a:lnTo>
                      <a:pt x="214" y="221"/>
                    </a:lnTo>
                    <a:lnTo>
                      <a:pt x="230" y="203"/>
                    </a:lnTo>
                    <a:lnTo>
                      <a:pt x="242" y="182"/>
                    </a:lnTo>
                    <a:lnTo>
                      <a:pt x="251" y="159"/>
                    </a:lnTo>
                    <a:lnTo>
                      <a:pt x="255" y="134"/>
                    </a:lnTo>
                    <a:lnTo>
                      <a:pt x="253" y="109"/>
                    </a:lnTo>
                    <a:lnTo>
                      <a:pt x="248" y="85"/>
                    </a:lnTo>
                    <a:lnTo>
                      <a:pt x="237" y="62"/>
                    </a:lnTo>
                    <a:close/>
                  </a:path>
                </a:pathLst>
              </a:custGeom>
              <a:solidFill>
                <a:srgbClr val="FFFF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3" name="Rectangle 81">
                <a:extLst>
                  <a:ext uri="{FF2B5EF4-FFF2-40B4-BE49-F238E27FC236}">
                    <a16:creationId xmlns:a16="http://schemas.microsoft.com/office/drawing/2014/main" id="{F3035759-203A-D4E6-6645-8DE117304C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0" y="3296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4" name="Rectangle 82">
                <a:extLst>
                  <a:ext uri="{FF2B5EF4-FFF2-40B4-BE49-F238E27FC236}">
                    <a16:creationId xmlns:a16="http://schemas.microsoft.com/office/drawing/2014/main" id="{AFCDFBD3-95AC-800C-25BC-68C2CA7B3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0" y="3635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5" name="Line 83">
                <a:extLst>
                  <a:ext uri="{FF2B5EF4-FFF2-40B4-BE49-F238E27FC236}">
                    <a16:creationId xmlns:a16="http://schemas.microsoft.com/office/drawing/2014/main" id="{6159EF8A-17AA-5934-2F64-7205A82CF4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04" y="3504"/>
                <a:ext cx="9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6" name="Rectangle 84">
                <a:extLst>
                  <a:ext uri="{FF2B5EF4-FFF2-40B4-BE49-F238E27FC236}">
                    <a16:creationId xmlns:a16="http://schemas.microsoft.com/office/drawing/2014/main" id="{94248BF9-52B4-5BB4-778E-8AD7F7F09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87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7" name="Rectangle 85">
                <a:extLst>
                  <a:ext uri="{FF2B5EF4-FFF2-40B4-BE49-F238E27FC236}">
                    <a16:creationId xmlns:a16="http://schemas.microsoft.com/office/drawing/2014/main" id="{668A31B2-10A9-1CE9-610D-657C4C7F49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8" y="3253"/>
                <a:ext cx="104" cy="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8" name="Rectangle 86">
                <a:extLst>
                  <a:ext uri="{FF2B5EF4-FFF2-40B4-BE49-F238E27FC236}">
                    <a16:creationId xmlns:a16="http://schemas.microsoft.com/office/drawing/2014/main" id="{5B0D1454-225E-0619-6C10-E2ACE7746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7" y="3253"/>
                <a:ext cx="104" cy="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199" name="Oval 87">
                <a:extLst>
                  <a:ext uri="{FF2B5EF4-FFF2-40B4-BE49-F238E27FC236}">
                    <a16:creationId xmlns:a16="http://schemas.microsoft.com/office/drawing/2014/main" id="{5420D193-3BC1-3AA5-3EEA-DB50A1905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9" y="2914"/>
                <a:ext cx="256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0" name="Freeform 88">
                <a:extLst>
                  <a:ext uri="{FF2B5EF4-FFF2-40B4-BE49-F238E27FC236}">
                    <a16:creationId xmlns:a16="http://schemas.microsoft.com/office/drawing/2014/main" id="{9C8AFC98-AD8B-36AD-FD7E-B0A713B6A0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" y="3296"/>
                <a:ext cx="255" cy="256"/>
              </a:xfrm>
              <a:custGeom>
                <a:avLst/>
                <a:gdLst>
                  <a:gd name="T0" fmla="*/ 237 w 255"/>
                  <a:gd name="T1" fmla="*/ 62 h 256"/>
                  <a:gd name="T2" fmla="*/ 221 w 255"/>
                  <a:gd name="T3" fmla="*/ 40 h 256"/>
                  <a:gd name="T4" fmla="*/ 202 w 255"/>
                  <a:gd name="T5" fmla="*/ 25 h 256"/>
                  <a:gd name="T6" fmla="*/ 181 w 255"/>
                  <a:gd name="T7" fmla="*/ 12 h 256"/>
                  <a:gd name="T8" fmla="*/ 158 w 255"/>
                  <a:gd name="T9" fmla="*/ 3 h 256"/>
                  <a:gd name="T10" fmla="*/ 135 w 255"/>
                  <a:gd name="T11" fmla="*/ 0 h 256"/>
                  <a:gd name="T12" fmla="*/ 110 w 255"/>
                  <a:gd name="T13" fmla="*/ 2 h 256"/>
                  <a:gd name="T14" fmla="*/ 85 w 255"/>
                  <a:gd name="T15" fmla="*/ 9 h 256"/>
                  <a:gd name="T16" fmla="*/ 62 w 255"/>
                  <a:gd name="T17" fmla="*/ 19 h 256"/>
                  <a:gd name="T18" fmla="*/ 41 w 255"/>
                  <a:gd name="T19" fmla="*/ 35 h 256"/>
                  <a:gd name="T20" fmla="*/ 25 w 255"/>
                  <a:gd name="T21" fmla="*/ 53 h 256"/>
                  <a:gd name="T22" fmla="*/ 13 w 255"/>
                  <a:gd name="T23" fmla="*/ 74 h 256"/>
                  <a:gd name="T24" fmla="*/ 4 w 255"/>
                  <a:gd name="T25" fmla="*/ 97 h 256"/>
                  <a:gd name="T26" fmla="*/ 0 w 255"/>
                  <a:gd name="T27" fmla="*/ 122 h 256"/>
                  <a:gd name="T28" fmla="*/ 2 w 255"/>
                  <a:gd name="T29" fmla="*/ 146 h 256"/>
                  <a:gd name="T30" fmla="*/ 7 w 255"/>
                  <a:gd name="T31" fmla="*/ 171 h 256"/>
                  <a:gd name="T32" fmla="*/ 18 w 255"/>
                  <a:gd name="T33" fmla="*/ 194 h 256"/>
                  <a:gd name="T34" fmla="*/ 34 w 255"/>
                  <a:gd name="T35" fmla="*/ 215 h 256"/>
                  <a:gd name="T36" fmla="*/ 53 w 255"/>
                  <a:gd name="T37" fmla="*/ 231 h 256"/>
                  <a:gd name="T38" fmla="*/ 75 w 255"/>
                  <a:gd name="T39" fmla="*/ 244 h 256"/>
                  <a:gd name="T40" fmla="*/ 98 w 255"/>
                  <a:gd name="T41" fmla="*/ 252 h 256"/>
                  <a:gd name="T42" fmla="*/ 121 w 255"/>
                  <a:gd name="T43" fmla="*/ 256 h 256"/>
                  <a:gd name="T44" fmla="*/ 145 w 255"/>
                  <a:gd name="T45" fmla="*/ 254 h 256"/>
                  <a:gd name="T46" fmla="*/ 170 w 255"/>
                  <a:gd name="T47" fmla="*/ 247 h 256"/>
                  <a:gd name="T48" fmla="*/ 193 w 255"/>
                  <a:gd name="T49" fmla="*/ 237 h 256"/>
                  <a:gd name="T50" fmla="*/ 214 w 255"/>
                  <a:gd name="T51" fmla="*/ 221 h 256"/>
                  <a:gd name="T52" fmla="*/ 230 w 255"/>
                  <a:gd name="T53" fmla="*/ 203 h 256"/>
                  <a:gd name="T54" fmla="*/ 242 w 255"/>
                  <a:gd name="T55" fmla="*/ 182 h 256"/>
                  <a:gd name="T56" fmla="*/ 251 w 255"/>
                  <a:gd name="T57" fmla="*/ 159 h 256"/>
                  <a:gd name="T58" fmla="*/ 255 w 255"/>
                  <a:gd name="T59" fmla="*/ 134 h 256"/>
                  <a:gd name="T60" fmla="*/ 253 w 255"/>
                  <a:gd name="T61" fmla="*/ 109 h 256"/>
                  <a:gd name="T62" fmla="*/ 248 w 255"/>
                  <a:gd name="T63" fmla="*/ 85 h 256"/>
                  <a:gd name="T64" fmla="*/ 237 w 255"/>
                  <a:gd name="T65" fmla="*/ 6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5" h="256">
                    <a:moveTo>
                      <a:pt x="237" y="62"/>
                    </a:moveTo>
                    <a:lnTo>
                      <a:pt x="221" y="40"/>
                    </a:lnTo>
                    <a:lnTo>
                      <a:pt x="202" y="25"/>
                    </a:lnTo>
                    <a:lnTo>
                      <a:pt x="181" y="12"/>
                    </a:lnTo>
                    <a:lnTo>
                      <a:pt x="158" y="3"/>
                    </a:lnTo>
                    <a:lnTo>
                      <a:pt x="135" y="0"/>
                    </a:lnTo>
                    <a:lnTo>
                      <a:pt x="110" y="2"/>
                    </a:lnTo>
                    <a:lnTo>
                      <a:pt x="85" y="9"/>
                    </a:lnTo>
                    <a:lnTo>
                      <a:pt x="62" y="19"/>
                    </a:lnTo>
                    <a:lnTo>
                      <a:pt x="41" y="35"/>
                    </a:lnTo>
                    <a:lnTo>
                      <a:pt x="25" y="53"/>
                    </a:lnTo>
                    <a:lnTo>
                      <a:pt x="13" y="74"/>
                    </a:lnTo>
                    <a:lnTo>
                      <a:pt x="4" y="97"/>
                    </a:lnTo>
                    <a:lnTo>
                      <a:pt x="0" y="122"/>
                    </a:lnTo>
                    <a:lnTo>
                      <a:pt x="2" y="146"/>
                    </a:lnTo>
                    <a:lnTo>
                      <a:pt x="7" y="171"/>
                    </a:lnTo>
                    <a:lnTo>
                      <a:pt x="18" y="194"/>
                    </a:lnTo>
                    <a:lnTo>
                      <a:pt x="34" y="215"/>
                    </a:lnTo>
                    <a:lnTo>
                      <a:pt x="53" y="231"/>
                    </a:lnTo>
                    <a:lnTo>
                      <a:pt x="75" y="244"/>
                    </a:lnTo>
                    <a:lnTo>
                      <a:pt x="98" y="252"/>
                    </a:lnTo>
                    <a:lnTo>
                      <a:pt x="121" y="256"/>
                    </a:lnTo>
                    <a:lnTo>
                      <a:pt x="145" y="254"/>
                    </a:lnTo>
                    <a:lnTo>
                      <a:pt x="170" y="247"/>
                    </a:lnTo>
                    <a:lnTo>
                      <a:pt x="193" y="237"/>
                    </a:lnTo>
                    <a:lnTo>
                      <a:pt x="214" y="221"/>
                    </a:lnTo>
                    <a:lnTo>
                      <a:pt x="230" y="203"/>
                    </a:lnTo>
                    <a:lnTo>
                      <a:pt x="242" y="182"/>
                    </a:lnTo>
                    <a:lnTo>
                      <a:pt x="251" y="159"/>
                    </a:lnTo>
                    <a:lnTo>
                      <a:pt x="255" y="134"/>
                    </a:lnTo>
                    <a:lnTo>
                      <a:pt x="253" y="109"/>
                    </a:lnTo>
                    <a:lnTo>
                      <a:pt x="248" y="85"/>
                    </a:lnTo>
                    <a:lnTo>
                      <a:pt x="237" y="62"/>
                    </a:lnTo>
                    <a:close/>
                  </a:path>
                </a:pathLst>
              </a:custGeom>
              <a:solidFill>
                <a:srgbClr val="FFFF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1" name="Line 89">
                <a:extLst>
                  <a:ext uri="{FF2B5EF4-FFF2-40B4-BE49-F238E27FC236}">
                    <a16:creationId xmlns:a16="http://schemas.microsoft.com/office/drawing/2014/main" id="{4C5CE7A0-A2BC-0B64-4492-3201869DC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11" y="3126"/>
                <a:ext cx="168" cy="17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2" name="Oval 90">
                <a:extLst>
                  <a:ext uri="{FF2B5EF4-FFF2-40B4-BE49-F238E27FC236}">
                    <a16:creationId xmlns:a16="http://schemas.microsoft.com/office/drawing/2014/main" id="{D57BF131-3909-4E84-6FF7-EB49BD474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2448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3" name="Line 91">
                <a:extLst>
                  <a:ext uri="{FF2B5EF4-FFF2-40B4-BE49-F238E27FC236}">
                    <a16:creationId xmlns:a16="http://schemas.microsoft.com/office/drawing/2014/main" id="{CD7E4BBB-807A-F53A-E3EB-A1C3F05B2E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1" y="2617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4" name="Line 92">
                <a:extLst>
                  <a:ext uri="{FF2B5EF4-FFF2-40B4-BE49-F238E27FC236}">
                    <a16:creationId xmlns:a16="http://schemas.microsoft.com/office/drawing/2014/main" id="{C6CA33FD-2A35-B730-7196-D10F4B8BD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595" y="2617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5" name="Oval 93">
                <a:extLst>
                  <a:ext uri="{FF2B5EF4-FFF2-40B4-BE49-F238E27FC236}">
                    <a16:creationId xmlns:a16="http://schemas.microsoft.com/office/drawing/2014/main" id="{CA061C32-3DD9-AE60-9D8C-B5E78A7BE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914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6" name="Freeform 94">
                <a:extLst>
                  <a:ext uri="{FF2B5EF4-FFF2-40B4-BE49-F238E27FC236}">
                    <a16:creationId xmlns:a16="http://schemas.microsoft.com/office/drawing/2014/main" id="{B6D7D790-3AED-5A2B-082D-F9F68B3F85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8" y="3296"/>
                <a:ext cx="257" cy="254"/>
              </a:xfrm>
              <a:custGeom>
                <a:avLst/>
                <a:gdLst>
                  <a:gd name="T0" fmla="*/ 110 w 257"/>
                  <a:gd name="T1" fmla="*/ 2 h 254"/>
                  <a:gd name="T2" fmla="*/ 85 w 257"/>
                  <a:gd name="T3" fmla="*/ 9 h 254"/>
                  <a:gd name="T4" fmla="*/ 62 w 257"/>
                  <a:gd name="T5" fmla="*/ 19 h 254"/>
                  <a:gd name="T6" fmla="*/ 43 w 257"/>
                  <a:gd name="T7" fmla="*/ 33 h 254"/>
                  <a:gd name="T8" fmla="*/ 27 w 257"/>
                  <a:gd name="T9" fmla="*/ 51 h 254"/>
                  <a:gd name="T10" fmla="*/ 13 w 257"/>
                  <a:gd name="T11" fmla="*/ 72 h 254"/>
                  <a:gd name="T12" fmla="*/ 6 w 257"/>
                  <a:gd name="T13" fmla="*/ 95 h 254"/>
                  <a:gd name="T14" fmla="*/ 0 w 257"/>
                  <a:gd name="T15" fmla="*/ 120 h 254"/>
                  <a:gd name="T16" fmla="*/ 2 w 257"/>
                  <a:gd name="T17" fmla="*/ 146 h 254"/>
                  <a:gd name="T18" fmla="*/ 9 w 257"/>
                  <a:gd name="T19" fmla="*/ 171 h 254"/>
                  <a:gd name="T20" fmla="*/ 20 w 257"/>
                  <a:gd name="T21" fmla="*/ 194 h 254"/>
                  <a:gd name="T22" fmla="*/ 34 w 257"/>
                  <a:gd name="T23" fmla="*/ 214 h 254"/>
                  <a:gd name="T24" fmla="*/ 53 w 257"/>
                  <a:gd name="T25" fmla="*/ 229 h 254"/>
                  <a:gd name="T26" fmla="*/ 75 w 257"/>
                  <a:gd name="T27" fmla="*/ 242 h 254"/>
                  <a:gd name="T28" fmla="*/ 98 w 257"/>
                  <a:gd name="T29" fmla="*/ 251 h 254"/>
                  <a:gd name="T30" fmla="*/ 122 w 257"/>
                  <a:gd name="T31" fmla="*/ 254 h 254"/>
                  <a:gd name="T32" fmla="*/ 147 w 257"/>
                  <a:gd name="T33" fmla="*/ 252 h 254"/>
                  <a:gd name="T34" fmla="*/ 172 w 257"/>
                  <a:gd name="T35" fmla="*/ 245 h 254"/>
                  <a:gd name="T36" fmla="*/ 195 w 257"/>
                  <a:gd name="T37" fmla="*/ 235 h 254"/>
                  <a:gd name="T38" fmla="*/ 214 w 257"/>
                  <a:gd name="T39" fmla="*/ 221 h 254"/>
                  <a:gd name="T40" fmla="*/ 230 w 257"/>
                  <a:gd name="T41" fmla="*/ 203 h 254"/>
                  <a:gd name="T42" fmla="*/ 244 w 257"/>
                  <a:gd name="T43" fmla="*/ 182 h 254"/>
                  <a:gd name="T44" fmla="*/ 253 w 257"/>
                  <a:gd name="T45" fmla="*/ 159 h 254"/>
                  <a:gd name="T46" fmla="*/ 257 w 257"/>
                  <a:gd name="T47" fmla="*/ 134 h 254"/>
                  <a:gd name="T48" fmla="*/ 255 w 257"/>
                  <a:gd name="T49" fmla="*/ 108 h 254"/>
                  <a:gd name="T50" fmla="*/ 248 w 257"/>
                  <a:gd name="T51" fmla="*/ 83 h 254"/>
                  <a:gd name="T52" fmla="*/ 237 w 257"/>
                  <a:gd name="T53" fmla="*/ 60 h 254"/>
                  <a:gd name="T54" fmla="*/ 223 w 257"/>
                  <a:gd name="T55" fmla="*/ 40 h 254"/>
                  <a:gd name="T56" fmla="*/ 204 w 257"/>
                  <a:gd name="T57" fmla="*/ 25 h 254"/>
                  <a:gd name="T58" fmla="*/ 184 w 257"/>
                  <a:gd name="T59" fmla="*/ 12 h 254"/>
                  <a:gd name="T60" fmla="*/ 159 w 257"/>
                  <a:gd name="T61" fmla="*/ 3 h 254"/>
                  <a:gd name="T62" fmla="*/ 136 w 257"/>
                  <a:gd name="T63" fmla="*/ 0 h 254"/>
                  <a:gd name="T64" fmla="*/ 110 w 257"/>
                  <a:gd name="T65" fmla="*/ 2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54">
                    <a:moveTo>
                      <a:pt x="110" y="2"/>
                    </a:moveTo>
                    <a:lnTo>
                      <a:pt x="85" y="9"/>
                    </a:lnTo>
                    <a:lnTo>
                      <a:pt x="62" y="19"/>
                    </a:lnTo>
                    <a:lnTo>
                      <a:pt x="43" y="33"/>
                    </a:lnTo>
                    <a:lnTo>
                      <a:pt x="27" y="51"/>
                    </a:lnTo>
                    <a:lnTo>
                      <a:pt x="13" y="72"/>
                    </a:lnTo>
                    <a:lnTo>
                      <a:pt x="6" y="95"/>
                    </a:lnTo>
                    <a:lnTo>
                      <a:pt x="0" y="120"/>
                    </a:lnTo>
                    <a:lnTo>
                      <a:pt x="2" y="146"/>
                    </a:lnTo>
                    <a:lnTo>
                      <a:pt x="9" y="171"/>
                    </a:lnTo>
                    <a:lnTo>
                      <a:pt x="20" y="194"/>
                    </a:lnTo>
                    <a:lnTo>
                      <a:pt x="34" y="214"/>
                    </a:lnTo>
                    <a:lnTo>
                      <a:pt x="53" y="229"/>
                    </a:lnTo>
                    <a:lnTo>
                      <a:pt x="75" y="242"/>
                    </a:lnTo>
                    <a:lnTo>
                      <a:pt x="98" y="251"/>
                    </a:lnTo>
                    <a:lnTo>
                      <a:pt x="122" y="254"/>
                    </a:lnTo>
                    <a:lnTo>
                      <a:pt x="147" y="252"/>
                    </a:lnTo>
                    <a:lnTo>
                      <a:pt x="172" y="245"/>
                    </a:lnTo>
                    <a:lnTo>
                      <a:pt x="195" y="235"/>
                    </a:lnTo>
                    <a:lnTo>
                      <a:pt x="214" y="221"/>
                    </a:lnTo>
                    <a:lnTo>
                      <a:pt x="230" y="203"/>
                    </a:lnTo>
                    <a:lnTo>
                      <a:pt x="244" y="182"/>
                    </a:lnTo>
                    <a:lnTo>
                      <a:pt x="253" y="159"/>
                    </a:lnTo>
                    <a:lnTo>
                      <a:pt x="257" y="134"/>
                    </a:lnTo>
                    <a:lnTo>
                      <a:pt x="255" y="108"/>
                    </a:lnTo>
                    <a:lnTo>
                      <a:pt x="248" y="83"/>
                    </a:lnTo>
                    <a:lnTo>
                      <a:pt x="237" y="60"/>
                    </a:lnTo>
                    <a:lnTo>
                      <a:pt x="223" y="40"/>
                    </a:lnTo>
                    <a:lnTo>
                      <a:pt x="204" y="25"/>
                    </a:lnTo>
                    <a:lnTo>
                      <a:pt x="184" y="12"/>
                    </a:lnTo>
                    <a:lnTo>
                      <a:pt x="159" y="3"/>
                    </a:lnTo>
                    <a:lnTo>
                      <a:pt x="136" y="0"/>
                    </a:lnTo>
                    <a:lnTo>
                      <a:pt x="110" y="2"/>
                    </a:lnTo>
                    <a:close/>
                  </a:path>
                </a:pathLst>
              </a:custGeom>
              <a:solidFill>
                <a:srgbClr val="FFFFFF"/>
              </a:solidFill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7" name="Line 95">
                <a:extLst>
                  <a:ext uri="{FF2B5EF4-FFF2-40B4-BE49-F238E27FC236}">
                    <a16:creationId xmlns:a16="http://schemas.microsoft.com/office/drawing/2014/main" id="{AFA83086-F3CC-AF18-9C6C-C7070742F8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36" y="3126"/>
                <a:ext cx="168" cy="17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8" name="Line 96">
                <a:extLst>
                  <a:ext uri="{FF2B5EF4-FFF2-40B4-BE49-F238E27FC236}">
                    <a16:creationId xmlns:a16="http://schemas.microsoft.com/office/drawing/2014/main" id="{4731E96C-B16B-28F1-CDB0-C937F33DA3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074" y="3126"/>
                <a:ext cx="169" cy="17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09" name="Rectangle 97">
                <a:extLst>
                  <a:ext uri="{FF2B5EF4-FFF2-40B4-BE49-F238E27FC236}">
                    <a16:creationId xmlns:a16="http://schemas.microsoft.com/office/drawing/2014/main" id="{B801383F-A803-2909-656A-6D2F4487B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2448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0" name="Rectangle 98">
                <a:extLst>
                  <a:ext uri="{FF2B5EF4-FFF2-40B4-BE49-F238E27FC236}">
                    <a16:creationId xmlns:a16="http://schemas.microsoft.com/office/drawing/2014/main" id="{FB7CE78A-6E7D-1122-461E-726B2A7EE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2" y="2914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1" name="Rectangle 99">
                <a:extLst>
                  <a:ext uri="{FF2B5EF4-FFF2-40B4-BE49-F238E27FC236}">
                    <a16:creationId xmlns:a16="http://schemas.microsoft.com/office/drawing/2014/main" id="{9AE58659-78E4-BB2B-B0DC-06506854BD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2" y="3296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2" name="Rectangle 100">
                <a:extLst>
                  <a:ext uri="{FF2B5EF4-FFF2-40B4-BE49-F238E27FC236}">
                    <a16:creationId xmlns:a16="http://schemas.microsoft.com/office/drawing/2014/main" id="{AE5BDA10-4C00-6023-EBBA-64D9C4753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1" y="3296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3" name="Rectangle 101">
                <a:extLst>
                  <a:ext uri="{FF2B5EF4-FFF2-40B4-BE49-F238E27FC236}">
                    <a16:creationId xmlns:a16="http://schemas.microsoft.com/office/drawing/2014/main" id="{ACF0B5C9-BDBF-DFDE-BE9B-C3E6DBFE9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2914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4" name="Oval 102">
                <a:extLst>
                  <a:ext uri="{FF2B5EF4-FFF2-40B4-BE49-F238E27FC236}">
                    <a16:creationId xmlns:a16="http://schemas.microsoft.com/office/drawing/2014/main" id="{95C4353C-9CB7-E5C1-3957-57B671FC7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4" y="3296"/>
                <a:ext cx="256" cy="256"/>
              </a:xfrm>
              <a:prstGeom prst="ellips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5" name="Oval 103">
                <a:extLst>
                  <a:ext uri="{FF2B5EF4-FFF2-40B4-BE49-F238E27FC236}">
                    <a16:creationId xmlns:a16="http://schemas.microsoft.com/office/drawing/2014/main" id="{260AF669-2354-4B74-4422-68A2B322F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3648"/>
                <a:ext cx="257" cy="256"/>
              </a:xfrm>
              <a:prstGeom prst="ellips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6" name="Line 104">
                <a:extLst>
                  <a:ext uri="{FF2B5EF4-FFF2-40B4-BE49-F238E27FC236}">
                    <a16:creationId xmlns:a16="http://schemas.microsoft.com/office/drawing/2014/main" id="{96C6347C-79C9-F9C3-8347-D868FD40A8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061" y="3126"/>
                <a:ext cx="170" cy="17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7" name="Rectangle 105">
                <a:extLst>
                  <a:ext uri="{FF2B5EF4-FFF2-40B4-BE49-F238E27FC236}">
                    <a16:creationId xmlns:a16="http://schemas.microsoft.com/office/drawing/2014/main" id="{DA9C5826-4178-CBBA-067A-ED9B60442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0" y="3635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18" name="Rectangle 106">
                <a:extLst>
                  <a:ext uri="{FF2B5EF4-FFF2-40B4-BE49-F238E27FC236}">
                    <a16:creationId xmlns:a16="http://schemas.microsoft.com/office/drawing/2014/main" id="{97D92999-779D-C3DC-3A9D-ABE1FB506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1" y="3296"/>
                <a:ext cx="147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4219" name="Text Box 107">
              <a:extLst>
                <a:ext uri="{FF2B5EF4-FFF2-40B4-BE49-F238E27FC236}">
                  <a16:creationId xmlns:a16="http://schemas.microsoft.com/office/drawing/2014/main" id="{9970556D-D619-7422-C19F-DD7174888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3408"/>
              <a:ext cx="291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 9</a:t>
              </a:r>
            </a:p>
          </p:txBody>
        </p:sp>
        <p:sp>
          <p:nvSpPr>
            <p:cNvPr id="1754220" name="Text Box 108">
              <a:extLst>
                <a:ext uri="{FF2B5EF4-FFF2-40B4-BE49-F238E27FC236}">
                  <a16:creationId xmlns:a16="http://schemas.microsoft.com/office/drawing/2014/main" id="{58AB0AB6-5FF4-2583-7B79-6AC44C1B17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3457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18</a:t>
              </a:r>
            </a:p>
          </p:txBody>
        </p:sp>
        <p:sp>
          <p:nvSpPr>
            <p:cNvPr id="1754221" name="Text Box 109">
              <a:extLst>
                <a:ext uri="{FF2B5EF4-FFF2-40B4-BE49-F238E27FC236}">
                  <a16:creationId xmlns:a16="http://schemas.microsoft.com/office/drawing/2014/main" id="{08411CF2-67D7-3DA4-E6E5-E7D51828CF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7" y="3457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28</a:t>
              </a:r>
            </a:p>
          </p:txBody>
        </p:sp>
        <p:sp>
          <p:nvSpPr>
            <p:cNvPr id="1754222" name="Text Box 110">
              <a:extLst>
                <a:ext uri="{FF2B5EF4-FFF2-40B4-BE49-F238E27FC236}">
                  <a16:creationId xmlns:a16="http://schemas.microsoft.com/office/drawing/2014/main" id="{BABB8A09-9239-C1EB-8311-8062E14051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2" y="3793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11</a:t>
              </a:r>
            </a:p>
          </p:txBody>
        </p:sp>
        <p:sp>
          <p:nvSpPr>
            <p:cNvPr id="1754223" name="Text Box 111">
              <a:extLst>
                <a:ext uri="{FF2B5EF4-FFF2-40B4-BE49-F238E27FC236}">
                  <a16:creationId xmlns:a16="http://schemas.microsoft.com/office/drawing/2014/main" id="{63E9FCCE-D5A6-CD5A-CF76-805EE14823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3408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22</a:t>
              </a:r>
            </a:p>
          </p:txBody>
        </p:sp>
        <p:sp>
          <p:nvSpPr>
            <p:cNvPr id="1754224" name="Text Box 112">
              <a:extLst>
                <a:ext uri="{FF2B5EF4-FFF2-40B4-BE49-F238E27FC236}">
                  <a16:creationId xmlns:a16="http://schemas.microsoft.com/office/drawing/2014/main" id="{C51F8029-6E0B-6AA0-FE35-40F2980ED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0" y="3074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35</a:t>
              </a:r>
            </a:p>
          </p:txBody>
        </p:sp>
        <p:sp>
          <p:nvSpPr>
            <p:cNvPr id="1754225" name="Text Box 113">
              <a:extLst>
                <a:ext uri="{FF2B5EF4-FFF2-40B4-BE49-F238E27FC236}">
                  <a16:creationId xmlns:a16="http://schemas.microsoft.com/office/drawing/2014/main" id="{0DFCBBF4-F337-FB66-D318-5AD1A9254E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0" y="3074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30</a:t>
              </a:r>
            </a:p>
          </p:txBody>
        </p:sp>
        <p:sp>
          <p:nvSpPr>
            <p:cNvPr id="1754226" name="Text Box 114">
              <a:extLst>
                <a:ext uri="{FF2B5EF4-FFF2-40B4-BE49-F238E27FC236}">
                  <a16:creationId xmlns:a16="http://schemas.microsoft.com/office/drawing/2014/main" id="{0A5DDFE5-E969-DF56-601F-912F28163A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591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50</a:t>
              </a:r>
            </a:p>
          </p:txBody>
        </p:sp>
      </p:grpSp>
      <p:grpSp>
        <p:nvGrpSpPr>
          <p:cNvPr id="1754227" name="Group 115">
            <a:extLst>
              <a:ext uri="{FF2B5EF4-FFF2-40B4-BE49-F238E27FC236}">
                <a16:creationId xmlns:a16="http://schemas.microsoft.com/office/drawing/2014/main" id="{0DCD6C00-F7B8-82C9-5915-78BDB7E675BF}"/>
              </a:ext>
            </a:extLst>
          </p:cNvPr>
          <p:cNvGrpSpPr>
            <a:grpSpLocks/>
          </p:cNvGrpSpPr>
          <p:nvPr/>
        </p:nvGrpSpPr>
        <p:grpSpPr bwMode="auto">
          <a:xfrm>
            <a:off x="2427289" y="1668464"/>
            <a:ext cx="1762125" cy="1063625"/>
            <a:chOff x="96" y="1104"/>
            <a:chExt cx="1302" cy="801"/>
          </a:xfrm>
        </p:grpSpPr>
        <p:grpSp>
          <p:nvGrpSpPr>
            <p:cNvPr id="1754228" name="Group 116">
              <a:extLst>
                <a:ext uri="{FF2B5EF4-FFF2-40B4-BE49-F238E27FC236}">
                  <a16:creationId xmlns:a16="http://schemas.microsoft.com/office/drawing/2014/main" id="{308C14DA-DC9E-7085-C61C-5EF428BBB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1104"/>
              <a:ext cx="1263" cy="722"/>
              <a:chOff x="624" y="1056"/>
              <a:chExt cx="1263" cy="722"/>
            </a:xfrm>
          </p:grpSpPr>
          <p:sp>
            <p:nvSpPr>
              <p:cNvPr id="1754229" name="Rectangle 117">
                <a:extLst>
                  <a:ext uri="{FF2B5EF4-FFF2-40B4-BE49-F238E27FC236}">
                    <a16:creationId xmlns:a16="http://schemas.microsoft.com/office/drawing/2014/main" id="{7E34719F-0563-86F1-B1F5-4C1B8801A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1" y="1480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0" name="Oval 118">
                <a:extLst>
                  <a:ext uri="{FF2B5EF4-FFF2-40B4-BE49-F238E27FC236}">
                    <a16:creationId xmlns:a16="http://schemas.microsoft.com/office/drawing/2014/main" id="{8A32008A-DC22-6F60-980D-FB9AE543DA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1" y="1522"/>
                <a:ext cx="256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1" name="Oval 119">
                <a:extLst>
                  <a:ext uri="{FF2B5EF4-FFF2-40B4-BE49-F238E27FC236}">
                    <a16:creationId xmlns:a16="http://schemas.microsoft.com/office/drawing/2014/main" id="{D864F377-3CA0-B9F6-0E31-F8B9A26C91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2" name="Line 120">
                <a:extLst>
                  <a:ext uri="{FF2B5EF4-FFF2-40B4-BE49-F238E27FC236}">
                    <a16:creationId xmlns:a16="http://schemas.microsoft.com/office/drawing/2014/main" id="{4694FC53-35E4-C122-4E65-74AF764D76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93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3" name="Line 121">
                <a:extLst>
                  <a:ext uri="{FF2B5EF4-FFF2-40B4-BE49-F238E27FC236}">
                    <a16:creationId xmlns:a16="http://schemas.microsoft.com/office/drawing/2014/main" id="{B42C9A30-BA23-FDE9-1AA5-64AA9E85E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87" y="1225"/>
                <a:ext cx="339" cy="29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4" name="Oval 122">
                <a:extLst>
                  <a:ext uri="{FF2B5EF4-FFF2-40B4-BE49-F238E27FC236}">
                    <a16:creationId xmlns:a16="http://schemas.microsoft.com/office/drawing/2014/main" id="{9D89B4EB-B078-1E45-645F-C3E46BD57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" y="1522"/>
                <a:ext cx="257" cy="25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5" name="Rectangle 123">
                <a:extLst>
                  <a:ext uri="{FF2B5EF4-FFF2-40B4-BE49-F238E27FC236}">
                    <a16:creationId xmlns:a16="http://schemas.microsoft.com/office/drawing/2014/main" id="{DC38BE59-13BE-7C89-8CD7-EE74BCA22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2" y="1056"/>
                <a:ext cx="105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6" name="Rectangle 124">
                <a:extLst>
                  <a:ext uri="{FF2B5EF4-FFF2-40B4-BE49-F238E27FC236}">
                    <a16:creationId xmlns:a16="http://schemas.microsoft.com/office/drawing/2014/main" id="{0E370DE8-02C1-38E2-EC0F-A5FDF736B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4237" name="Rectangle 125">
                <a:extLst>
                  <a:ext uri="{FF2B5EF4-FFF2-40B4-BE49-F238E27FC236}">
                    <a16:creationId xmlns:a16="http://schemas.microsoft.com/office/drawing/2014/main" id="{BF5DD3D2-5510-F879-2F3E-F20B6C71A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1" y="1522"/>
                <a:ext cx="104" cy="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54238" name="Text Box 126">
              <a:extLst>
                <a:ext uri="{FF2B5EF4-FFF2-40B4-BE49-F238E27FC236}">
                  <a16:creationId xmlns:a16="http://schemas.microsoft.com/office/drawing/2014/main" id="{3400B720-3B81-E61B-B469-26C78F9568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1104"/>
              <a:ext cx="34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30</a:t>
              </a:r>
            </a:p>
          </p:txBody>
        </p:sp>
        <p:sp>
          <p:nvSpPr>
            <p:cNvPr id="1754239" name="Text Box 127">
              <a:extLst>
                <a:ext uri="{FF2B5EF4-FFF2-40B4-BE49-F238E27FC236}">
                  <a16:creationId xmlns:a16="http://schemas.microsoft.com/office/drawing/2014/main" id="{7B997505-7EFD-508C-3754-A7C84E4976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" y="1536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10</a:t>
              </a:r>
            </a:p>
          </p:txBody>
        </p:sp>
        <p:sp>
          <p:nvSpPr>
            <p:cNvPr id="1754240" name="Text Box 128">
              <a:extLst>
                <a:ext uri="{FF2B5EF4-FFF2-40B4-BE49-F238E27FC236}">
                  <a16:creationId xmlns:a16="http://schemas.microsoft.com/office/drawing/2014/main" id="{5ECBDB1B-E71A-2CE3-A8EA-3FF76420F9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5" y="1583"/>
              <a:ext cx="343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200">
                  <a:latin typeface="Times New Roman" panose="02020603050405020304" pitchFamily="18" charset="0"/>
                </a:rPr>
                <a:t>20</a:t>
              </a:r>
            </a:p>
          </p:txBody>
        </p:sp>
      </p:grpSp>
      <p:grpSp>
        <p:nvGrpSpPr>
          <p:cNvPr id="1754246" name="Group 134">
            <a:extLst>
              <a:ext uri="{FF2B5EF4-FFF2-40B4-BE49-F238E27FC236}">
                <a16:creationId xmlns:a16="http://schemas.microsoft.com/office/drawing/2014/main" id="{2935E06F-AF8E-E30F-B989-B22A070B162A}"/>
              </a:ext>
            </a:extLst>
          </p:cNvPr>
          <p:cNvGrpSpPr>
            <a:grpSpLocks/>
          </p:cNvGrpSpPr>
          <p:nvPr/>
        </p:nvGrpSpPr>
        <p:grpSpPr bwMode="auto">
          <a:xfrm>
            <a:off x="5091113" y="1219200"/>
            <a:ext cx="5035550" cy="4421188"/>
            <a:chOff x="2247" y="768"/>
            <a:chExt cx="3172" cy="2785"/>
          </a:xfrm>
        </p:grpSpPr>
        <p:sp>
          <p:nvSpPr>
            <p:cNvPr id="1754161" name="Line 49">
              <a:extLst>
                <a:ext uri="{FF2B5EF4-FFF2-40B4-BE49-F238E27FC236}">
                  <a16:creationId xmlns:a16="http://schemas.microsoft.com/office/drawing/2014/main" id="{99B3EF9A-55D4-EDC8-D6A6-97150BAF92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7" y="1091"/>
              <a:ext cx="983" cy="962"/>
            </a:xfrm>
            <a:prstGeom prst="line">
              <a:avLst/>
            </a:prstGeom>
            <a:noFill/>
            <a:ln w="222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62" name="Line 50">
              <a:extLst>
                <a:ext uri="{FF2B5EF4-FFF2-40B4-BE49-F238E27FC236}">
                  <a16:creationId xmlns:a16="http://schemas.microsoft.com/office/drawing/2014/main" id="{A1860363-E89B-074C-F397-1CC971493B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48" y="1051"/>
              <a:ext cx="942" cy="1043"/>
            </a:xfrm>
            <a:prstGeom prst="line">
              <a:avLst/>
            </a:prstGeom>
            <a:noFill/>
            <a:ln w="222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241" name="Line 129">
              <a:extLst>
                <a:ext uri="{FF2B5EF4-FFF2-40B4-BE49-F238E27FC236}">
                  <a16:creationId xmlns:a16="http://schemas.microsoft.com/office/drawing/2014/main" id="{4A5C40CB-742F-1D10-9815-6024CB48F7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8" y="2334"/>
              <a:ext cx="983" cy="963"/>
            </a:xfrm>
            <a:prstGeom prst="line">
              <a:avLst/>
            </a:prstGeom>
            <a:noFill/>
            <a:ln w="222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242" name="Line 130">
              <a:extLst>
                <a:ext uri="{FF2B5EF4-FFF2-40B4-BE49-F238E27FC236}">
                  <a16:creationId xmlns:a16="http://schemas.microsoft.com/office/drawing/2014/main" id="{CB3A7744-59C0-0DAF-0E92-F5805CB0B9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47" y="2294"/>
              <a:ext cx="941" cy="1043"/>
            </a:xfrm>
            <a:prstGeom prst="line">
              <a:avLst/>
            </a:prstGeom>
            <a:noFill/>
            <a:ln w="22225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243" name="Text Box 131">
              <a:extLst>
                <a:ext uri="{FF2B5EF4-FFF2-40B4-BE49-F238E27FC236}">
                  <a16:creationId xmlns:a16="http://schemas.microsoft.com/office/drawing/2014/main" id="{0F0F58EC-4192-4758-5057-7042565BDF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75" y="3245"/>
              <a:ext cx="751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 b="1">
                  <a:solidFill>
                    <a:srgbClr val="CC3300"/>
                  </a:solidFill>
                  <a:latin typeface="Times New Roman" panose="02020603050405020304" pitchFamily="18" charset="0"/>
                </a:rPr>
                <a:t>wrong!</a:t>
              </a:r>
            </a:p>
          </p:txBody>
        </p:sp>
        <p:sp>
          <p:nvSpPr>
            <p:cNvPr id="1754244" name="Text Box 132">
              <a:extLst>
                <a:ext uri="{FF2B5EF4-FFF2-40B4-BE49-F238E27FC236}">
                  <a16:creationId xmlns:a16="http://schemas.microsoft.com/office/drawing/2014/main" id="{AB154F0A-E698-B637-D241-2A77E8E253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21" y="768"/>
              <a:ext cx="898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 b="1">
                  <a:solidFill>
                    <a:srgbClr val="CC3300"/>
                  </a:solidFill>
                  <a:latin typeface="Times New Roman" panose="02020603050405020304" pitchFamily="18" charset="0"/>
                </a:rPr>
                <a:t>wrong!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54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54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5138" name="Rectangle 2">
            <a:extLst>
              <a:ext uri="{FF2B5EF4-FFF2-40B4-BE49-F238E27FC236}">
                <a16:creationId xmlns:a16="http://schemas.microsoft.com/office/drawing/2014/main" id="{D824562D-6D1B-1ECE-24E1-9058F55973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Heap height and runtime</a:t>
            </a:r>
          </a:p>
        </p:txBody>
      </p:sp>
      <p:sp>
        <p:nvSpPr>
          <p:cNvPr id="1755139" name="Rectangle 3">
            <a:extLst>
              <a:ext uri="{FF2B5EF4-FFF2-40B4-BE49-F238E27FC236}">
                <a16:creationId xmlns:a16="http://schemas.microsoft.com/office/drawing/2014/main" id="{A696828F-87DD-9309-D021-857B4BA9FE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height of a complete tree is always log </a:t>
            </a:r>
            <a:r>
              <a:rPr lang="en-US" altLang="en-US" i="1"/>
              <a:t>n</a:t>
            </a:r>
            <a:r>
              <a:rPr lang="en-US" altLang="en-US"/>
              <a:t>, because it is always balanced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this suggests that searches, adds, and removes will have O(log </a:t>
            </a:r>
            <a:r>
              <a:rPr lang="en-US" altLang="en-US" i="1"/>
              <a:t>n</a:t>
            </a:r>
            <a:r>
              <a:rPr lang="en-US" altLang="en-US"/>
              <a:t>) worst-case runtime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because of this, if we implement a priority queue using a heap, we can provide the O(log </a:t>
            </a:r>
            <a:r>
              <a:rPr lang="en-US" altLang="en-US" i="1"/>
              <a:t>n</a:t>
            </a:r>
            <a:r>
              <a:rPr lang="en-US" altLang="en-US"/>
              <a:t>) runtime required for the </a:t>
            </a:r>
            <a:r>
              <a:rPr lang="en-US" altLang="en-US">
                <a:latin typeface="Courier New" panose="02070309020205020404" pitchFamily="49" charset="0"/>
              </a:rPr>
              <a:t>add</a:t>
            </a:r>
            <a:r>
              <a:rPr lang="en-US" altLang="en-US"/>
              <a:t> and </a:t>
            </a: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operations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196A373-5DA6-9C47-B8C5-31486E07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BE3AE-4B82-9C45-886A-A65077A9FFEE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1755140" name="Oval 4">
            <a:extLst>
              <a:ext uri="{FF2B5EF4-FFF2-40B4-BE49-F238E27FC236}">
                <a16:creationId xmlns:a16="http://schemas.microsoft.com/office/drawing/2014/main" id="{D8BC51E0-B7D4-FC91-4580-6D3F6AE55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41" name="Oval 5">
            <a:extLst>
              <a:ext uri="{FF2B5EF4-FFF2-40B4-BE49-F238E27FC236}">
                <a16:creationId xmlns:a16="http://schemas.microsoft.com/office/drawing/2014/main" id="{91B3D7C8-07C3-DD0C-3502-24AEB1FDD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42" name="Oval 6">
            <a:extLst>
              <a:ext uri="{FF2B5EF4-FFF2-40B4-BE49-F238E27FC236}">
                <a16:creationId xmlns:a16="http://schemas.microsoft.com/office/drawing/2014/main" id="{E87A190B-481C-DCCF-2F35-AA0289DFE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43" name="AutoShape 7">
            <a:extLst>
              <a:ext uri="{FF2B5EF4-FFF2-40B4-BE49-F238E27FC236}">
                <a16:creationId xmlns:a16="http://schemas.microsoft.com/office/drawing/2014/main" id="{EA453E08-2401-7152-FC18-BD53FF5C1B1F}"/>
              </a:ext>
            </a:extLst>
          </p:cNvPr>
          <p:cNvCxnSpPr>
            <a:cxnSpLocks noChangeShapeType="1"/>
            <a:stCxn id="1755140" idx="4"/>
            <a:endCxn id="1755141" idx="0"/>
          </p:cNvCxnSpPr>
          <p:nvPr/>
        </p:nvCxnSpPr>
        <p:spPr bwMode="auto">
          <a:xfrm flipH="1">
            <a:off x="2667000" y="4419600"/>
            <a:ext cx="5334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44" name="AutoShape 8">
            <a:extLst>
              <a:ext uri="{FF2B5EF4-FFF2-40B4-BE49-F238E27FC236}">
                <a16:creationId xmlns:a16="http://schemas.microsoft.com/office/drawing/2014/main" id="{C4759561-17D5-D740-1A73-447ABD0D99CF}"/>
              </a:ext>
            </a:extLst>
          </p:cNvPr>
          <p:cNvCxnSpPr>
            <a:cxnSpLocks noChangeShapeType="1"/>
            <a:stCxn id="1755140" idx="4"/>
            <a:endCxn id="1755142" idx="0"/>
          </p:cNvCxnSpPr>
          <p:nvPr/>
        </p:nvCxnSpPr>
        <p:spPr bwMode="auto">
          <a:xfrm>
            <a:off x="3200400" y="4419600"/>
            <a:ext cx="6096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45" name="Oval 9">
            <a:extLst>
              <a:ext uri="{FF2B5EF4-FFF2-40B4-BE49-F238E27FC236}">
                <a16:creationId xmlns:a16="http://schemas.microsoft.com/office/drawing/2014/main" id="{3B3F19A6-4352-A7B1-F175-9623C3119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46" name="Oval 10">
            <a:extLst>
              <a:ext uri="{FF2B5EF4-FFF2-40B4-BE49-F238E27FC236}">
                <a16:creationId xmlns:a16="http://schemas.microsoft.com/office/drawing/2014/main" id="{1D8A8E09-BCC3-31A8-7FBE-D6E0BFFE1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47" name="Oval 11">
            <a:extLst>
              <a:ext uri="{FF2B5EF4-FFF2-40B4-BE49-F238E27FC236}">
                <a16:creationId xmlns:a16="http://schemas.microsoft.com/office/drawing/2014/main" id="{FB197923-AC8C-AB6C-1CBF-C9E564C2A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48" name="AutoShape 12">
            <a:extLst>
              <a:ext uri="{FF2B5EF4-FFF2-40B4-BE49-F238E27FC236}">
                <a16:creationId xmlns:a16="http://schemas.microsoft.com/office/drawing/2014/main" id="{F49B65F5-18A7-3DFB-B2CB-6AAF2AF11175}"/>
              </a:ext>
            </a:extLst>
          </p:cNvPr>
          <p:cNvCxnSpPr>
            <a:cxnSpLocks noChangeShapeType="1"/>
            <a:stCxn id="1755145" idx="4"/>
            <a:endCxn id="1755146" idx="0"/>
          </p:cNvCxnSpPr>
          <p:nvPr/>
        </p:nvCxnSpPr>
        <p:spPr bwMode="auto">
          <a:xfrm flipH="1">
            <a:off x="21336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49" name="AutoShape 13">
            <a:extLst>
              <a:ext uri="{FF2B5EF4-FFF2-40B4-BE49-F238E27FC236}">
                <a16:creationId xmlns:a16="http://schemas.microsoft.com/office/drawing/2014/main" id="{C3BC3A4E-B166-05E1-0D58-D0FE459A30C7}"/>
              </a:ext>
            </a:extLst>
          </p:cNvPr>
          <p:cNvCxnSpPr>
            <a:cxnSpLocks noChangeShapeType="1"/>
            <a:stCxn id="1755145" idx="4"/>
            <a:endCxn id="1755147" idx="0"/>
          </p:cNvCxnSpPr>
          <p:nvPr/>
        </p:nvCxnSpPr>
        <p:spPr bwMode="auto">
          <a:xfrm>
            <a:off x="22860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50" name="Oval 14">
            <a:extLst>
              <a:ext uri="{FF2B5EF4-FFF2-40B4-BE49-F238E27FC236}">
                <a16:creationId xmlns:a16="http://schemas.microsoft.com/office/drawing/2014/main" id="{E37668D8-0D57-1D1A-9BA3-1E419C683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51" name="Oval 15">
            <a:extLst>
              <a:ext uri="{FF2B5EF4-FFF2-40B4-BE49-F238E27FC236}">
                <a16:creationId xmlns:a16="http://schemas.microsoft.com/office/drawing/2014/main" id="{CD8BE2E6-A7C4-4435-AA3A-2F85B7D35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52" name="Oval 16">
            <a:extLst>
              <a:ext uri="{FF2B5EF4-FFF2-40B4-BE49-F238E27FC236}">
                <a16:creationId xmlns:a16="http://schemas.microsoft.com/office/drawing/2014/main" id="{C933876B-8AF6-EBAC-EAFA-5C3C0F8F0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53" name="AutoShape 17">
            <a:extLst>
              <a:ext uri="{FF2B5EF4-FFF2-40B4-BE49-F238E27FC236}">
                <a16:creationId xmlns:a16="http://schemas.microsoft.com/office/drawing/2014/main" id="{ED14230E-2CA1-3845-6547-D05261442084}"/>
              </a:ext>
            </a:extLst>
          </p:cNvPr>
          <p:cNvCxnSpPr>
            <a:cxnSpLocks noChangeShapeType="1"/>
            <a:stCxn id="1755150" idx="4"/>
            <a:endCxn id="1755151" idx="0"/>
          </p:cNvCxnSpPr>
          <p:nvPr/>
        </p:nvCxnSpPr>
        <p:spPr bwMode="auto">
          <a:xfrm flipH="1">
            <a:off x="27432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54" name="AutoShape 18">
            <a:extLst>
              <a:ext uri="{FF2B5EF4-FFF2-40B4-BE49-F238E27FC236}">
                <a16:creationId xmlns:a16="http://schemas.microsoft.com/office/drawing/2014/main" id="{6FD6B63C-5A3D-C5B3-CE82-64E05454A251}"/>
              </a:ext>
            </a:extLst>
          </p:cNvPr>
          <p:cNvCxnSpPr>
            <a:cxnSpLocks noChangeShapeType="1"/>
            <a:stCxn id="1755150" idx="4"/>
            <a:endCxn id="1755152" idx="0"/>
          </p:cNvCxnSpPr>
          <p:nvPr/>
        </p:nvCxnSpPr>
        <p:spPr bwMode="auto">
          <a:xfrm>
            <a:off x="28956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55" name="AutoShape 19">
            <a:extLst>
              <a:ext uri="{FF2B5EF4-FFF2-40B4-BE49-F238E27FC236}">
                <a16:creationId xmlns:a16="http://schemas.microsoft.com/office/drawing/2014/main" id="{23497496-5092-AB52-811D-E62778294233}"/>
              </a:ext>
            </a:extLst>
          </p:cNvPr>
          <p:cNvCxnSpPr>
            <a:cxnSpLocks noChangeShapeType="1"/>
            <a:stCxn id="1755141" idx="3"/>
            <a:endCxn id="1755145" idx="0"/>
          </p:cNvCxnSpPr>
          <p:nvPr/>
        </p:nvCxnSpPr>
        <p:spPr bwMode="auto">
          <a:xfrm flipH="1">
            <a:off x="2286001" y="4854576"/>
            <a:ext cx="327025" cy="403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56" name="AutoShape 20">
            <a:extLst>
              <a:ext uri="{FF2B5EF4-FFF2-40B4-BE49-F238E27FC236}">
                <a16:creationId xmlns:a16="http://schemas.microsoft.com/office/drawing/2014/main" id="{30D8492A-361F-1A4A-3A55-E18E85BDA47C}"/>
              </a:ext>
            </a:extLst>
          </p:cNvPr>
          <p:cNvCxnSpPr>
            <a:cxnSpLocks noChangeShapeType="1"/>
            <a:stCxn id="1755141" idx="5"/>
            <a:endCxn id="1755150" idx="1"/>
          </p:cNvCxnSpPr>
          <p:nvPr/>
        </p:nvCxnSpPr>
        <p:spPr bwMode="auto">
          <a:xfrm>
            <a:off x="2720975" y="4854575"/>
            <a:ext cx="12065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57" name="Oval 21">
            <a:extLst>
              <a:ext uri="{FF2B5EF4-FFF2-40B4-BE49-F238E27FC236}">
                <a16:creationId xmlns:a16="http://schemas.microsoft.com/office/drawing/2014/main" id="{68F80D73-4183-900D-769A-ED5B1A54F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58" name="Oval 22">
            <a:extLst>
              <a:ext uri="{FF2B5EF4-FFF2-40B4-BE49-F238E27FC236}">
                <a16:creationId xmlns:a16="http://schemas.microsoft.com/office/drawing/2014/main" id="{08F446B5-0ABE-600F-D25C-6F01A624F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59" name="Oval 23">
            <a:extLst>
              <a:ext uri="{FF2B5EF4-FFF2-40B4-BE49-F238E27FC236}">
                <a16:creationId xmlns:a16="http://schemas.microsoft.com/office/drawing/2014/main" id="{10CD2DB7-6E3F-9369-2E8F-E6518F59E5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60" name="AutoShape 24">
            <a:extLst>
              <a:ext uri="{FF2B5EF4-FFF2-40B4-BE49-F238E27FC236}">
                <a16:creationId xmlns:a16="http://schemas.microsoft.com/office/drawing/2014/main" id="{394D705D-BCC7-8B6B-C2B5-B1A1C1673021}"/>
              </a:ext>
            </a:extLst>
          </p:cNvPr>
          <p:cNvCxnSpPr>
            <a:cxnSpLocks noChangeShapeType="1"/>
            <a:stCxn id="1755157" idx="4"/>
            <a:endCxn id="1755158" idx="0"/>
          </p:cNvCxnSpPr>
          <p:nvPr/>
        </p:nvCxnSpPr>
        <p:spPr bwMode="auto">
          <a:xfrm flipH="1">
            <a:off x="34290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61" name="AutoShape 25">
            <a:extLst>
              <a:ext uri="{FF2B5EF4-FFF2-40B4-BE49-F238E27FC236}">
                <a16:creationId xmlns:a16="http://schemas.microsoft.com/office/drawing/2014/main" id="{5ED4840A-E386-7301-8246-0F01CA6454DA}"/>
              </a:ext>
            </a:extLst>
          </p:cNvPr>
          <p:cNvCxnSpPr>
            <a:cxnSpLocks noChangeShapeType="1"/>
            <a:stCxn id="1755157" idx="4"/>
            <a:endCxn id="1755159" idx="0"/>
          </p:cNvCxnSpPr>
          <p:nvPr/>
        </p:nvCxnSpPr>
        <p:spPr bwMode="auto">
          <a:xfrm>
            <a:off x="35814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62" name="Oval 26">
            <a:extLst>
              <a:ext uri="{FF2B5EF4-FFF2-40B4-BE49-F238E27FC236}">
                <a16:creationId xmlns:a16="http://schemas.microsoft.com/office/drawing/2014/main" id="{E6895B94-6344-4044-5034-274276490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6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63" name="AutoShape 27">
            <a:extLst>
              <a:ext uri="{FF2B5EF4-FFF2-40B4-BE49-F238E27FC236}">
                <a16:creationId xmlns:a16="http://schemas.microsoft.com/office/drawing/2014/main" id="{D806EDF7-B2A0-EBEA-E919-223832968C63}"/>
              </a:ext>
            </a:extLst>
          </p:cNvPr>
          <p:cNvCxnSpPr>
            <a:cxnSpLocks noChangeShapeType="1"/>
            <a:stCxn id="1755142" idx="4"/>
            <a:endCxn id="1755157" idx="0"/>
          </p:cNvCxnSpPr>
          <p:nvPr/>
        </p:nvCxnSpPr>
        <p:spPr bwMode="auto">
          <a:xfrm flipH="1">
            <a:off x="3581400" y="4876800"/>
            <a:ext cx="228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64" name="AutoShape 28">
            <a:extLst>
              <a:ext uri="{FF2B5EF4-FFF2-40B4-BE49-F238E27FC236}">
                <a16:creationId xmlns:a16="http://schemas.microsoft.com/office/drawing/2014/main" id="{329FA316-9209-8D42-0344-DC77F15FB639}"/>
              </a:ext>
            </a:extLst>
          </p:cNvPr>
          <p:cNvCxnSpPr>
            <a:cxnSpLocks noChangeShapeType="1"/>
            <a:stCxn id="1755142" idx="5"/>
            <a:endCxn id="1755162" idx="0"/>
          </p:cNvCxnSpPr>
          <p:nvPr/>
        </p:nvCxnSpPr>
        <p:spPr bwMode="auto">
          <a:xfrm>
            <a:off x="3863976" y="4854576"/>
            <a:ext cx="250825" cy="403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65" name="Oval 29">
            <a:extLst>
              <a:ext uri="{FF2B5EF4-FFF2-40B4-BE49-F238E27FC236}">
                <a16:creationId xmlns:a16="http://schemas.microsoft.com/office/drawing/2014/main" id="{D6CB3CFC-D97E-EC97-F525-6CB919EBA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400" y="42672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66" name="Oval 30">
            <a:extLst>
              <a:ext uri="{FF2B5EF4-FFF2-40B4-BE49-F238E27FC236}">
                <a16:creationId xmlns:a16="http://schemas.microsoft.com/office/drawing/2014/main" id="{DCA73F57-0091-5C4F-5D66-6D12D0F29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67" name="Oval 31">
            <a:extLst>
              <a:ext uri="{FF2B5EF4-FFF2-40B4-BE49-F238E27FC236}">
                <a16:creationId xmlns:a16="http://schemas.microsoft.com/office/drawing/2014/main" id="{80D7E9AA-C101-B266-D703-A979430C0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4724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68" name="AutoShape 32">
            <a:extLst>
              <a:ext uri="{FF2B5EF4-FFF2-40B4-BE49-F238E27FC236}">
                <a16:creationId xmlns:a16="http://schemas.microsoft.com/office/drawing/2014/main" id="{33FECE4B-6EDD-73EF-5D72-16DF4F6EE469}"/>
              </a:ext>
            </a:extLst>
          </p:cNvPr>
          <p:cNvCxnSpPr>
            <a:cxnSpLocks noChangeShapeType="1"/>
            <a:stCxn id="1755165" idx="4"/>
            <a:endCxn id="1755166" idx="0"/>
          </p:cNvCxnSpPr>
          <p:nvPr/>
        </p:nvCxnSpPr>
        <p:spPr bwMode="auto">
          <a:xfrm flipH="1">
            <a:off x="5791200" y="4419600"/>
            <a:ext cx="5334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69" name="AutoShape 33">
            <a:extLst>
              <a:ext uri="{FF2B5EF4-FFF2-40B4-BE49-F238E27FC236}">
                <a16:creationId xmlns:a16="http://schemas.microsoft.com/office/drawing/2014/main" id="{9DCDC800-88F1-9EA9-6AAC-C22BB41CCCF3}"/>
              </a:ext>
            </a:extLst>
          </p:cNvPr>
          <p:cNvCxnSpPr>
            <a:cxnSpLocks noChangeShapeType="1"/>
            <a:stCxn id="1755165" idx="4"/>
            <a:endCxn id="1755167" idx="0"/>
          </p:cNvCxnSpPr>
          <p:nvPr/>
        </p:nvCxnSpPr>
        <p:spPr bwMode="auto">
          <a:xfrm>
            <a:off x="6324600" y="4419600"/>
            <a:ext cx="6096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70" name="Oval 34">
            <a:extLst>
              <a:ext uri="{FF2B5EF4-FFF2-40B4-BE49-F238E27FC236}">
                <a16:creationId xmlns:a16="http://schemas.microsoft.com/office/drawing/2014/main" id="{AA4FA1BA-ACC0-05C0-FBBB-33BC753C7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71" name="Oval 35">
            <a:extLst>
              <a:ext uri="{FF2B5EF4-FFF2-40B4-BE49-F238E27FC236}">
                <a16:creationId xmlns:a16="http://schemas.microsoft.com/office/drawing/2014/main" id="{CCB4FCE4-572F-E6CC-E81D-BFDF20156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72" name="Oval 36">
            <a:extLst>
              <a:ext uri="{FF2B5EF4-FFF2-40B4-BE49-F238E27FC236}">
                <a16:creationId xmlns:a16="http://schemas.microsoft.com/office/drawing/2014/main" id="{43EC86D7-A396-E07C-F17C-D6CD8661E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73" name="AutoShape 37">
            <a:extLst>
              <a:ext uri="{FF2B5EF4-FFF2-40B4-BE49-F238E27FC236}">
                <a16:creationId xmlns:a16="http://schemas.microsoft.com/office/drawing/2014/main" id="{9625DD49-F61D-D893-D440-C4A3349A5565}"/>
              </a:ext>
            </a:extLst>
          </p:cNvPr>
          <p:cNvCxnSpPr>
            <a:cxnSpLocks noChangeShapeType="1"/>
            <a:stCxn id="1755170" idx="4"/>
            <a:endCxn id="1755171" idx="0"/>
          </p:cNvCxnSpPr>
          <p:nvPr/>
        </p:nvCxnSpPr>
        <p:spPr bwMode="auto">
          <a:xfrm flipH="1">
            <a:off x="52578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74" name="AutoShape 38">
            <a:extLst>
              <a:ext uri="{FF2B5EF4-FFF2-40B4-BE49-F238E27FC236}">
                <a16:creationId xmlns:a16="http://schemas.microsoft.com/office/drawing/2014/main" id="{E3D9BC90-A1F3-A0C5-D31C-456472311248}"/>
              </a:ext>
            </a:extLst>
          </p:cNvPr>
          <p:cNvCxnSpPr>
            <a:cxnSpLocks noChangeShapeType="1"/>
            <a:stCxn id="1755170" idx="4"/>
            <a:endCxn id="1755172" idx="0"/>
          </p:cNvCxnSpPr>
          <p:nvPr/>
        </p:nvCxnSpPr>
        <p:spPr bwMode="auto">
          <a:xfrm>
            <a:off x="5410200" y="5410200"/>
            <a:ext cx="152400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75" name="Oval 39">
            <a:extLst>
              <a:ext uri="{FF2B5EF4-FFF2-40B4-BE49-F238E27FC236}">
                <a16:creationId xmlns:a16="http://schemas.microsoft.com/office/drawing/2014/main" id="{15849979-E9F1-3A0E-4F58-41F108813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36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76" name="AutoShape 40">
            <a:extLst>
              <a:ext uri="{FF2B5EF4-FFF2-40B4-BE49-F238E27FC236}">
                <a16:creationId xmlns:a16="http://schemas.microsoft.com/office/drawing/2014/main" id="{4F65B2A5-35FC-05A8-127F-683E8C82E51B}"/>
              </a:ext>
            </a:extLst>
          </p:cNvPr>
          <p:cNvCxnSpPr>
            <a:cxnSpLocks noChangeShapeType="1"/>
            <a:stCxn id="1755166" idx="3"/>
            <a:endCxn id="1755170" idx="0"/>
          </p:cNvCxnSpPr>
          <p:nvPr/>
        </p:nvCxnSpPr>
        <p:spPr bwMode="auto">
          <a:xfrm flipH="1">
            <a:off x="5410201" y="4854576"/>
            <a:ext cx="327025" cy="403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77" name="AutoShape 41">
            <a:extLst>
              <a:ext uri="{FF2B5EF4-FFF2-40B4-BE49-F238E27FC236}">
                <a16:creationId xmlns:a16="http://schemas.microsoft.com/office/drawing/2014/main" id="{D1D1CF76-70F7-5ABD-F01E-FB1C683E8719}"/>
              </a:ext>
            </a:extLst>
          </p:cNvPr>
          <p:cNvCxnSpPr>
            <a:cxnSpLocks noChangeShapeType="1"/>
            <a:stCxn id="1755166" idx="5"/>
            <a:endCxn id="1755175" idx="1"/>
          </p:cNvCxnSpPr>
          <p:nvPr/>
        </p:nvCxnSpPr>
        <p:spPr bwMode="auto">
          <a:xfrm>
            <a:off x="5845175" y="4854575"/>
            <a:ext cx="12065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78" name="Oval 42">
            <a:extLst>
              <a:ext uri="{FF2B5EF4-FFF2-40B4-BE49-F238E27FC236}">
                <a16:creationId xmlns:a16="http://schemas.microsoft.com/office/drawing/2014/main" id="{3914B4C5-35DA-D856-2174-305D216F8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94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179" name="Oval 43">
            <a:extLst>
              <a:ext uri="{FF2B5EF4-FFF2-40B4-BE49-F238E27FC236}">
                <a16:creationId xmlns:a16="http://schemas.microsoft.com/office/drawing/2014/main" id="{616887D7-0788-030C-A1E2-5B68872CD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800" y="5257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755180" name="AutoShape 44">
            <a:extLst>
              <a:ext uri="{FF2B5EF4-FFF2-40B4-BE49-F238E27FC236}">
                <a16:creationId xmlns:a16="http://schemas.microsoft.com/office/drawing/2014/main" id="{700E127A-A2FD-582A-226D-379C6DF07B43}"/>
              </a:ext>
            </a:extLst>
          </p:cNvPr>
          <p:cNvCxnSpPr>
            <a:cxnSpLocks noChangeShapeType="1"/>
            <a:stCxn id="1755167" idx="4"/>
            <a:endCxn id="1755178" idx="0"/>
          </p:cNvCxnSpPr>
          <p:nvPr/>
        </p:nvCxnSpPr>
        <p:spPr bwMode="auto">
          <a:xfrm flipH="1">
            <a:off x="6705600" y="4876800"/>
            <a:ext cx="228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5181" name="AutoShape 45">
            <a:extLst>
              <a:ext uri="{FF2B5EF4-FFF2-40B4-BE49-F238E27FC236}">
                <a16:creationId xmlns:a16="http://schemas.microsoft.com/office/drawing/2014/main" id="{023AEF32-AECC-AE0B-D1A0-9C5E66BD2AE8}"/>
              </a:ext>
            </a:extLst>
          </p:cNvPr>
          <p:cNvCxnSpPr>
            <a:cxnSpLocks noChangeShapeType="1"/>
            <a:stCxn id="1755167" idx="5"/>
            <a:endCxn id="1755179" idx="0"/>
          </p:cNvCxnSpPr>
          <p:nvPr/>
        </p:nvCxnSpPr>
        <p:spPr bwMode="auto">
          <a:xfrm>
            <a:off x="6988176" y="4854576"/>
            <a:ext cx="250825" cy="403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5182" name="Text Box 46">
            <a:extLst>
              <a:ext uri="{FF2B5EF4-FFF2-40B4-BE49-F238E27FC236}">
                <a16:creationId xmlns:a16="http://schemas.microsoft.com/office/drawing/2014/main" id="{EEF0A4F4-669F-F62F-C95A-3F094243A7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7200" y="4038599"/>
            <a:ext cx="23876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latin typeface="Times New Roman" panose="02020603050405020304" pitchFamily="18" charset="0"/>
              </a:rPr>
              <a:t>n</a:t>
            </a:r>
            <a:r>
              <a:rPr lang="en-US" altLang="en-US" sz="2400">
                <a:latin typeface="Times New Roman" panose="02020603050405020304" pitchFamily="18" charset="0"/>
              </a:rPr>
              <a:t>-node complete tree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of height h: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  h = </a:t>
            </a:r>
            <a:r>
              <a:rPr lang="en-US" altLang="en-US" sz="2400">
                <a:latin typeface="Times New Roman" panose="02020603050405020304" pitchFamily="18" charset="0"/>
                <a:sym typeface="Symbol" pitchFamily="2" charset="2"/>
              </a:rPr>
              <a:t></a:t>
            </a:r>
            <a:r>
              <a:rPr lang="en-US" altLang="en-US" sz="2400">
                <a:latin typeface="Times New Roman" panose="02020603050405020304" pitchFamily="18" charset="0"/>
              </a:rPr>
              <a:t>log </a:t>
            </a:r>
            <a:r>
              <a:rPr lang="en-US" altLang="en-US" sz="2400" i="1">
                <a:latin typeface="Times New Roman" panose="02020603050405020304" pitchFamily="18" charset="0"/>
              </a:rPr>
              <a:t>n</a:t>
            </a:r>
            <a:r>
              <a:rPr lang="en-US" altLang="en-US" sz="2400">
                <a:latin typeface="Times New Roman" panose="02020603050405020304" pitchFamily="18" charset="0"/>
                <a:sym typeface="Symbol" pitchFamily="2" charset="2"/>
              </a:rPr>
              <a:t></a:t>
            </a:r>
            <a:endParaRPr lang="en-US" altLang="en-US" sz="240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</a:t>
            </a:r>
            <a:r>
              <a:rPr lang="en-US" altLang="en-US" sz="2400" baseline="30000">
                <a:latin typeface="Times New Roman" panose="02020603050405020304" pitchFamily="18" charset="0"/>
              </a:rPr>
              <a:t>h</a:t>
            </a:r>
            <a:r>
              <a:rPr lang="en-US" altLang="en-US" sz="2400">
                <a:latin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sym typeface="Symbol" pitchFamily="2" charset="2"/>
              </a:rPr>
              <a:t></a:t>
            </a:r>
            <a:r>
              <a:rPr lang="en-US" altLang="en-US" sz="2400">
                <a:latin typeface="Times New Roman" panose="02020603050405020304" pitchFamily="18" charset="0"/>
              </a:rPr>
              <a:t> </a:t>
            </a:r>
            <a:r>
              <a:rPr lang="en-US" altLang="en-US" sz="2400" i="1">
                <a:latin typeface="Times New Roman" panose="02020603050405020304" pitchFamily="18" charset="0"/>
              </a:rPr>
              <a:t>n</a:t>
            </a:r>
            <a:r>
              <a:rPr lang="en-US" altLang="en-US" sz="2400">
                <a:latin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sym typeface="Symbol" pitchFamily="2" charset="2"/>
              </a:rPr>
              <a:t></a:t>
            </a:r>
            <a:r>
              <a:rPr lang="en-US" altLang="en-US" sz="2400">
                <a:latin typeface="Times New Roman" panose="02020603050405020304" pitchFamily="18" charset="0"/>
              </a:rPr>
              <a:t> 2</a:t>
            </a:r>
            <a:r>
              <a:rPr lang="en-US" altLang="en-US" sz="2400" baseline="30000">
                <a:latin typeface="Times New Roman" panose="02020603050405020304" pitchFamily="18" charset="0"/>
              </a:rPr>
              <a:t>h+1</a:t>
            </a:r>
            <a:r>
              <a:rPr lang="en-US" altLang="en-US" sz="2400">
                <a:latin typeface="Times New Roman" panose="02020603050405020304" pitchFamily="18" charset="0"/>
              </a:rPr>
              <a:t> - 1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6162" name="Rectangle 2">
            <a:extLst>
              <a:ext uri="{FF2B5EF4-FFF2-40B4-BE49-F238E27FC236}">
                <a16:creationId xmlns:a16="http://schemas.microsoft.com/office/drawing/2014/main" id="{88E505CF-0CF3-4FBF-DBF8-CBC4AD2B36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Adding to a heap</a:t>
            </a:r>
          </a:p>
        </p:txBody>
      </p:sp>
      <p:sp>
        <p:nvSpPr>
          <p:cNvPr id="1756163" name="Rectangle 3">
            <a:extLst>
              <a:ext uri="{FF2B5EF4-FFF2-40B4-BE49-F238E27FC236}">
                <a16:creationId xmlns:a16="http://schemas.microsoft.com/office/drawing/2014/main" id="{D4338881-20E1-C64E-BA2E-42D8F349A2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an element is added to a heap, it should be initially placed as the rightmost leaf (to maintain the completeness property)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heap ordering property becomes broken!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767F5FD-3329-2442-8927-5D2EA00AC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2A23F-4CC3-C64A-9D91-964A9F84F8A4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1756164" name="Oval 4">
            <a:extLst>
              <a:ext uri="{FF2B5EF4-FFF2-40B4-BE49-F238E27FC236}">
                <a16:creationId xmlns:a16="http://schemas.microsoft.com/office/drawing/2014/main" id="{10B5339E-91CD-6F30-0D6D-431E1CC876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5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6165" name="Oval 5">
            <a:extLst>
              <a:ext uri="{FF2B5EF4-FFF2-40B4-BE49-F238E27FC236}">
                <a16:creationId xmlns:a16="http://schemas.microsoft.com/office/drawing/2014/main" id="{1FF73FDB-99BA-0851-3E28-E25748891E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6166" name="Oval 6">
            <a:extLst>
              <a:ext uri="{FF2B5EF4-FFF2-40B4-BE49-F238E27FC236}">
                <a16:creationId xmlns:a16="http://schemas.microsoft.com/office/drawing/2014/main" id="{639B46C2-687C-1377-C848-BC7626DB93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8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6167" name="Oval 7">
            <a:extLst>
              <a:ext uri="{FF2B5EF4-FFF2-40B4-BE49-F238E27FC236}">
                <a16:creationId xmlns:a16="http://schemas.microsoft.com/office/drawing/2014/main" id="{5A324EA2-2F5D-6F98-033B-F98656FE80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6168" name="Oval 8">
            <a:extLst>
              <a:ext uri="{FF2B5EF4-FFF2-40B4-BE49-F238E27FC236}">
                <a16:creationId xmlns:a16="http://schemas.microsoft.com/office/drawing/2014/main" id="{8B1012B6-4127-6C76-67BB-F78EC50FE67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0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6169" name="Oval 9">
            <a:extLst>
              <a:ext uri="{FF2B5EF4-FFF2-40B4-BE49-F238E27FC236}">
                <a16:creationId xmlns:a16="http://schemas.microsoft.com/office/drawing/2014/main" id="{A5782F72-0081-F32E-855E-E2EB22C142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6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6170" name="AutoShape 10">
            <a:extLst>
              <a:ext uri="{FF2B5EF4-FFF2-40B4-BE49-F238E27FC236}">
                <a16:creationId xmlns:a16="http://schemas.microsoft.com/office/drawing/2014/main" id="{7551C762-D911-A4D9-46EB-4F0440E57E70}"/>
              </a:ext>
            </a:extLst>
          </p:cNvPr>
          <p:cNvCxnSpPr>
            <a:cxnSpLocks noChangeShapeType="1"/>
            <a:stCxn id="1756169" idx="3"/>
            <a:endCxn id="1756168" idx="0"/>
          </p:cNvCxnSpPr>
          <p:nvPr/>
        </p:nvCxnSpPr>
        <p:spPr bwMode="auto">
          <a:xfrm flipH="1">
            <a:off x="3467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71" name="AutoShape 11">
            <a:extLst>
              <a:ext uri="{FF2B5EF4-FFF2-40B4-BE49-F238E27FC236}">
                <a16:creationId xmlns:a16="http://schemas.microsoft.com/office/drawing/2014/main" id="{95DB2A49-2278-267E-A40D-F22D20451C4D}"/>
              </a:ext>
            </a:extLst>
          </p:cNvPr>
          <p:cNvCxnSpPr>
            <a:cxnSpLocks noChangeShapeType="1"/>
            <a:stCxn id="1756169" idx="5"/>
            <a:endCxn id="1756167" idx="0"/>
          </p:cNvCxnSpPr>
          <p:nvPr/>
        </p:nvCxnSpPr>
        <p:spPr bwMode="auto">
          <a:xfrm>
            <a:off x="4341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72" name="AutoShape 12">
            <a:extLst>
              <a:ext uri="{FF2B5EF4-FFF2-40B4-BE49-F238E27FC236}">
                <a16:creationId xmlns:a16="http://schemas.microsoft.com/office/drawing/2014/main" id="{DF62D9AB-87A1-CFC8-7B50-2144BEEB5062}"/>
              </a:ext>
            </a:extLst>
          </p:cNvPr>
          <p:cNvCxnSpPr>
            <a:cxnSpLocks noChangeShapeType="1"/>
            <a:stCxn id="1756167" idx="5"/>
            <a:endCxn id="1756164" idx="0"/>
          </p:cNvCxnSpPr>
          <p:nvPr/>
        </p:nvCxnSpPr>
        <p:spPr bwMode="auto">
          <a:xfrm>
            <a:off x="5180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73" name="AutoShape 13">
            <a:extLst>
              <a:ext uri="{FF2B5EF4-FFF2-40B4-BE49-F238E27FC236}">
                <a16:creationId xmlns:a16="http://schemas.microsoft.com/office/drawing/2014/main" id="{2747ACF9-70EB-E0BE-3959-A05762BBADF1}"/>
              </a:ext>
            </a:extLst>
          </p:cNvPr>
          <p:cNvCxnSpPr>
            <a:cxnSpLocks noChangeShapeType="1"/>
            <a:stCxn id="1756168" idx="3"/>
            <a:endCxn id="1756166" idx="0"/>
          </p:cNvCxnSpPr>
          <p:nvPr/>
        </p:nvCxnSpPr>
        <p:spPr bwMode="auto">
          <a:xfrm flipH="1">
            <a:off x="2705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74" name="AutoShape 14">
            <a:extLst>
              <a:ext uri="{FF2B5EF4-FFF2-40B4-BE49-F238E27FC236}">
                <a16:creationId xmlns:a16="http://schemas.microsoft.com/office/drawing/2014/main" id="{F540324A-7AFC-F834-C6D0-1A25FB025D94}"/>
              </a:ext>
            </a:extLst>
          </p:cNvPr>
          <p:cNvCxnSpPr>
            <a:cxnSpLocks noChangeShapeType="1"/>
            <a:stCxn id="1756168" idx="5"/>
            <a:endCxn id="1756165" idx="0"/>
          </p:cNvCxnSpPr>
          <p:nvPr/>
        </p:nvCxnSpPr>
        <p:spPr bwMode="auto">
          <a:xfrm>
            <a:off x="3656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75" name="Oval 15">
            <a:extLst>
              <a:ext uri="{FF2B5EF4-FFF2-40B4-BE49-F238E27FC236}">
                <a16:creationId xmlns:a16="http://schemas.microsoft.com/office/drawing/2014/main" id="{90A9C2B8-B279-39E9-2BBF-05BB406A88B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6176" name="AutoShape 16">
            <a:extLst>
              <a:ext uri="{FF2B5EF4-FFF2-40B4-BE49-F238E27FC236}">
                <a16:creationId xmlns:a16="http://schemas.microsoft.com/office/drawing/2014/main" id="{9BB06797-B651-3643-EDA2-AEAACD3DEF67}"/>
              </a:ext>
            </a:extLst>
          </p:cNvPr>
          <p:cNvCxnSpPr>
            <a:cxnSpLocks noChangeShapeType="1"/>
            <a:stCxn id="1756166" idx="3"/>
            <a:endCxn id="1756175" idx="0"/>
          </p:cNvCxnSpPr>
          <p:nvPr/>
        </p:nvCxnSpPr>
        <p:spPr bwMode="auto">
          <a:xfrm flipH="1">
            <a:off x="2076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77" name="Oval 17">
            <a:extLst>
              <a:ext uri="{FF2B5EF4-FFF2-40B4-BE49-F238E27FC236}">
                <a16:creationId xmlns:a16="http://schemas.microsoft.com/office/drawing/2014/main" id="{BAEB0502-2DC5-8036-878A-84D7315F53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6178" name="AutoShape 18">
            <a:extLst>
              <a:ext uri="{FF2B5EF4-FFF2-40B4-BE49-F238E27FC236}">
                <a16:creationId xmlns:a16="http://schemas.microsoft.com/office/drawing/2014/main" id="{3E11B3DB-B7BD-964A-B9BA-5629B1BD95C9}"/>
              </a:ext>
            </a:extLst>
          </p:cNvPr>
          <p:cNvCxnSpPr>
            <a:cxnSpLocks noChangeShapeType="1"/>
            <a:stCxn id="1756166" idx="5"/>
            <a:endCxn id="1756177" idx="0"/>
          </p:cNvCxnSpPr>
          <p:nvPr/>
        </p:nvCxnSpPr>
        <p:spPr bwMode="auto">
          <a:xfrm>
            <a:off x="2894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79" name="Oval 19">
            <a:extLst>
              <a:ext uri="{FF2B5EF4-FFF2-40B4-BE49-F238E27FC236}">
                <a16:creationId xmlns:a16="http://schemas.microsoft.com/office/drawing/2014/main" id="{6223188D-2445-6560-70BC-2C81B2C6E8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6180" name="AutoShape 20">
            <a:extLst>
              <a:ext uri="{FF2B5EF4-FFF2-40B4-BE49-F238E27FC236}">
                <a16:creationId xmlns:a16="http://schemas.microsoft.com/office/drawing/2014/main" id="{310F4DD7-BAD6-A5CC-7A0A-C5DBA713FD8D}"/>
              </a:ext>
            </a:extLst>
          </p:cNvPr>
          <p:cNvCxnSpPr>
            <a:cxnSpLocks noChangeShapeType="1"/>
            <a:stCxn id="1756167" idx="3"/>
            <a:endCxn id="1756179" idx="0"/>
          </p:cNvCxnSpPr>
          <p:nvPr/>
        </p:nvCxnSpPr>
        <p:spPr bwMode="auto">
          <a:xfrm flipH="1">
            <a:off x="4762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81" name="Oval 21">
            <a:extLst>
              <a:ext uri="{FF2B5EF4-FFF2-40B4-BE49-F238E27FC236}">
                <a16:creationId xmlns:a16="http://schemas.microsoft.com/office/drawing/2014/main" id="{3771486E-80F1-18D9-8DB3-ABB1ECAFCF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52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56182" name="AutoShape 22">
            <a:extLst>
              <a:ext uri="{FF2B5EF4-FFF2-40B4-BE49-F238E27FC236}">
                <a16:creationId xmlns:a16="http://schemas.microsoft.com/office/drawing/2014/main" id="{4187135F-7A65-4223-E0CC-86585A88C51C}"/>
              </a:ext>
            </a:extLst>
          </p:cNvPr>
          <p:cNvCxnSpPr>
            <a:cxnSpLocks noChangeShapeType="1"/>
            <a:stCxn id="1756165" idx="3"/>
            <a:endCxn id="1756181" idx="0"/>
          </p:cNvCxnSpPr>
          <p:nvPr/>
        </p:nvCxnSpPr>
        <p:spPr bwMode="auto">
          <a:xfrm flipH="1">
            <a:off x="3600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83" name="Oval 23">
            <a:extLst>
              <a:ext uri="{FF2B5EF4-FFF2-40B4-BE49-F238E27FC236}">
                <a16:creationId xmlns:a16="http://schemas.microsoft.com/office/drawing/2014/main" id="{A9E7C5E2-F371-7A3A-7759-6D6DB7D9467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29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6184" name="Oval 24">
            <a:extLst>
              <a:ext uri="{FF2B5EF4-FFF2-40B4-BE49-F238E27FC236}">
                <a16:creationId xmlns:a16="http://schemas.microsoft.com/office/drawing/2014/main" id="{16B7A675-8EAE-42E2-E4B5-72987614CD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53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6185" name="Oval 25">
            <a:extLst>
              <a:ext uri="{FF2B5EF4-FFF2-40B4-BE49-F238E27FC236}">
                <a16:creationId xmlns:a16="http://schemas.microsoft.com/office/drawing/2014/main" id="{9B0DAE9B-DE94-D662-CD40-E3062B1404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10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6186" name="Oval 26">
            <a:extLst>
              <a:ext uri="{FF2B5EF4-FFF2-40B4-BE49-F238E27FC236}">
                <a16:creationId xmlns:a16="http://schemas.microsoft.com/office/drawing/2014/main" id="{96D22EF6-7DD9-48B1-AB1F-3AE86C05D6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96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6187" name="Oval 27">
            <a:extLst>
              <a:ext uri="{FF2B5EF4-FFF2-40B4-BE49-F238E27FC236}">
                <a16:creationId xmlns:a16="http://schemas.microsoft.com/office/drawing/2014/main" id="{0F3BBC2A-629F-82AE-6AB7-0D488272A45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2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6188" name="Oval 28">
            <a:extLst>
              <a:ext uri="{FF2B5EF4-FFF2-40B4-BE49-F238E27FC236}">
                <a16:creationId xmlns:a16="http://schemas.microsoft.com/office/drawing/2014/main" id="{BC332BB6-C604-8D4B-C595-028C4574DB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6189" name="AutoShape 29">
            <a:extLst>
              <a:ext uri="{FF2B5EF4-FFF2-40B4-BE49-F238E27FC236}">
                <a16:creationId xmlns:a16="http://schemas.microsoft.com/office/drawing/2014/main" id="{04263579-082F-D952-37AF-B109A118A638}"/>
              </a:ext>
            </a:extLst>
          </p:cNvPr>
          <p:cNvCxnSpPr>
            <a:cxnSpLocks noChangeShapeType="1"/>
            <a:stCxn id="1756188" idx="3"/>
            <a:endCxn id="1756187" idx="0"/>
          </p:cNvCxnSpPr>
          <p:nvPr/>
        </p:nvCxnSpPr>
        <p:spPr bwMode="auto">
          <a:xfrm flipH="1">
            <a:off x="8039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90" name="AutoShape 30">
            <a:extLst>
              <a:ext uri="{FF2B5EF4-FFF2-40B4-BE49-F238E27FC236}">
                <a16:creationId xmlns:a16="http://schemas.microsoft.com/office/drawing/2014/main" id="{C6ED0564-7024-7A86-4A93-410840506A8C}"/>
              </a:ext>
            </a:extLst>
          </p:cNvPr>
          <p:cNvCxnSpPr>
            <a:cxnSpLocks noChangeShapeType="1"/>
            <a:stCxn id="1756188" idx="5"/>
            <a:endCxn id="1756186" idx="0"/>
          </p:cNvCxnSpPr>
          <p:nvPr/>
        </p:nvCxnSpPr>
        <p:spPr bwMode="auto">
          <a:xfrm>
            <a:off x="8913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91" name="AutoShape 31">
            <a:extLst>
              <a:ext uri="{FF2B5EF4-FFF2-40B4-BE49-F238E27FC236}">
                <a16:creationId xmlns:a16="http://schemas.microsoft.com/office/drawing/2014/main" id="{26DD8619-EAD6-9C9D-AFE4-B24A107DA652}"/>
              </a:ext>
            </a:extLst>
          </p:cNvPr>
          <p:cNvCxnSpPr>
            <a:cxnSpLocks noChangeShapeType="1"/>
            <a:stCxn id="1756186" idx="5"/>
            <a:endCxn id="1756183" idx="0"/>
          </p:cNvCxnSpPr>
          <p:nvPr/>
        </p:nvCxnSpPr>
        <p:spPr bwMode="auto">
          <a:xfrm>
            <a:off x="9752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92" name="AutoShape 32">
            <a:extLst>
              <a:ext uri="{FF2B5EF4-FFF2-40B4-BE49-F238E27FC236}">
                <a16:creationId xmlns:a16="http://schemas.microsoft.com/office/drawing/2014/main" id="{7865E206-53B6-92C6-85EC-E2A526698023}"/>
              </a:ext>
            </a:extLst>
          </p:cNvPr>
          <p:cNvCxnSpPr>
            <a:cxnSpLocks noChangeShapeType="1"/>
            <a:stCxn id="1756187" idx="3"/>
            <a:endCxn id="1756185" idx="0"/>
          </p:cNvCxnSpPr>
          <p:nvPr/>
        </p:nvCxnSpPr>
        <p:spPr bwMode="auto">
          <a:xfrm flipH="1">
            <a:off x="7277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6193" name="AutoShape 33">
            <a:extLst>
              <a:ext uri="{FF2B5EF4-FFF2-40B4-BE49-F238E27FC236}">
                <a16:creationId xmlns:a16="http://schemas.microsoft.com/office/drawing/2014/main" id="{2BB06CBE-53BB-0726-8324-C95172C41CA7}"/>
              </a:ext>
            </a:extLst>
          </p:cNvPr>
          <p:cNvCxnSpPr>
            <a:cxnSpLocks noChangeShapeType="1"/>
            <a:stCxn id="1756187" idx="5"/>
            <a:endCxn id="1756184" idx="0"/>
          </p:cNvCxnSpPr>
          <p:nvPr/>
        </p:nvCxnSpPr>
        <p:spPr bwMode="auto">
          <a:xfrm>
            <a:off x="8228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94" name="Oval 34">
            <a:extLst>
              <a:ext uri="{FF2B5EF4-FFF2-40B4-BE49-F238E27FC236}">
                <a16:creationId xmlns:a16="http://schemas.microsoft.com/office/drawing/2014/main" id="{E62FB59E-A39F-E12E-E468-A0C9B974C8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6195" name="AutoShape 35">
            <a:extLst>
              <a:ext uri="{FF2B5EF4-FFF2-40B4-BE49-F238E27FC236}">
                <a16:creationId xmlns:a16="http://schemas.microsoft.com/office/drawing/2014/main" id="{1DD6B649-4620-8716-B252-67B2DD1AC1BD}"/>
              </a:ext>
            </a:extLst>
          </p:cNvPr>
          <p:cNvCxnSpPr>
            <a:cxnSpLocks noChangeShapeType="1"/>
            <a:stCxn id="1756185" idx="3"/>
            <a:endCxn id="1756194" idx="0"/>
          </p:cNvCxnSpPr>
          <p:nvPr/>
        </p:nvCxnSpPr>
        <p:spPr bwMode="auto">
          <a:xfrm flipH="1">
            <a:off x="6648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96" name="Oval 36">
            <a:extLst>
              <a:ext uri="{FF2B5EF4-FFF2-40B4-BE49-F238E27FC236}">
                <a16:creationId xmlns:a16="http://schemas.microsoft.com/office/drawing/2014/main" id="{B4125185-BDD9-0084-00A6-9B1C6B17E1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39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6197" name="AutoShape 37">
            <a:extLst>
              <a:ext uri="{FF2B5EF4-FFF2-40B4-BE49-F238E27FC236}">
                <a16:creationId xmlns:a16="http://schemas.microsoft.com/office/drawing/2014/main" id="{5E05F97A-0AFA-38BE-7B27-7DE6139DC432}"/>
              </a:ext>
            </a:extLst>
          </p:cNvPr>
          <p:cNvCxnSpPr>
            <a:cxnSpLocks noChangeShapeType="1"/>
            <a:stCxn id="1756185" idx="5"/>
            <a:endCxn id="1756196" idx="0"/>
          </p:cNvCxnSpPr>
          <p:nvPr/>
        </p:nvCxnSpPr>
        <p:spPr bwMode="auto">
          <a:xfrm>
            <a:off x="7466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198" name="Oval 38">
            <a:extLst>
              <a:ext uri="{FF2B5EF4-FFF2-40B4-BE49-F238E27FC236}">
                <a16:creationId xmlns:a16="http://schemas.microsoft.com/office/drawing/2014/main" id="{F0AA7644-3CA9-E56D-04E9-BB0CD50F739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06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6199" name="AutoShape 39">
            <a:extLst>
              <a:ext uri="{FF2B5EF4-FFF2-40B4-BE49-F238E27FC236}">
                <a16:creationId xmlns:a16="http://schemas.microsoft.com/office/drawing/2014/main" id="{27681B22-33F1-97B7-147C-E1BC7A39BE3E}"/>
              </a:ext>
            </a:extLst>
          </p:cNvPr>
          <p:cNvCxnSpPr>
            <a:cxnSpLocks noChangeShapeType="1"/>
            <a:stCxn id="1756186" idx="3"/>
            <a:endCxn id="1756198" idx="0"/>
          </p:cNvCxnSpPr>
          <p:nvPr/>
        </p:nvCxnSpPr>
        <p:spPr bwMode="auto">
          <a:xfrm flipH="1">
            <a:off x="9334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200" name="Oval 40">
            <a:extLst>
              <a:ext uri="{FF2B5EF4-FFF2-40B4-BE49-F238E27FC236}">
                <a16:creationId xmlns:a16="http://schemas.microsoft.com/office/drawing/2014/main" id="{BF0BD346-66AC-817B-2980-9598083E80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24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56201" name="AutoShape 41">
            <a:extLst>
              <a:ext uri="{FF2B5EF4-FFF2-40B4-BE49-F238E27FC236}">
                <a16:creationId xmlns:a16="http://schemas.microsoft.com/office/drawing/2014/main" id="{F1A05369-737D-3BCF-9279-7298185843FF}"/>
              </a:ext>
            </a:extLst>
          </p:cNvPr>
          <p:cNvCxnSpPr>
            <a:cxnSpLocks noChangeShapeType="1"/>
            <a:stCxn id="1756184" idx="3"/>
            <a:endCxn id="1756200" idx="0"/>
          </p:cNvCxnSpPr>
          <p:nvPr/>
        </p:nvCxnSpPr>
        <p:spPr bwMode="auto">
          <a:xfrm flipH="1">
            <a:off x="8172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6202" name="Oval 42">
            <a:extLst>
              <a:ext uri="{FF2B5EF4-FFF2-40B4-BE49-F238E27FC236}">
                <a16:creationId xmlns:a16="http://schemas.microsoft.com/office/drawing/2014/main" id="{A4F71DE1-98E6-5127-5A56-665989997A6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10600" y="5791200"/>
            <a:ext cx="533400" cy="533400"/>
          </a:xfrm>
          <a:prstGeom prst="ellipse">
            <a:avLst/>
          </a:prstGeom>
          <a:noFill/>
          <a:ln w="444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15</a:t>
            </a:r>
          </a:p>
        </p:txBody>
      </p:sp>
      <p:cxnSp>
        <p:nvCxnSpPr>
          <p:cNvPr id="1756203" name="AutoShape 43">
            <a:extLst>
              <a:ext uri="{FF2B5EF4-FFF2-40B4-BE49-F238E27FC236}">
                <a16:creationId xmlns:a16="http://schemas.microsoft.com/office/drawing/2014/main" id="{503D9B8E-BA50-BB48-9E14-CFBA93B54756}"/>
              </a:ext>
            </a:extLst>
          </p:cNvPr>
          <p:cNvCxnSpPr>
            <a:cxnSpLocks noChangeShapeType="1"/>
            <a:stCxn id="1756184" idx="5"/>
            <a:endCxn id="1756202" idx="0"/>
          </p:cNvCxnSpPr>
          <p:nvPr/>
        </p:nvCxnSpPr>
        <p:spPr bwMode="auto">
          <a:xfrm>
            <a:off x="8609014" y="5427663"/>
            <a:ext cx="268287" cy="34131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756204" name="Group 44">
            <a:extLst>
              <a:ext uri="{FF2B5EF4-FFF2-40B4-BE49-F238E27FC236}">
                <a16:creationId xmlns:a16="http://schemas.microsoft.com/office/drawing/2014/main" id="{58990B75-467A-5703-0DB6-AC569CCF316B}"/>
              </a:ext>
            </a:extLst>
          </p:cNvPr>
          <p:cNvGrpSpPr>
            <a:grpSpLocks/>
          </p:cNvGrpSpPr>
          <p:nvPr/>
        </p:nvGrpSpPr>
        <p:grpSpPr bwMode="auto">
          <a:xfrm>
            <a:off x="8610601" y="152401"/>
            <a:ext cx="1852613" cy="917575"/>
            <a:chOff x="897" y="1680"/>
            <a:chExt cx="3130" cy="1250"/>
          </a:xfrm>
        </p:grpSpPr>
        <p:sp>
          <p:nvSpPr>
            <p:cNvPr id="1756205" name="Freeform 45">
              <a:extLst>
                <a:ext uri="{FF2B5EF4-FFF2-40B4-BE49-F238E27FC236}">
                  <a16:creationId xmlns:a16="http://schemas.microsoft.com/office/drawing/2014/main" id="{3B9D0794-8727-070E-17C5-C48433503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1680"/>
              <a:ext cx="3130" cy="1250"/>
            </a:xfrm>
            <a:custGeom>
              <a:avLst/>
              <a:gdLst>
                <a:gd name="T0" fmla="*/ 1835 w 3130"/>
                <a:gd name="T1" fmla="*/ 0 h 1250"/>
                <a:gd name="T2" fmla="*/ 0 w 3130"/>
                <a:gd name="T3" fmla="*/ 1250 h 1250"/>
                <a:gd name="T4" fmla="*/ 1369 w 3130"/>
                <a:gd name="T5" fmla="*/ 1250 h 1250"/>
                <a:gd name="T6" fmla="*/ 1371 w 3130"/>
                <a:gd name="T7" fmla="*/ 813 h 1250"/>
                <a:gd name="T8" fmla="*/ 3130 w 3130"/>
                <a:gd name="T9" fmla="*/ 813 h 1250"/>
                <a:gd name="T10" fmla="*/ 1835 w 3130"/>
                <a:gd name="T11" fmla="*/ 0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0" h="1250">
                  <a:moveTo>
                    <a:pt x="1835" y="0"/>
                  </a:moveTo>
                  <a:lnTo>
                    <a:pt x="0" y="1250"/>
                  </a:lnTo>
                  <a:lnTo>
                    <a:pt x="1369" y="1250"/>
                  </a:lnTo>
                  <a:lnTo>
                    <a:pt x="1371" y="813"/>
                  </a:lnTo>
                  <a:lnTo>
                    <a:pt x="3130" y="813"/>
                  </a:lnTo>
                  <a:lnTo>
                    <a:pt x="1835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6206" name="Oval 46">
              <a:extLst>
                <a:ext uri="{FF2B5EF4-FFF2-40B4-BE49-F238E27FC236}">
                  <a16:creationId xmlns:a16="http://schemas.microsoft.com/office/drawing/2014/main" id="{607AFF1C-A3D7-C004-FE7D-3F64C642C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640"/>
              <a:ext cx="288" cy="28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6207" name="Line 47">
              <a:extLst>
                <a:ext uri="{FF2B5EF4-FFF2-40B4-BE49-F238E27FC236}">
                  <a16:creationId xmlns:a16="http://schemas.microsoft.com/office/drawing/2014/main" id="{24EAA9FD-F24E-3EF5-EC6C-8BE7EF7E08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4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7186" name="Rectangle 2">
            <a:extLst>
              <a:ext uri="{FF2B5EF4-FFF2-40B4-BE49-F238E27FC236}">
                <a16:creationId xmlns:a16="http://schemas.microsoft.com/office/drawing/2014/main" id="{D50A9427-D930-CFAD-DBA3-12EA90A5FE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Adding to a heap, cont'd.</a:t>
            </a:r>
          </a:p>
        </p:txBody>
      </p:sp>
      <p:sp>
        <p:nvSpPr>
          <p:cNvPr id="1757187" name="Rectangle 3">
            <a:extLst>
              <a:ext uri="{FF2B5EF4-FFF2-40B4-BE49-F238E27FC236}">
                <a16:creationId xmlns:a16="http://schemas.microsoft.com/office/drawing/2014/main" id="{585AC466-1AB9-67B9-6DCA-A2B2F89EEC7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to restore heap ordering property, the newly added element must be shifted upward ("bubbled up") until it reaches its proper place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bubble up (book: "percolate up") by swapping with parent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how many bubble-ups could be necessary, at most?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25205EF-C994-C2D8-E925-8D131EFD4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85A8D-1630-A143-9A1B-05BB9941E28F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1757188" name="Oval 4">
            <a:extLst>
              <a:ext uri="{FF2B5EF4-FFF2-40B4-BE49-F238E27FC236}">
                <a16:creationId xmlns:a16="http://schemas.microsoft.com/office/drawing/2014/main" id="{1DF0E231-D306-BE23-4A1B-CE08237AF7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5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7189" name="Oval 5">
            <a:extLst>
              <a:ext uri="{FF2B5EF4-FFF2-40B4-BE49-F238E27FC236}">
                <a16:creationId xmlns:a16="http://schemas.microsoft.com/office/drawing/2014/main" id="{CE906A4E-FF4C-6CEA-E93F-08B8C599AC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7190" name="Oval 6">
            <a:extLst>
              <a:ext uri="{FF2B5EF4-FFF2-40B4-BE49-F238E27FC236}">
                <a16:creationId xmlns:a16="http://schemas.microsoft.com/office/drawing/2014/main" id="{D9A457DF-4E4E-2655-0100-D1D7A6BA9D0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8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7191" name="Oval 7">
            <a:extLst>
              <a:ext uri="{FF2B5EF4-FFF2-40B4-BE49-F238E27FC236}">
                <a16:creationId xmlns:a16="http://schemas.microsoft.com/office/drawing/2014/main" id="{97578E55-D0B3-76B4-E6EF-9F89BEB7BA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7192" name="Oval 8">
            <a:extLst>
              <a:ext uri="{FF2B5EF4-FFF2-40B4-BE49-F238E27FC236}">
                <a16:creationId xmlns:a16="http://schemas.microsoft.com/office/drawing/2014/main" id="{FE511937-F214-000D-4BF6-AD04DDBFF1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0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7193" name="Oval 9">
            <a:extLst>
              <a:ext uri="{FF2B5EF4-FFF2-40B4-BE49-F238E27FC236}">
                <a16:creationId xmlns:a16="http://schemas.microsoft.com/office/drawing/2014/main" id="{14B7EB28-7157-FEC2-C40F-2B84697487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6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7194" name="AutoShape 10">
            <a:extLst>
              <a:ext uri="{FF2B5EF4-FFF2-40B4-BE49-F238E27FC236}">
                <a16:creationId xmlns:a16="http://schemas.microsoft.com/office/drawing/2014/main" id="{A06EFDEE-3450-AF3F-2A95-D625E0D4C69E}"/>
              </a:ext>
            </a:extLst>
          </p:cNvPr>
          <p:cNvCxnSpPr>
            <a:cxnSpLocks noChangeShapeType="1"/>
            <a:stCxn id="1757193" idx="3"/>
            <a:endCxn id="1757192" idx="0"/>
          </p:cNvCxnSpPr>
          <p:nvPr/>
        </p:nvCxnSpPr>
        <p:spPr bwMode="auto">
          <a:xfrm flipH="1">
            <a:off x="3467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195" name="AutoShape 11">
            <a:extLst>
              <a:ext uri="{FF2B5EF4-FFF2-40B4-BE49-F238E27FC236}">
                <a16:creationId xmlns:a16="http://schemas.microsoft.com/office/drawing/2014/main" id="{8709B03B-28B2-EF82-6449-974991FCB9ED}"/>
              </a:ext>
            </a:extLst>
          </p:cNvPr>
          <p:cNvCxnSpPr>
            <a:cxnSpLocks noChangeShapeType="1"/>
            <a:stCxn id="1757193" idx="5"/>
            <a:endCxn id="1757191" idx="0"/>
          </p:cNvCxnSpPr>
          <p:nvPr/>
        </p:nvCxnSpPr>
        <p:spPr bwMode="auto">
          <a:xfrm>
            <a:off x="4341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196" name="AutoShape 12">
            <a:extLst>
              <a:ext uri="{FF2B5EF4-FFF2-40B4-BE49-F238E27FC236}">
                <a16:creationId xmlns:a16="http://schemas.microsoft.com/office/drawing/2014/main" id="{FE66C274-B2C7-2F92-009C-41FC5002F79F}"/>
              </a:ext>
            </a:extLst>
          </p:cNvPr>
          <p:cNvCxnSpPr>
            <a:cxnSpLocks noChangeShapeType="1"/>
            <a:stCxn id="1757191" idx="5"/>
            <a:endCxn id="1757188" idx="0"/>
          </p:cNvCxnSpPr>
          <p:nvPr/>
        </p:nvCxnSpPr>
        <p:spPr bwMode="auto">
          <a:xfrm>
            <a:off x="5180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197" name="AutoShape 13">
            <a:extLst>
              <a:ext uri="{FF2B5EF4-FFF2-40B4-BE49-F238E27FC236}">
                <a16:creationId xmlns:a16="http://schemas.microsoft.com/office/drawing/2014/main" id="{63B31E3A-7843-B582-27A6-2BA3315D06CB}"/>
              </a:ext>
            </a:extLst>
          </p:cNvPr>
          <p:cNvCxnSpPr>
            <a:cxnSpLocks noChangeShapeType="1"/>
            <a:stCxn id="1757192" idx="3"/>
            <a:endCxn id="1757190" idx="0"/>
          </p:cNvCxnSpPr>
          <p:nvPr/>
        </p:nvCxnSpPr>
        <p:spPr bwMode="auto">
          <a:xfrm flipH="1">
            <a:off x="2705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198" name="AutoShape 14">
            <a:extLst>
              <a:ext uri="{FF2B5EF4-FFF2-40B4-BE49-F238E27FC236}">
                <a16:creationId xmlns:a16="http://schemas.microsoft.com/office/drawing/2014/main" id="{45EA018F-6DDF-9356-481B-8932A4E1D15B}"/>
              </a:ext>
            </a:extLst>
          </p:cNvPr>
          <p:cNvCxnSpPr>
            <a:cxnSpLocks noChangeShapeType="1"/>
            <a:stCxn id="1757192" idx="5"/>
            <a:endCxn id="1757189" idx="0"/>
          </p:cNvCxnSpPr>
          <p:nvPr/>
        </p:nvCxnSpPr>
        <p:spPr bwMode="auto">
          <a:xfrm>
            <a:off x="3656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199" name="Oval 15">
            <a:extLst>
              <a:ext uri="{FF2B5EF4-FFF2-40B4-BE49-F238E27FC236}">
                <a16:creationId xmlns:a16="http://schemas.microsoft.com/office/drawing/2014/main" id="{43BC76C3-3631-C4D5-0AE4-6AA3021BC3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7200" name="AutoShape 16">
            <a:extLst>
              <a:ext uri="{FF2B5EF4-FFF2-40B4-BE49-F238E27FC236}">
                <a16:creationId xmlns:a16="http://schemas.microsoft.com/office/drawing/2014/main" id="{6C07398B-E938-1A74-A570-87B00E71E086}"/>
              </a:ext>
            </a:extLst>
          </p:cNvPr>
          <p:cNvCxnSpPr>
            <a:cxnSpLocks noChangeShapeType="1"/>
            <a:stCxn id="1757190" idx="3"/>
            <a:endCxn id="1757199" idx="0"/>
          </p:cNvCxnSpPr>
          <p:nvPr/>
        </p:nvCxnSpPr>
        <p:spPr bwMode="auto">
          <a:xfrm flipH="1">
            <a:off x="2076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01" name="Oval 17">
            <a:extLst>
              <a:ext uri="{FF2B5EF4-FFF2-40B4-BE49-F238E27FC236}">
                <a16:creationId xmlns:a16="http://schemas.microsoft.com/office/drawing/2014/main" id="{2F92F1D2-166E-7362-AA7C-8DF7F1DF93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7202" name="AutoShape 18">
            <a:extLst>
              <a:ext uri="{FF2B5EF4-FFF2-40B4-BE49-F238E27FC236}">
                <a16:creationId xmlns:a16="http://schemas.microsoft.com/office/drawing/2014/main" id="{50732CD7-8C1F-386E-D8FB-77082FBD6F70}"/>
              </a:ext>
            </a:extLst>
          </p:cNvPr>
          <p:cNvCxnSpPr>
            <a:cxnSpLocks noChangeShapeType="1"/>
            <a:stCxn id="1757190" idx="5"/>
            <a:endCxn id="1757201" idx="0"/>
          </p:cNvCxnSpPr>
          <p:nvPr/>
        </p:nvCxnSpPr>
        <p:spPr bwMode="auto">
          <a:xfrm>
            <a:off x="2894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03" name="Oval 19">
            <a:extLst>
              <a:ext uri="{FF2B5EF4-FFF2-40B4-BE49-F238E27FC236}">
                <a16:creationId xmlns:a16="http://schemas.microsoft.com/office/drawing/2014/main" id="{345F1288-9733-9E82-0A24-1AA9865001B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7204" name="AutoShape 20">
            <a:extLst>
              <a:ext uri="{FF2B5EF4-FFF2-40B4-BE49-F238E27FC236}">
                <a16:creationId xmlns:a16="http://schemas.microsoft.com/office/drawing/2014/main" id="{2139C517-90A1-9695-F51C-B971A7BD63CF}"/>
              </a:ext>
            </a:extLst>
          </p:cNvPr>
          <p:cNvCxnSpPr>
            <a:cxnSpLocks noChangeShapeType="1"/>
            <a:stCxn id="1757191" idx="3"/>
            <a:endCxn id="1757203" idx="0"/>
          </p:cNvCxnSpPr>
          <p:nvPr/>
        </p:nvCxnSpPr>
        <p:spPr bwMode="auto">
          <a:xfrm flipH="1">
            <a:off x="4762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05" name="Oval 21">
            <a:extLst>
              <a:ext uri="{FF2B5EF4-FFF2-40B4-BE49-F238E27FC236}">
                <a16:creationId xmlns:a16="http://schemas.microsoft.com/office/drawing/2014/main" id="{59C925E7-4AB0-157F-C3F7-D51D399B0A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52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57206" name="AutoShape 22">
            <a:extLst>
              <a:ext uri="{FF2B5EF4-FFF2-40B4-BE49-F238E27FC236}">
                <a16:creationId xmlns:a16="http://schemas.microsoft.com/office/drawing/2014/main" id="{0F47CDED-D58D-C3B0-6755-37A478B93493}"/>
              </a:ext>
            </a:extLst>
          </p:cNvPr>
          <p:cNvCxnSpPr>
            <a:cxnSpLocks noChangeShapeType="1"/>
            <a:stCxn id="1757189" idx="3"/>
            <a:endCxn id="1757205" idx="0"/>
          </p:cNvCxnSpPr>
          <p:nvPr/>
        </p:nvCxnSpPr>
        <p:spPr bwMode="auto">
          <a:xfrm flipH="1">
            <a:off x="3600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07" name="Oval 23">
            <a:extLst>
              <a:ext uri="{FF2B5EF4-FFF2-40B4-BE49-F238E27FC236}">
                <a16:creationId xmlns:a16="http://schemas.microsoft.com/office/drawing/2014/main" id="{EF4D06F5-B8B5-3556-F9E7-8E77F7E139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38600" y="5791200"/>
            <a:ext cx="533400" cy="533400"/>
          </a:xfrm>
          <a:prstGeom prst="ellipse">
            <a:avLst/>
          </a:prstGeom>
          <a:noFill/>
          <a:ln w="444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15</a:t>
            </a:r>
          </a:p>
        </p:txBody>
      </p:sp>
      <p:cxnSp>
        <p:nvCxnSpPr>
          <p:cNvPr id="1757208" name="AutoShape 24">
            <a:extLst>
              <a:ext uri="{FF2B5EF4-FFF2-40B4-BE49-F238E27FC236}">
                <a16:creationId xmlns:a16="http://schemas.microsoft.com/office/drawing/2014/main" id="{3A0638A4-30C0-1A83-8788-B40792EB5129}"/>
              </a:ext>
            </a:extLst>
          </p:cNvPr>
          <p:cNvCxnSpPr>
            <a:cxnSpLocks noChangeShapeType="1"/>
            <a:stCxn id="1757189" idx="5"/>
            <a:endCxn id="1757207" idx="0"/>
          </p:cNvCxnSpPr>
          <p:nvPr/>
        </p:nvCxnSpPr>
        <p:spPr bwMode="auto">
          <a:xfrm>
            <a:off x="4037014" y="5427663"/>
            <a:ext cx="268287" cy="34131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09" name="AutoShape 25">
            <a:extLst>
              <a:ext uri="{FF2B5EF4-FFF2-40B4-BE49-F238E27FC236}">
                <a16:creationId xmlns:a16="http://schemas.microsoft.com/office/drawing/2014/main" id="{BE81118C-1D0E-8E26-D925-4501518F51D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4114800" y="5029201"/>
            <a:ext cx="381000" cy="714375"/>
          </a:xfrm>
          <a:custGeom>
            <a:avLst/>
            <a:gdLst>
              <a:gd name="G0" fmla="+- 12600 0 0"/>
              <a:gd name="G1" fmla="+- 3503 0 0"/>
              <a:gd name="G2" fmla="+- 12158 0 3503"/>
              <a:gd name="G3" fmla="+- G2 0 3503"/>
              <a:gd name="G4" fmla="*/ G3 32768 32059"/>
              <a:gd name="G5" fmla="*/ G4 1 2"/>
              <a:gd name="G6" fmla="+- 21600 0 12600"/>
              <a:gd name="G7" fmla="*/ G6 3503 6079"/>
              <a:gd name="G8" fmla="+- G7 12600 0"/>
              <a:gd name="T0" fmla="*/ 12600 w 21600"/>
              <a:gd name="T1" fmla="*/ 0 h 21600"/>
              <a:gd name="T2" fmla="*/ 12600 w 21600"/>
              <a:gd name="T3" fmla="*/ 12158 h 21600"/>
              <a:gd name="T4" fmla="*/ 263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00" y="0"/>
                </a:lnTo>
                <a:lnTo>
                  <a:pt x="12600" y="3503"/>
                </a:lnTo>
                <a:lnTo>
                  <a:pt x="12427" y="3503"/>
                </a:lnTo>
                <a:cubicBezTo>
                  <a:pt x="5564" y="3503"/>
                  <a:pt x="0" y="7378"/>
                  <a:pt x="0" y="12158"/>
                </a:cubicBezTo>
                <a:lnTo>
                  <a:pt x="0" y="21600"/>
                </a:lnTo>
                <a:lnTo>
                  <a:pt x="5266" y="21600"/>
                </a:lnTo>
                <a:lnTo>
                  <a:pt x="5266" y="12158"/>
                </a:lnTo>
                <a:cubicBezTo>
                  <a:pt x="5266" y="10223"/>
                  <a:pt x="8472" y="8655"/>
                  <a:pt x="12427" y="8655"/>
                </a:cubicBezTo>
                <a:lnTo>
                  <a:pt x="12600" y="8655"/>
                </a:lnTo>
                <a:lnTo>
                  <a:pt x="1260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7210" name="AutoShape 26">
            <a:extLst>
              <a:ext uri="{FF2B5EF4-FFF2-40B4-BE49-F238E27FC236}">
                <a16:creationId xmlns:a16="http://schemas.microsoft.com/office/drawing/2014/main" id="{6FEDE5B5-430C-43C5-CEAC-860D8D1F67C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810000" y="4191001"/>
            <a:ext cx="381000" cy="714375"/>
          </a:xfrm>
          <a:custGeom>
            <a:avLst/>
            <a:gdLst>
              <a:gd name="G0" fmla="+- 12600 0 0"/>
              <a:gd name="G1" fmla="+- 3503 0 0"/>
              <a:gd name="G2" fmla="+- 12158 0 3503"/>
              <a:gd name="G3" fmla="+- G2 0 3503"/>
              <a:gd name="G4" fmla="*/ G3 32768 32059"/>
              <a:gd name="G5" fmla="*/ G4 1 2"/>
              <a:gd name="G6" fmla="+- 21600 0 12600"/>
              <a:gd name="G7" fmla="*/ G6 3503 6079"/>
              <a:gd name="G8" fmla="+- G7 12600 0"/>
              <a:gd name="T0" fmla="*/ 12600 w 21600"/>
              <a:gd name="T1" fmla="*/ 0 h 21600"/>
              <a:gd name="T2" fmla="*/ 12600 w 21600"/>
              <a:gd name="T3" fmla="*/ 12158 h 21600"/>
              <a:gd name="T4" fmla="*/ 263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00" y="0"/>
                </a:lnTo>
                <a:lnTo>
                  <a:pt x="12600" y="3503"/>
                </a:lnTo>
                <a:lnTo>
                  <a:pt x="12427" y="3503"/>
                </a:lnTo>
                <a:cubicBezTo>
                  <a:pt x="5564" y="3503"/>
                  <a:pt x="0" y="7378"/>
                  <a:pt x="0" y="12158"/>
                </a:cubicBezTo>
                <a:lnTo>
                  <a:pt x="0" y="21600"/>
                </a:lnTo>
                <a:lnTo>
                  <a:pt x="5266" y="21600"/>
                </a:lnTo>
                <a:lnTo>
                  <a:pt x="5266" y="12158"/>
                </a:lnTo>
                <a:cubicBezTo>
                  <a:pt x="5266" y="10223"/>
                  <a:pt x="8472" y="8655"/>
                  <a:pt x="12427" y="8655"/>
                </a:cubicBezTo>
                <a:lnTo>
                  <a:pt x="12600" y="8655"/>
                </a:lnTo>
                <a:lnTo>
                  <a:pt x="1260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7211" name="Oval 27">
            <a:extLst>
              <a:ext uri="{FF2B5EF4-FFF2-40B4-BE49-F238E27FC236}">
                <a16:creationId xmlns:a16="http://schemas.microsoft.com/office/drawing/2014/main" id="{FDA0AD5A-0779-71F9-3D0E-63EF7C80B60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29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7212" name="Oval 28">
            <a:extLst>
              <a:ext uri="{FF2B5EF4-FFF2-40B4-BE49-F238E27FC236}">
                <a16:creationId xmlns:a16="http://schemas.microsoft.com/office/drawing/2014/main" id="{08205BF9-1324-ED96-2D28-BF68FA91B18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53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7213" name="Oval 29">
            <a:extLst>
              <a:ext uri="{FF2B5EF4-FFF2-40B4-BE49-F238E27FC236}">
                <a16:creationId xmlns:a16="http://schemas.microsoft.com/office/drawing/2014/main" id="{46C9DE1E-B0EC-8DAD-4B93-4139F3C5A18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10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7214" name="Oval 30">
            <a:extLst>
              <a:ext uri="{FF2B5EF4-FFF2-40B4-BE49-F238E27FC236}">
                <a16:creationId xmlns:a16="http://schemas.microsoft.com/office/drawing/2014/main" id="{7EF5DF58-A84C-D80E-77C3-6B13EC0FDA0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96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7215" name="Oval 31">
            <a:extLst>
              <a:ext uri="{FF2B5EF4-FFF2-40B4-BE49-F238E27FC236}">
                <a16:creationId xmlns:a16="http://schemas.microsoft.com/office/drawing/2014/main" id="{7C7FFE83-64B8-DE26-9526-EAB5A2D9C7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2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hlink"/>
                </a:solidFill>
                <a:latin typeface="Times New Roman" panose="02020603050405020304" pitchFamily="18" charset="0"/>
              </a:rPr>
              <a:t>15</a:t>
            </a:r>
          </a:p>
        </p:txBody>
      </p:sp>
      <p:sp>
        <p:nvSpPr>
          <p:cNvPr id="1757216" name="Oval 32">
            <a:extLst>
              <a:ext uri="{FF2B5EF4-FFF2-40B4-BE49-F238E27FC236}">
                <a16:creationId xmlns:a16="http://schemas.microsoft.com/office/drawing/2014/main" id="{D5EE4AAF-CF22-C41C-B9FC-D7C0E30B08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7217" name="AutoShape 33">
            <a:extLst>
              <a:ext uri="{FF2B5EF4-FFF2-40B4-BE49-F238E27FC236}">
                <a16:creationId xmlns:a16="http://schemas.microsoft.com/office/drawing/2014/main" id="{74F5CC81-A3C7-3B44-E38A-28DE1084070F}"/>
              </a:ext>
            </a:extLst>
          </p:cNvPr>
          <p:cNvCxnSpPr>
            <a:cxnSpLocks noChangeShapeType="1"/>
            <a:stCxn id="1757216" idx="3"/>
            <a:endCxn id="1757215" idx="0"/>
          </p:cNvCxnSpPr>
          <p:nvPr/>
        </p:nvCxnSpPr>
        <p:spPr bwMode="auto">
          <a:xfrm flipH="1">
            <a:off x="8039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218" name="AutoShape 34">
            <a:extLst>
              <a:ext uri="{FF2B5EF4-FFF2-40B4-BE49-F238E27FC236}">
                <a16:creationId xmlns:a16="http://schemas.microsoft.com/office/drawing/2014/main" id="{B23F8E03-003B-7B00-4C23-10B0F4BB49C2}"/>
              </a:ext>
            </a:extLst>
          </p:cNvPr>
          <p:cNvCxnSpPr>
            <a:cxnSpLocks noChangeShapeType="1"/>
            <a:stCxn id="1757216" idx="5"/>
            <a:endCxn id="1757214" idx="0"/>
          </p:cNvCxnSpPr>
          <p:nvPr/>
        </p:nvCxnSpPr>
        <p:spPr bwMode="auto">
          <a:xfrm>
            <a:off x="8913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219" name="AutoShape 35">
            <a:extLst>
              <a:ext uri="{FF2B5EF4-FFF2-40B4-BE49-F238E27FC236}">
                <a16:creationId xmlns:a16="http://schemas.microsoft.com/office/drawing/2014/main" id="{15304F02-00AB-95C8-94A1-7B86C91609A8}"/>
              </a:ext>
            </a:extLst>
          </p:cNvPr>
          <p:cNvCxnSpPr>
            <a:cxnSpLocks noChangeShapeType="1"/>
            <a:stCxn id="1757214" idx="5"/>
            <a:endCxn id="1757211" idx="0"/>
          </p:cNvCxnSpPr>
          <p:nvPr/>
        </p:nvCxnSpPr>
        <p:spPr bwMode="auto">
          <a:xfrm>
            <a:off x="9752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220" name="AutoShape 36">
            <a:extLst>
              <a:ext uri="{FF2B5EF4-FFF2-40B4-BE49-F238E27FC236}">
                <a16:creationId xmlns:a16="http://schemas.microsoft.com/office/drawing/2014/main" id="{A8C14B96-682C-C9EA-B3BE-B1272EAF5B40}"/>
              </a:ext>
            </a:extLst>
          </p:cNvPr>
          <p:cNvCxnSpPr>
            <a:cxnSpLocks noChangeShapeType="1"/>
            <a:stCxn id="1757215" idx="3"/>
            <a:endCxn id="1757213" idx="0"/>
          </p:cNvCxnSpPr>
          <p:nvPr/>
        </p:nvCxnSpPr>
        <p:spPr bwMode="auto">
          <a:xfrm flipH="1">
            <a:off x="7277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7221" name="AutoShape 37">
            <a:extLst>
              <a:ext uri="{FF2B5EF4-FFF2-40B4-BE49-F238E27FC236}">
                <a16:creationId xmlns:a16="http://schemas.microsoft.com/office/drawing/2014/main" id="{F116BA18-09AF-381F-9A9F-F095A6B8B699}"/>
              </a:ext>
            </a:extLst>
          </p:cNvPr>
          <p:cNvCxnSpPr>
            <a:cxnSpLocks noChangeShapeType="1"/>
            <a:stCxn id="1757215" idx="5"/>
            <a:endCxn id="1757212" idx="0"/>
          </p:cNvCxnSpPr>
          <p:nvPr/>
        </p:nvCxnSpPr>
        <p:spPr bwMode="auto">
          <a:xfrm>
            <a:off x="8228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22" name="Oval 38">
            <a:extLst>
              <a:ext uri="{FF2B5EF4-FFF2-40B4-BE49-F238E27FC236}">
                <a16:creationId xmlns:a16="http://schemas.microsoft.com/office/drawing/2014/main" id="{A87500E1-0B48-5191-3244-AC978B448F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7223" name="AutoShape 39">
            <a:extLst>
              <a:ext uri="{FF2B5EF4-FFF2-40B4-BE49-F238E27FC236}">
                <a16:creationId xmlns:a16="http://schemas.microsoft.com/office/drawing/2014/main" id="{63E763C2-799C-8FED-4332-70FA21AA24DA}"/>
              </a:ext>
            </a:extLst>
          </p:cNvPr>
          <p:cNvCxnSpPr>
            <a:cxnSpLocks noChangeShapeType="1"/>
            <a:stCxn id="1757213" idx="3"/>
            <a:endCxn id="1757222" idx="0"/>
          </p:cNvCxnSpPr>
          <p:nvPr/>
        </p:nvCxnSpPr>
        <p:spPr bwMode="auto">
          <a:xfrm flipH="1">
            <a:off x="6648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24" name="Oval 40">
            <a:extLst>
              <a:ext uri="{FF2B5EF4-FFF2-40B4-BE49-F238E27FC236}">
                <a16:creationId xmlns:a16="http://schemas.microsoft.com/office/drawing/2014/main" id="{7E14F769-C991-3123-8BC0-42BADE623D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39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7225" name="AutoShape 41">
            <a:extLst>
              <a:ext uri="{FF2B5EF4-FFF2-40B4-BE49-F238E27FC236}">
                <a16:creationId xmlns:a16="http://schemas.microsoft.com/office/drawing/2014/main" id="{67C9A214-967A-877C-F004-5ACE31D60CEA}"/>
              </a:ext>
            </a:extLst>
          </p:cNvPr>
          <p:cNvCxnSpPr>
            <a:cxnSpLocks noChangeShapeType="1"/>
            <a:stCxn id="1757213" idx="5"/>
            <a:endCxn id="1757224" idx="0"/>
          </p:cNvCxnSpPr>
          <p:nvPr/>
        </p:nvCxnSpPr>
        <p:spPr bwMode="auto">
          <a:xfrm>
            <a:off x="7466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26" name="Oval 42">
            <a:extLst>
              <a:ext uri="{FF2B5EF4-FFF2-40B4-BE49-F238E27FC236}">
                <a16:creationId xmlns:a16="http://schemas.microsoft.com/office/drawing/2014/main" id="{15E2850F-8ED0-5532-EF65-0172AD93162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06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7227" name="AutoShape 43">
            <a:extLst>
              <a:ext uri="{FF2B5EF4-FFF2-40B4-BE49-F238E27FC236}">
                <a16:creationId xmlns:a16="http://schemas.microsoft.com/office/drawing/2014/main" id="{1E997FBF-EB8A-AC68-3EA7-09A0941965B5}"/>
              </a:ext>
            </a:extLst>
          </p:cNvPr>
          <p:cNvCxnSpPr>
            <a:cxnSpLocks noChangeShapeType="1"/>
            <a:stCxn id="1757214" idx="3"/>
            <a:endCxn id="1757226" idx="0"/>
          </p:cNvCxnSpPr>
          <p:nvPr/>
        </p:nvCxnSpPr>
        <p:spPr bwMode="auto">
          <a:xfrm flipH="1">
            <a:off x="9334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28" name="Oval 44">
            <a:extLst>
              <a:ext uri="{FF2B5EF4-FFF2-40B4-BE49-F238E27FC236}">
                <a16:creationId xmlns:a16="http://schemas.microsoft.com/office/drawing/2014/main" id="{CE4355B0-CAF3-646A-9156-231A04DAFF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24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57229" name="AutoShape 45">
            <a:extLst>
              <a:ext uri="{FF2B5EF4-FFF2-40B4-BE49-F238E27FC236}">
                <a16:creationId xmlns:a16="http://schemas.microsoft.com/office/drawing/2014/main" id="{FD030EB4-E6E5-CCB3-A190-63F315C34F0D}"/>
              </a:ext>
            </a:extLst>
          </p:cNvPr>
          <p:cNvCxnSpPr>
            <a:cxnSpLocks noChangeShapeType="1"/>
            <a:stCxn id="1757212" idx="3"/>
            <a:endCxn id="1757228" idx="0"/>
          </p:cNvCxnSpPr>
          <p:nvPr/>
        </p:nvCxnSpPr>
        <p:spPr bwMode="auto">
          <a:xfrm flipH="1">
            <a:off x="8172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7230" name="Oval 46">
            <a:extLst>
              <a:ext uri="{FF2B5EF4-FFF2-40B4-BE49-F238E27FC236}">
                <a16:creationId xmlns:a16="http://schemas.microsoft.com/office/drawing/2014/main" id="{38D40E16-32B4-53D2-1966-C985DB635D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610600" y="5791200"/>
            <a:ext cx="457200" cy="4572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60</a:t>
            </a:r>
          </a:p>
        </p:txBody>
      </p:sp>
      <p:cxnSp>
        <p:nvCxnSpPr>
          <p:cNvPr id="1757231" name="AutoShape 47">
            <a:extLst>
              <a:ext uri="{FF2B5EF4-FFF2-40B4-BE49-F238E27FC236}">
                <a16:creationId xmlns:a16="http://schemas.microsoft.com/office/drawing/2014/main" id="{7E11FDA4-71A6-9C55-9948-5810D3AC721E}"/>
              </a:ext>
            </a:extLst>
          </p:cNvPr>
          <p:cNvCxnSpPr>
            <a:cxnSpLocks noChangeShapeType="1"/>
            <a:stCxn id="1757212" idx="5"/>
            <a:endCxn id="1757230" idx="0"/>
          </p:cNvCxnSpPr>
          <p:nvPr/>
        </p:nvCxnSpPr>
        <p:spPr bwMode="auto">
          <a:xfrm>
            <a:off x="8609014" y="5427664"/>
            <a:ext cx="2301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8210" name="Rectangle 2">
            <a:extLst>
              <a:ext uri="{FF2B5EF4-FFF2-40B4-BE49-F238E27FC236}">
                <a16:creationId xmlns:a16="http://schemas.microsoft.com/office/drawing/2014/main" id="{26DEA017-E4F8-D882-1D14-42805E8A28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Adding to a max-heap</a:t>
            </a:r>
          </a:p>
        </p:txBody>
      </p:sp>
      <p:sp>
        <p:nvSpPr>
          <p:cNvPr id="1758241" name="Rectangle 33">
            <a:extLst>
              <a:ext uri="{FF2B5EF4-FFF2-40B4-BE49-F238E27FC236}">
                <a16:creationId xmlns:a16="http://schemas.microsoft.com/office/drawing/2014/main" id="{269D9FD8-E1CF-5345-C0C1-62529FF2143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/>
              <a:t>same operations, but must bubble up </a:t>
            </a:r>
            <a:r>
              <a:rPr lang="en-US" altLang="en-US" i="1"/>
              <a:t>larger </a:t>
            </a:r>
            <a:r>
              <a:rPr lang="en-US" altLang="en-US"/>
              <a:t>values to top</a:t>
            </a:r>
            <a:endParaRPr lang="en-US" altLang="en-US" sz="2000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98323323-9117-5EED-8EF3-F6743FF5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05A9C-8438-6140-87D6-5526959F799A}" type="slidenum">
              <a:rPr lang="en-US" altLang="en-US"/>
              <a:pPr/>
              <a:t>16</a:t>
            </a:fld>
            <a:endParaRPr lang="en-US" altLang="en-US"/>
          </a:p>
        </p:txBody>
      </p:sp>
      <p:grpSp>
        <p:nvGrpSpPr>
          <p:cNvPr id="1758211" name="Group 3">
            <a:extLst>
              <a:ext uri="{FF2B5EF4-FFF2-40B4-BE49-F238E27FC236}">
                <a16:creationId xmlns:a16="http://schemas.microsoft.com/office/drawing/2014/main" id="{A52F1904-1E4E-3F37-4825-E9E831062440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3810000"/>
            <a:ext cx="2590800" cy="2133600"/>
            <a:chOff x="240" y="912"/>
            <a:chExt cx="1632" cy="1344"/>
          </a:xfrm>
        </p:grpSpPr>
        <p:sp>
          <p:nvSpPr>
            <p:cNvPr id="1758212" name="Oval 4">
              <a:extLst>
                <a:ext uri="{FF2B5EF4-FFF2-40B4-BE49-F238E27FC236}">
                  <a16:creationId xmlns:a16="http://schemas.microsoft.com/office/drawing/2014/main" id="{427D5C40-EDB6-6375-BDB7-9E156D025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91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16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13" name="Oval 5">
              <a:extLst>
                <a:ext uri="{FF2B5EF4-FFF2-40B4-BE49-F238E27FC236}">
                  <a16:creationId xmlns:a16="http://schemas.microsoft.com/office/drawing/2014/main" id="{274037D1-7B1E-CF94-1955-0F2038610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39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5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14" name="Oval 6">
              <a:extLst>
                <a:ext uri="{FF2B5EF4-FFF2-40B4-BE49-F238E27FC236}">
                  <a16:creationId xmlns:a16="http://schemas.microsoft.com/office/drawing/2014/main" id="{5DB2A5CB-E435-C16F-81A7-EA7AC623C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39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11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15" name="Oval 7">
              <a:extLst>
                <a:ext uri="{FF2B5EF4-FFF2-40B4-BE49-F238E27FC236}">
                  <a16:creationId xmlns:a16="http://schemas.microsoft.com/office/drawing/2014/main" id="{9F0B5DBE-6328-F4B7-419E-5F98D970B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92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3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16" name="Oval 8">
              <a:extLst>
                <a:ext uri="{FF2B5EF4-FFF2-40B4-BE49-F238E27FC236}">
                  <a16:creationId xmlns:a16="http://schemas.microsoft.com/office/drawing/2014/main" id="{23F5CA09-D2CD-9457-3F3C-6DBCA56D6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1920"/>
              <a:ext cx="336" cy="33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hlink"/>
                  </a:solidFill>
                  <a:latin typeface="Times New Roman" panose="02020603050405020304" pitchFamily="18" charset="0"/>
                </a:rPr>
                <a:t>18</a:t>
              </a:r>
            </a:p>
          </p:txBody>
        </p:sp>
        <p:cxnSp>
          <p:nvCxnSpPr>
            <p:cNvPr id="1758217" name="AutoShape 9">
              <a:extLst>
                <a:ext uri="{FF2B5EF4-FFF2-40B4-BE49-F238E27FC236}">
                  <a16:creationId xmlns:a16="http://schemas.microsoft.com/office/drawing/2014/main" id="{96D71060-AE93-796D-F283-38F585F6F4FB}"/>
                </a:ext>
              </a:extLst>
            </p:cNvPr>
            <p:cNvCxnSpPr>
              <a:cxnSpLocks noChangeShapeType="1"/>
              <a:stCxn id="1758212" idx="3"/>
              <a:endCxn id="1758213" idx="7"/>
            </p:cNvCxnSpPr>
            <p:nvPr/>
          </p:nvCxnSpPr>
          <p:spPr bwMode="auto">
            <a:xfrm flipH="1">
              <a:off x="767" y="1199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18" name="AutoShape 10">
              <a:extLst>
                <a:ext uri="{FF2B5EF4-FFF2-40B4-BE49-F238E27FC236}">
                  <a16:creationId xmlns:a16="http://schemas.microsoft.com/office/drawing/2014/main" id="{7875686E-64AA-A109-52E5-743568181CA3}"/>
                </a:ext>
              </a:extLst>
            </p:cNvPr>
            <p:cNvCxnSpPr>
              <a:cxnSpLocks noChangeShapeType="1"/>
              <a:stCxn id="1758213" idx="3"/>
              <a:endCxn id="1758215" idx="0"/>
            </p:cNvCxnSpPr>
            <p:nvPr/>
          </p:nvCxnSpPr>
          <p:spPr bwMode="auto">
            <a:xfrm flipH="1">
              <a:off x="408" y="1679"/>
              <a:ext cx="121" cy="24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19" name="AutoShape 11">
              <a:extLst>
                <a:ext uri="{FF2B5EF4-FFF2-40B4-BE49-F238E27FC236}">
                  <a16:creationId xmlns:a16="http://schemas.microsoft.com/office/drawing/2014/main" id="{F2FCA808-0AAE-7815-4B97-0EBCC5EC1B21}"/>
                </a:ext>
              </a:extLst>
            </p:cNvPr>
            <p:cNvCxnSpPr>
              <a:cxnSpLocks noChangeShapeType="1"/>
              <a:stCxn id="1758213" idx="5"/>
              <a:endCxn id="1758216" idx="0"/>
            </p:cNvCxnSpPr>
            <p:nvPr/>
          </p:nvCxnSpPr>
          <p:spPr bwMode="auto">
            <a:xfrm>
              <a:off x="767" y="1679"/>
              <a:ext cx="121" cy="235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20" name="AutoShape 12">
              <a:extLst>
                <a:ext uri="{FF2B5EF4-FFF2-40B4-BE49-F238E27FC236}">
                  <a16:creationId xmlns:a16="http://schemas.microsoft.com/office/drawing/2014/main" id="{C6F11B0D-406D-2EA9-33BA-121F718FCC65}"/>
                </a:ext>
              </a:extLst>
            </p:cNvPr>
            <p:cNvCxnSpPr>
              <a:cxnSpLocks noChangeShapeType="1"/>
              <a:stCxn id="1758212" idx="5"/>
              <a:endCxn id="1758214" idx="1"/>
            </p:cNvCxnSpPr>
            <p:nvPr/>
          </p:nvCxnSpPr>
          <p:spPr bwMode="auto">
            <a:xfrm>
              <a:off x="1295" y="1199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58221" name="Group 13">
            <a:extLst>
              <a:ext uri="{FF2B5EF4-FFF2-40B4-BE49-F238E27FC236}">
                <a16:creationId xmlns:a16="http://schemas.microsoft.com/office/drawing/2014/main" id="{C922E03E-3CA8-89B6-C44D-A4E89A67E0FD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3810000"/>
            <a:ext cx="2590800" cy="2133600"/>
            <a:chOff x="240" y="2448"/>
            <a:chExt cx="1632" cy="1344"/>
          </a:xfrm>
        </p:grpSpPr>
        <p:sp>
          <p:nvSpPr>
            <p:cNvPr id="1758222" name="Oval 14">
              <a:extLst>
                <a:ext uri="{FF2B5EF4-FFF2-40B4-BE49-F238E27FC236}">
                  <a16:creationId xmlns:a16="http://schemas.microsoft.com/office/drawing/2014/main" id="{A8FBEFC1-A460-9CA5-D4F0-C552DF3C8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2448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16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23" name="Oval 15">
              <a:extLst>
                <a:ext uri="{FF2B5EF4-FFF2-40B4-BE49-F238E27FC236}">
                  <a16:creationId xmlns:a16="http://schemas.microsoft.com/office/drawing/2014/main" id="{F2FB16AE-709C-987D-2AF2-46EE85CC3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928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solidFill>
                    <a:schemeClr val="hlink"/>
                  </a:solidFill>
                  <a:latin typeface="Times New Roman" panose="02020603050405020304" pitchFamily="18" charset="0"/>
                </a:rPr>
                <a:t>18</a:t>
              </a:r>
            </a:p>
          </p:txBody>
        </p:sp>
        <p:sp>
          <p:nvSpPr>
            <p:cNvPr id="1758224" name="Oval 16">
              <a:extLst>
                <a:ext uri="{FF2B5EF4-FFF2-40B4-BE49-F238E27FC236}">
                  <a16:creationId xmlns:a16="http://schemas.microsoft.com/office/drawing/2014/main" id="{7880BC90-DD65-7D83-5093-A684D4299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2928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11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25" name="Oval 17">
              <a:extLst>
                <a:ext uri="{FF2B5EF4-FFF2-40B4-BE49-F238E27FC236}">
                  <a16:creationId xmlns:a16="http://schemas.microsoft.com/office/drawing/2014/main" id="{865C6D19-EBB9-C91C-16EE-ACC5BBA6A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3456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3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26" name="Oval 18">
              <a:extLst>
                <a:ext uri="{FF2B5EF4-FFF2-40B4-BE49-F238E27FC236}">
                  <a16:creationId xmlns:a16="http://schemas.microsoft.com/office/drawing/2014/main" id="{916F0C53-F391-75CD-28C1-6F062C131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456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  <p:cxnSp>
          <p:nvCxnSpPr>
            <p:cNvPr id="1758227" name="AutoShape 19">
              <a:extLst>
                <a:ext uri="{FF2B5EF4-FFF2-40B4-BE49-F238E27FC236}">
                  <a16:creationId xmlns:a16="http://schemas.microsoft.com/office/drawing/2014/main" id="{6A1F69A8-8603-F49C-3DDF-E41A92C5AADE}"/>
                </a:ext>
              </a:extLst>
            </p:cNvPr>
            <p:cNvCxnSpPr>
              <a:cxnSpLocks noChangeShapeType="1"/>
              <a:stCxn id="1758222" idx="3"/>
              <a:endCxn id="1758223" idx="7"/>
            </p:cNvCxnSpPr>
            <p:nvPr/>
          </p:nvCxnSpPr>
          <p:spPr bwMode="auto">
            <a:xfrm flipH="1">
              <a:off x="767" y="2735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28" name="AutoShape 20">
              <a:extLst>
                <a:ext uri="{FF2B5EF4-FFF2-40B4-BE49-F238E27FC236}">
                  <a16:creationId xmlns:a16="http://schemas.microsoft.com/office/drawing/2014/main" id="{9F015573-C54B-B59F-3F9C-9B62467A2ED2}"/>
                </a:ext>
              </a:extLst>
            </p:cNvPr>
            <p:cNvCxnSpPr>
              <a:cxnSpLocks noChangeShapeType="1"/>
              <a:stCxn id="1758223" idx="3"/>
              <a:endCxn id="1758225" idx="0"/>
            </p:cNvCxnSpPr>
            <p:nvPr/>
          </p:nvCxnSpPr>
          <p:spPr bwMode="auto">
            <a:xfrm flipH="1">
              <a:off x="408" y="3215"/>
              <a:ext cx="121" cy="24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29" name="AutoShape 21">
              <a:extLst>
                <a:ext uri="{FF2B5EF4-FFF2-40B4-BE49-F238E27FC236}">
                  <a16:creationId xmlns:a16="http://schemas.microsoft.com/office/drawing/2014/main" id="{626B5675-B32B-9F43-119B-F13893120BDE}"/>
                </a:ext>
              </a:extLst>
            </p:cNvPr>
            <p:cNvCxnSpPr>
              <a:cxnSpLocks noChangeShapeType="1"/>
              <a:stCxn id="1758223" idx="5"/>
              <a:endCxn id="1758226" idx="0"/>
            </p:cNvCxnSpPr>
            <p:nvPr/>
          </p:nvCxnSpPr>
          <p:spPr bwMode="auto">
            <a:xfrm>
              <a:off x="767" y="3215"/>
              <a:ext cx="121" cy="24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30" name="AutoShape 22">
              <a:extLst>
                <a:ext uri="{FF2B5EF4-FFF2-40B4-BE49-F238E27FC236}">
                  <a16:creationId xmlns:a16="http://schemas.microsoft.com/office/drawing/2014/main" id="{8F7717AC-3E34-51C3-33AD-4DD5D13E9080}"/>
                </a:ext>
              </a:extLst>
            </p:cNvPr>
            <p:cNvCxnSpPr>
              <a:cxnSpLocks noChangeShapeType="1"/>
              <a:stCxn id="1758222" idx="5"/>
              <a:endCxn id="1758224" idx="1"/>
            </p:cNvCxnSpPr>
            <p:nvPr/>
          </p:nvCxnSpPr>
          <p:spPr bwMode="auto">
            <a:xfrm>
              <a:off x="1295" y="2735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58231" name="Group 23">
            <a:extLst>
              <a:ext uri="{FF2B5EF4-FFF2-40B4-BE49-F238E27FC236}">
                <a16:creationId xmlns:a16="http://schemas.microsoft.com/office/drawing/2014/main" id="{016C7E90-A34E-E229-9868-8146B7DCD55B}"/>
              </a:ext>
            </a:extLst>
          </p:cNvPr>
          <p:cNvGrpSpPr>
            <a:grpSpLocks/>
          </p:cNvGrpSpPr>
          <p:nvPr/>
        </p:nvGrpSpPr>
        <p:grpSpPr bwMode="auto">
          <a:xfrm>
            <a:off x="7696200" y="3810000"/>
            <a:ext cx="2590800" cy="2133600"/>
            <a:chOff x="3648" y="912"/>
            <a:chExt cx="1632" cy="1344"/>
          </a:xfrm>
        </p:grpSpPr>
        <p:sp>
          <p:nvSpPr>
            <p:cNvPr id="1758232" name="Oval 24">
              <a:extLst>
                <a:ext uri="{FF2B5EF4-FFF2-40B4-BE49-F238E27FC236}">
                  <a16:creationId xmlns:a16="http://schemas.microsoft.com/office/drawing/2014/main" id="{CBDCBA6C-1CC2-4A79-B356-9CF8F920F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91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 b="1">
                  <a:solidFill>
                    <a:schemeClr val="hlink"/>
                  </a:solidFill>
                  <a:latin typeface="Times New Roman" panose="02020603050405020304" pitchFamily="18" charset="0"/>
                </a:rPr>
                <a:t>18</a:t>
              </a:r>
              <a:endParaRPr lang="en-US" altLang="en-US" sz="2800" b="1">
                <a:solidFill>
                  <a:schemeClr val="hlink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758233" name="Oval 25">
              <a:extLst>
                <a:ext uri="{FF2B5EF4-FFF2-40B4-BE49-F238E27FC236}">
                  <a16:creationId xmlns:a16="http://schemas.microsoft.com/office/drawing/2014/main" id="{A32093CE-90A4-14F2-3C22-E8D831B55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139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16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34" name="Oval 26">
              <a:extLst>
                <a:ext uri="{FF2B5EF4-FFF2-40B4-BE49-F238E27FC236}">
                  <a16:creationId xmlns:a16="http://schemas.microsoft.com/office/drawing/2014/main" id="{A11BB593-AB0C-520D-8A55-F7F7E7FD0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4" y="1392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11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35" name="Oval 27">
              <a:extLst>
                <a:ext uri="{FF2B5EF4-FFF2-40B4-BE49-F238E27FC236}">
                  <a16:creationId xmlns:a16="http://schemas.microsoft.com/office/drawing/2014/main" id="{680655C9-C764-C769-AC65-C384EEE59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92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600">
                  <a:latin typeface="Times New Roman" panose="02020603050405020304" pitchFamily="18" charset="0"/>
                </a:rPr>
                <a:t>3</a:t>
              </a:r>
              <a:endParaRPr lang="en-US" altLang="en-US" sz="2800">
                <a:latin typeface="Times New Roman" panose="02020603050405020304" pitchFamily="18" charset="0"/>
              </a:endParaRPr>
            </a:p>
          </p:txBody>
        </p:sp>
        <p:sp>
          <p:nvSpPr>
            <p:cNvPr id="1758236" name="Oval 28">
              <a:extLst>
                <a:ext uri="{FF2B5EF4-FFF2-40B4-BE49-F238E27FC236}">
                  <a16:creationId xmlns:a16="http://schemas.microsoft.com/office/drawing/2014/main" id="{59D7CEAD-B49F-04C7-4B91-232274D99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1920"/>
              <a:ext cx="336" cy="336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  <p:cxnSp>
          <p:nvCxnSpPr>
            <p:cNvPr id="1758237" name="AutoShape 29">
              <a:extLst>
                <a:ext uri="{FF2B5EF4-FFF2-40B4-BE49-F238E27FC236}">
                  <a16:creationId xmlns:a16="http://schemas.microsoft.com/office/drawing/2014/main" id="{775C430E-4DD7-0A8E-89B5-7B3A673385BC}"/>
                </a:ext>
              </a:extLst>
            </p:cNvPr>
            <p:cNvCxnSpPr>
              <a:cxnSpLocks noChangeShapeType="1"/>
              <a:stCxn id="1758232" idx="3"/>
              <a:endCxn id="1758233" idx="7"/>
            </p:cNvCxnSpPr>
            <p:nvPr/>
          </p:nvCxnSpPr>
          <p:spPr bwMode="auto">
            <a:xfrm flipH="1">
              <a:off x="4175" y="1199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38" name="AutoShape 30">
              <a:extLst>
                <a:ext uri="{FF2B5EF4-FFF2-40B4-BE49-F238E27FC236}">
                  <a16:creationId xmlns:a16="http://schemas.microsoft.com/office/drawing/2014/main" id="{15A8B299-AAD4-23A9-6D71-854AD54A34A0}"/>
                </a:ext>
              </a:extLst>
            </p:cNvPr>
            <p:cNvCxnSpPr>
              <a:cxnSpLocks noChangeShapeType="1"/>
              <a:stCxn id="1758233" idx="3"/>
              <a:endCxn id="1758235" idx="0"/>
            </p:cNvCxnSpPr>
            <p:nvPr/>
          </p:nvCxnSpPr>
          <p:spPr bwMode="auto">
            <a:xfrm flipH="1">
              <a:off x="3816" y="1679"/>
              <a:ext cx="121" cy="24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39" name="AutoShape 31">
              <a:extLst>
                <a:ext uri="{FF2B5EF4-FFF2-40B4-BE49-F238E27FC236}">
                  <a16:creationId xmlns:a16="http://schemas.microsoft.com/office/drawing/2014/main" id="{EBDB8CDB-87FC-6FE0-5F86-7B754BC49981}"/>
                </a:ext>
              </a:extLst>
            </p:cNvPr>
            <p:cNvCxnSpPr>
              <a:cxnSpLocks noChangeShapeType="1"/>
              <a:stCxn id="1758233" idx="5"/>
              <a:endCxn id="1758236" idx="0"/>
            </p:cNvCxnSpPr>
            <p:nvPr/>
          </p:nvCxnSpPr>
          <p:spPr bwMode="auto">
            <a:xfrm>
              <a:off x="4175" y="1679"/>
              <a:ext cx="121" cy="241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8240" name="AutoShape 32">
              <a:extLst>
                <a:ext uri="{FF2B5EF4-FFF2-40B4-BE49-F238E27FC236}">
                  <a16:creationId xmlns:a16="http://schemas.microsoft.com/office/drawing/2014/main" id="{3F0378A7-CDF5-6F3F-55A9-1505F4F81679}"/>
                </a:ext>
              </a:extLst>
            </p:cNvPr>
            <p:cNvCxnSpPr>
              <a:cxnSpLocks noChangeShapeType="1"/>
              <a:stCxn id="1758232" idx="5"/>
              <a:endCxn id="1758234" idx="1"/>
            </p:cNvCxnSpPr>
            <p:nvPr/>
          </p:nvCxnSpPr>
          <p:spPr bwMode="auto">
            <a:xfrm>
              <a:off x="4703" y="1199"/>
              <a:ext cx="290" cy="242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882" name="Rectangle 2">
            <a:extLst>
              <a:ext uri="{FF2B5EF4-FFF2-40B4-BE49-F238E27FC236}">
                <a16:creationId xmlns:a16="http://schemas.microsoft.com/office/drawing/2014/main" id="{706DAAC2-9139-4212-86AD-D89A2E829A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Heap practice problem</a:t>
            </a:r>
          </a:p>
        </p:txBody>
      </p:sp>
      <p:sp>
        <p:nvSpPr>
          <p:cNvPr id="1786883" name="Rectangle 3">
            <a:extLst>
              <a:ext uri="{FF2B5EF4-FFF2-40B4-BE49-F238E27FC236}">
                <a16:creationId xmlns:a16="http://schemas.microsoft.com/office/drawing/2014/main" id="{152355E3-542D-44A2-799D-A83BBE3B5B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Draw the state of the min-heap tree after adding the following elements to it:</a:t>
            </a:r>
          </a:p>
          <a:p>
            <a:pPr lvl="1">
              <a:buFont typeface="Wingdings" pitchFamily="2" charset="2"/>
              <a:buNone/>
            </a:pPr>
            <a:endParaRPr lang="en-US" altLang="en-US"/>
          </a:p>
          <a:p>
            <a:pPr lvl="1">
              <a:buFont typeface="Wingdings" pitchFamily="2" charset="2"/>
              <a:buNone/>
            </a:pPr>
            <a:r>
              <a:rPr lang="en-US" altLang="en-US"/>
              <a:t>6, 50, 11, 25, 42, 20, 104, 76, 19, 55, 88, 2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27748F4-7B19-2BEE-FA08-E44C75193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CBB9-D833-C54B-B5FC-401AF19EC723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9234" name="Rectangle 2">
            <a:extLst>
              <a:ext uri="{FF2B5EF4-FFF2-40B4-BE49-F238E27FC236}">
                <a16:creationId xmlns:a16="http://schemas.microsoft.com/office/drawing/2014/main" id="{286F81E4-4AE9-205B-DEC1-A36F17A3ED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</a:t>
            </a:r>
            <a:r>
              <a:rPr lang="en-US" altLang="en-US">
                <a:latin typeface="Courier New" panose="02070309020205020404" pitchFamily="49" charset="0"/>
              </a:rPr>
              <a:t>peek</a:t>
            </a:r>
            <a:r>
              <a:rPr lang="en-US" altLang="en-US"/>
              <a:t> operation</a:t>
            </a:r>
          </a:p>
        </p:txBody>
      </p:sp>
      <p:sp>
        <p:nvSpPr>
          <p:cNvPr id="1759235" name="Rectangle 3">
            <a:extLst>
              <a:ext uri="{FF2B5EF4-FFF2-40B4-BE49-F238E27FC236}">
                <a16:creationId xmlns:a16="http://schemas.microsoft.com/office/drawing/2014/main" id="{E9C4853E-9ACE-4C86-8737-E528B70682F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367631"/>
            <a:ext cx="105156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>
                <a:latin typeface="Courier New" panose="02070309020205020404" pitchFamily="49" charset="0"/>
              </a:rPr>
              <a:t>peek</a:t>
            </a:r>
            <a:r>
              <a:rPr lang="en-US" altLang="en-US"/>
              <a:t> on a min-heap is trivial; because of the heap properties, the minimum element is always the root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latin typeface="Courier New" panose="02070309020205020404" pitchFamily="49" charset="0"/>
              </a:rPr>
              <a:t>peek</a:t>
            </a:r>
            <a:r>
              <a:rPr lang="en-US" altLang="en-US"/>
              <a:t> is O(1)</a:t>
            </a:r>
          </a:p>
          <a:p>
            <a:pPr lvl="1">
              <a:lnSpc>
                <a:spcPct val="90000"/>
              </a:lnSpc>
            </a:pPr>
            <a:r>
              <a:rPr lang="en-US" altLang="en-US">
                <a:latin typeface="Courier New" panose="02070309020205020404" pitchFamily="49" charset="0"/>
              </a:rPr>
              <a:t>peek</a:t>
            </a:r>
            <a:r>
              <a:rPr lang="en-US" altLang="en-US"/>
              <a:t> on a max-heap would be O(1) as well, but would return you the maximum element and not the minimum one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A65A209-B6AE-05C2-BCF6-7D9ADD823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CFF41-15E4-F545-BAB6-60FCFC6FD598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759236" name="Oval 4">
            <a:extLst>
              <a:ext uri="{FF2B5EF4-FFF2-40B4-BE49-F238E27FC236}">
                <a16:creationId xmlns:a16="http://schemas.microsoft.com/office/drawing/2014/main" id="{4509AAB9-01C9-CDF2-6C6A-03CDF034CAB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5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59237" name="Oval 5">
            <a:extLst>
              <a:ext uri="{FF2B5EF4-FFF2-40B4-BE49-F238E27FC236}">
                <a16:creationId xmlns:a16="http://schemas.microsoft.com/office/drawing/2014/main" id="{CC431F51-5024-40CE-ECC3-374C0FFAC5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59238" name="Oval 6">
            <a:extLst>
              <a:ext uri="{FF2B5EF4-FFF2-40B4-BE49-F238E27FC236}">
                <a16:creationId xmlns:a16="http://schemas.microsoft.com/office/drawing/2014/main" id="{FA10ED01-65A8-80E9-B5A7-87994CACA3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8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59239" name="Oval 7">
            <a:extLst>
              <a:ext uri="{FF2B5EF4-FFF2-40B4-BE49-F238E27FC236}">
                <a16:creationId xmlns:a16="http://schemas.microsoft.com/office/drawing/2014/main" id="{344D8E90-1E8D-2CF5-D2F0-13973A9B8AC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59240" name="Oval 8">
            <a:extLst>
              <a:ext uri="{FF2B5EF4-FFF2-40B4-BE49-F238E27FC236}">
                <a16:creationId xmlns:a16="http://schemas.microsoft.com/office/drawing/2014/main" id="{70088A92-9EDE-787F-A44A-45B6947DDC5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0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59241" name="Oval 9">
            <a:extLst>
              <a:ext uri="{FF2B5EF4-FFF2-40B4-BE49-F238E27FC236}">
                <a16:creationId xmlns:a16="http://schemas.microsoft.com/office/drawing/2014/main" id="{450F74F6-9D16-13EF-2015-9F041BBD63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6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hlink"/>
                </a:solidFill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59242" name="AutoShape 10">
            <a:extLst>
              <a:ext uri="{FF2B5EF4-FFF2-40B4-BE49-F238E27FC236}">
                <a16:creationId xmlns:a16="http://schemas.microsoft.com/office/drawing/2014/main" id="{276D64FC-0530-ED87-DD08-CE74F634C1DE}"/>
              </a:ext>
            </a:extLst>
          </p:cNvPr>
          <p:cNvCxnSpPr>
            <a:cxnSpLocks noChangeShapeType="1"/>
            <a:stCxn id="1759241" idx="3"/>
            <a:endCxn id="1759240" idx="0"/>
          </p:cNvCxnSpPr>
          <p:nvPr/>
        </p:nvCxnSpPr>
        <p:spPr bwMode="auto">
          <a:xfrm flipH="1">
            <a:off x="3467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9243" name="AutoShape 11">
            <a:extLst>
              <a:ext uri="{FF2B5EF4-FFF2-40B4-BE49-F238E27FC236}">
                <a16:creationId xmlns:a16="http://schemas.microsoft.com/office/drawing/2014/main" id="{1AEB042D-CD86-5666-1373-A58EBF91EE21}"/>
              </a:ext>
            </a:extLst>
          </p:cNvPr>
          <p:cNvCxnSpPr>
            <a:cxnSpLocks noChangeShapeType="1"/>
            <a:stCxn id="1759241" idx="5"/>
            <a:endCxn id="1759239" idx="0"/>
          </p:cNvCxnSpPr>
          <p:nvPr/>
        </p:nvCxnSpPr>
        <p:spPr bwMode="auto">
          <a:xfrm>
            <a:off x="4341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9244" name="AutoShape 12">
            <a:extLst>
              <a:ext uri="{FF2B5EF4-FFF2-40B4-BE49-F238E27FC236}">
                <a16:creationId xmlns:a16="http://schemas.microsoft.com/office/drawing/2014/main" id="{9DFADE32-C147-A80E-1FD0-998A662F5D84}"/>
              </a:ext>
            </a:extLst>
          </p:cNvPr>
          <p:cNvCxnSpPr>
            <a:cxnSpLocks noChangeShapeType="1"/>
            <a:stCxn id="1759239" idx="5"/>
            <a:endCxn id="1759236" idx="0"/>
          </p:cNvCxnSpPr>
          <p:nvPr/>
        </p:nvCxnSpPr>
        <p:spPr bwMode="auto">
          <a:xfrm>
            <a:off x="5180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9245" name="AutoShape 13">
            <a:extLst>
              <a:ext uri="{FF2B5EF4-FFF2-40B4-BE49-F238E27FC236}">
                <a16:creationId xmlns:a16="http://schemas.microsoft.com/office/drawing/2014/main" id="{90F851F4-A0C0-AB35-1AAF-11A9D9DA4A65}"/>
              </a:ext>
            </a:extLst>
          </p:cNvPr>
          <p:cNvCxnSpPr>
            <a:cxnSpLocks noChangeShapeType="1"/>
            <a:stCxn id="1759240" idx="3"/>
            <a:endCxn id="1759238" idx="0"/>
          </p:cNvCxnSpPr>
          <p:nvPr/>
        </p:nvCxnSpPr>
        <p:spPr bwMode="auto">
          <a:xfrm flipH="1">
            <a:off x="2705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9246" name="AutoShape 14">
            <a:extLst>
              <a:ext uri="{FF2B5EF4-FFF2-40B4-BE49-F238E27FC236}">
                <a16:creationId xmlns:a16="http://schemas.microsoft.com/office/drawing/2014/main" id="{BA4C1BA8-3158-DBB7-0BF8-FF26F2D216B5}"/>
              </a:ext>
            </a:extLst>
          </p:cNvPr>
          <p:cNvCxnSpPr>
            <a:cxnSpLocks noChangeShapeType="1"/>
            <a:stCxn id="1759240" idx="5"/>
            <a:endCxn id="1759237" idx="0"/>
          </p:cNvCxnSpPr>
          <p:nvPr/>
        </p:nvCxnSpPr>
        <p:spPr bwMode="auto">
          <a:xfrm>
            <a:off x="3656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9247" name="Oval 15">
            <a:extLst>
              <a:ext uri="{FF2B5EF4-FFF2-40B4-BE49-F238E27FC236}">
                <a16:creationId xmlns:a16="http://schemas.microsoft.com/office/drawing/2014/main" id="{6B77F675-24AC-9734-27AF-8AD03DDD1F8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59248" name="AutoShape 16">
            <a:extLst>
              <a:ext uri="{FF2B5EF4-FFF2-40B4-BE49-F238E27FC236}">
                <a16:creationId xmlns:a16="http://schemas.microsoft.com/office/drawing/2014/main" id="{5ACEDE38-5079-5ED3-44E5-71041E0EA79E}"/>
              </a:ext>
            </a:extLst>
          </p:cNvPr>
          <p:cNvCxnSpPr>
            <a:cxnSpLocks noChangeShapeType="1"/>
            <a:stCxn id="1759238" idx="3"/>
            <a:endCxn id="1759247" idx="0"/>
          </p:cNvCxnSpPr>
          <p:nvPr/>
        </p:nvCxnSpPr>
        <p:spPr bwMode="auto">
          <a:xfrm flipH="1">
            <a:off x="2076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9249" name="Oval 17">
            <a:extLst>
              <a:ext uri="{FF2B5EF4-FFF2-40B4-BE49-F238E27FC236}">
                <a16:creationId xmlns:a16="http://schemas.microsoft.com/office/drawing/2014/main" id="{FDEF9AFA-8E3D-7542-DB5C-167B01447B4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59250" name="AutoShape 18">
            <a:extLst>
              <a:ext uri="{FF2B5EF4-FFF2-40B4-BE49-F238E27FC236}">
                <a16:creationId xmlns:a16="http://schemas.microsoft.com/office/drawing/2014/main" id="{04736EB4-045F-C380-080D-DA9C68F4488A}"/>
              </a:ext>
            </a:extLst>
          </p:cNvPr>
          <p:cNvCxnSpPr>
            <a:cxnSpLocks noChangeShapeType="1"/>
            <a:stCxn id="1759238" idx="5"/>
            <a:endCxn id="1759249" idx="0"/>
          </p:cNvCxnSpPr>
          <p:nvPr/>
        </p:nvCxnSpPr>
        <p:spPr bwMode="auto">
          <a:xfrm>
            <a:off x="2894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9251" name="Oval 19">
            <a:extLst>
              <a:ext uri="{FF2B5EF4-FFF2-40B4-BE49-F238E27FC236}">
                <a16:creationId xmlns:a16="http://schemas.microsoft.com/office/drawing/2014/main" id="{1349E3E8-0562-7FFC-FABF-8F54E0BA593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59252" name="AutoShape 20">
            <a:extLst>
              <a:ext uri="{FF2B5EF4-FFF2-40B4-BE49-F238E27FC236}">
                <a16:creationId xmlns:a16="http://schemas.microsoft.com/office/drawing/2014/main" id="{11B0F412-A40E-28A7-F8FB-64063F7565F3}"/>
              </a:ext>
            </a:extLst>
          </p:cNvPr>
          <p:cNvCxnSpPr>
            <a:cxnSpLocks noChangeShapeType="1"/>
            <a:stCxn id="1759239" idx="3"/>
            <a:endCxn id="1759251" idx="0"/>
          </p:cNvCxnSpPr>
          <p:nvPr/>
        </p:nvCxnSpPr>
        <p:spPr bwMode="auto">
          <a:xfrm flipH="1">
            <a:off x="4762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59253" name="Oval 21">
            <a:extLst>
              <a:ext uri="{FF2B5EF4-FFF2-40B4-BE49-F238E27FC236}">
                <a16:creationId xmlns:a16="http://schemas.microsoft.com/office/drawing/2014/main" id="{C42B26CB-B67B-90C3-4DAD-2E763FC0697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52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59254" name="AutoShape 22">
            <a:extLst>
              <a:ext uri="{FF2B5EF4-FFF2-40B4-BE49-F238E27FC236}">
                <a16:creationId xmlns:a16="http://schemas.microsoft.com/office/drawing/2014/main" id="{DB567312-A65E-D3EC-7598-09809D70C35A}"/>
              </a:ext>
            </a:extLst>
          </p:cNvPr>
          <p:cNvCxnSpPr>
            <a:cxnSpLocks noChangeShapeType="1"/>
            <a:stCxn id="1759237" idx="3"/>
            <a:endCxn id="1759253" idx="0"/>
          </p:cNvCxnSpPr>
          <p:nvPr/>
        </p:nvCxnSpPr>
        <p:spPr bwMode="auto">
          <a:xfrm flipH="1">
            <a:off x="3600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0258" name="Rectangle 2">
            <a:extLst>
              <a:ext uri="{FF2B5EF4-FFF2-40B4-BE49-F238E27FC236}">
                <a16:creationId xmlns:a16="http://schemas.microsoft.com/office/drawing/2014/main" id="{0F37675E-C4CF-E9F5-5823-99C816663F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Removing from a min-heap</a:t>
            </a:r>
          </a:p>
        </p:txBody>
      </p:sp>
      <p:sp>
        <p:nvSpPr>
          <p:cNvPr id="1760259" name="Rectangle 3">
            <a:extLst>
              <a:ext uri="{FF2B5EF4-FFF2-40B4-BE49-F238E27FC236}">
                <a16:creationId xmlns:a16="http://schemas.microsoft.com/office/drawing/2014/main" id="{A2D21835-BB6C-54AA-9A80-9E55B3533B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/>
              <a:t>min-heaps only support </a:t>
            </a:r>
            <a:r>
              <a:rPr lang="en-US" altLang="en-US" sz="2000">
                <a:latin typeface="Courier New" panose="02070309020205020404" pitchFamily="49" charset="0"/>
              </a:rPr>
              <a:t>remove</a:t>
            </a:r>
            <a:r>
              <a:rPr lang="en-US" altLang="en-US" sz="2000"/>
              <a:t> of the min element (the root)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must remove the root while maintaining heap completeness and ordering properties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intuitively, the last leaf must disappear to keep it a heap</a:t>
            </a:r>
          </a:p>
          <a:p>
            <a:pPr lvl="1">
              <a:lnSpc>
                <a:spcPct val="90000"/>
              </a:lnSpc>
            </a:pPr>
            <a:r>
              <a:rPr lang="en-US" altLang="en-US" sz="1800"/>
              <a:t>initially, just swap root with last leaf (we'll fix it)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868C2DB-E696-7F69-5A5E-13ADF941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E926E-0A17-1042-95E0-0303AF053D6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760260" name="Oval 4">
            <a:extLst>
              <a:ext uri="{FF2B5EF4-FFF2-40B4-BE49-F238E27FC236}">
                <a16:creationId xmlns:a16="http://schemas.microsoft.com/office/drawing/2014/main" id="{DA32BB85-65F1-B695-09FE-78A14E92E5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5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60261" name="Oval 5">
            <a:extLst>
              <a:ext uri="{FF2B5EF4-FFF2-40B4-BE49-F238E27FC236}">
                <a16:creationId xmlns:a16="http://schemas.microsoft.com/office/drawing/2014/main" id="{B12C79AC-8B31-8349-55CB-84ECE936E0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0262" name="Oval 6">
            <a:extLst>
              <a:ext uri="{FF2B5EF4-FFF2-40B4-BE49-F238E27FC236}">
                <a16:creationId xmlns:a16="http://schemas.microsoft.com/office/drawing/2014/main" id="{9FF02D1E-6091-61E2-18F3-BB9BAD37588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8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60263" name="Oval 7">
            <a:extLst>
              <a:ext uri="{FF2B5EF4-FFF2-40B4-BE49-F238E27FC236}">
                <a16:creationId xmlns:a16="http://schemas.microsoft.com/office/drawing/2014/main" id="{46640D43-7CBD-BCA8-6201-180052AC105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60264" name="Oval 8">
            <a:extLst>
              <a:ext uri="{FF2B5EF4-FFF2-40B4-BE49-F238E27FC236}">
                <a16:creationId xmlns:a16="http://schemas.microsoft.com/office/drawing/2014/main" id="{397EC475-5C16-9724-D553-DA78C611AA4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0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60265" name="Oval 9">
            <a:extLst>
              <a:ext uri="{FF2B5EF4-FFF2-40B4-BE49-F238E27FC236}">
                <a16:creationId xmlns:a16="http://schemas.microsoft.com/office/drawing/2014/main" id="{D19F49CF-7711-70FD-520B-EC9ED560A7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6200" y="3276600"/>
            <a:ext cx="533400" cy="533400"/>
          </a:xfrm>
          <a:prstGeom prst="ellipse">
            <a:avLst/>
          </a:prstGeom>
          <a:noFill/>
          <a:ln w="4445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10</a:t>
            </a:r>
          </a:p>
        </p:txBody>
      </p:sp>
      <p:cxnSp>
        <p:nvCxnSpPr>
          <p:cNvPr id="1760266" name="AutoShape 10">
            <a:extLst>
              <a:ext uri="{FF2B5EF4-FFF2-40B4-BE49-F238E27FC236}">
                <a16:creationId xmlns:a16="http://schemas.microsoft.com/office/drawing/2014/main" id="{764EF284-0002-C22A-BD37-A68BF3935AFC}"/>
              </a:ext>
            </a:extLst>
          </p:cNvPr>
          <p:cNvCxnSpPr>
            <a:cxnSpLocks noChangeShapeType="1"/>
            <a:stCxn id="1760265" idx="3"/>
            <a:endCxn id="1760264" idx="0"/>
          </p:cNvCxnSpPr>
          <p:nvPr/>
        </p:nvCxnSpPr>
        <p:spPr bwMode="auto">
          <a:xfrm flipH="1">
            <a:off x="3467100" y="3754438"/>
            <a:ext cx="496888" cy="34131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67" name="AutoShape 11">
            <a:extLst>
              <a:ext uri="{FF2B5EF4-FFF2-40B4-BE49-F238E27FC236}">
                <a16:creationId xmlns:a16="http://schemas.microsoft.com/office/drawing/2014/main" id="{3DA3F3BF-8C49-05D3-96D1-A4C011FA4B89}"/>
              </a:ext>
            </a:extLst>
          </p:cNvPr>
          <p:cNvCxnSpPr>
            <a:cxnSpLocks noChangeShapeType="1"/>
            <a:stCxn id="1760265" idx="5"/>
            <a:endCxn id="1760263" idx="0"/>
          </p:cNvCxnSpPr>
          <p:nvPr/>
        </p:nvCxnSpPr>
        <p:spPr bwMode="auto">
          <a:xfrm>
            <a:off x="4341814" y="3754438"/>
            <a:ext cx="649287" cy="341312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68" name="AutoShape 12">
            <a:extLst>
              <a:ext uri="{FF2B5EF4-FFF2-40B4-BE49-F238E27FC236}">
                <a16:creationId xmlns:a16="http://schemas.microsoft.com/office/drawing/2014/main" id="{282749AF-C5CB-D426-6E57-00AE08A226C4}"/>
              </a:ext>
            </a:extLst>
          </p:cNvPr>
          <p:cNvCxnSpPr>
            <a:cxnSpLocks noChangeShapeType="1"/>
            <a:stCxn id="1760263" idx="5"/>
            <a:endCxn id="1760260" idx="0"/>
          </p:cNvCxnSpPr>
          <p:nvPr/>
        </p:nvCxnSpPr>
        <p:spPr bwMode="auto">
          <a:xfrm>
            <a:off x="5180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69" name="AutoShape 13">
            <a:extLst>
              <a:ext uri="{FF2B5EF4-FFF2-40B4-BE49-F238E27FC236}">
                <a16:creationId xmlns:a16="http://schemas.microsoft.com/office/drawing/2014/main" id="{427E5188-689E-B108-2FDA-ABA1F96CA3B5}"/>
              </a:ext>
            </a:extLst>
          </p:cNvPr>
          <p:cNvCxnSpPr>
            <a:cxnSpLocks noChangeShapeType="1"/>
            <a:stCxn id="1760264" idx="3"/>
            <a:endCxn id="1760262" idx="0"/>
          </p:cNvCxnSpPr>
          <p:nvPr/>
        </p:nvCxnSpPr>
        <p:spPr bwMode="auto">
          <a:xfrm flipH="1">
            <a:off x="2705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70" name="AutoShape 14">
            <a:extLst>
              <a:ext uri="{FF2B5EF4-FFF2-40B4-BE49-F238E27FC236}">
                <a16:creationId xmlns:a16="http://schemas.microsoft.com/office/drawing/2014/main" id="{C646D4C6-4B47-EB14-4781-166A36F29728}"/>
              </a:ext>
            </a:extLst>
          </p:cNvPr>
          <p:cNvCxnSpPr>
            <a:cxnSpLocks noChangeShapeType="1"/>
            <a:stCxn id="1760264" idx="5"/>
            <a:endCxn id="1760261" idx="0"/>
          </p:cNvCxnSpPr>
          <p:nvPr/>
        </p:nvCxnSpPr>
        <p:spPr bwMode="auto">
          <a:xfrm>
            <a:off x="3656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71" name="Oval 15">
            <a:extLst>
              <a:ext uri="{FF2B5EF4-FFF2-40B4-BE49-F238E27FC236}">
                <a16:creationId xmlns:a16="http://schemas.microsoft.com/office/drawing/2014/main" id="{58AEA202-2509-72B8-3652-BC217A1341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60272" name="AutoShape 16">
            <a:extLst>
              <a:ext uri="{FF2B5EF4-FFF2-40B4-BE49-F238E27FC236}">
                <a16:creationId xmlns:a16="http://schemas.microsoft.com/office/drawing/2014/main" id="{E4DA16E6-DD01-E63B-C6EA-94CF50C3C619}"/>
              </a:ext>
            </a:extLst>
          </p:cNvPr>
          <p:cNvCxnSpPr>
            <a:cxnSpLocks noChangeShapeType="1"/>
            <a:stCxn id="1760262" idx="3"/>
            <a:endCxn id="1760271" idx="0"/>
          </p:cNvCxnSpPr>
          <p:nvPr/>
        </p:nvCxnSpPr>
        <p:spPr bwMode="auto">
          <a:xfrm flipH="1">
            <a:off x="2076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73" name="Oval 17">
            <a:extLst>
              <a:ext uri="{FF2B5EF4-FFF2-40B4-BE49-F238E27FC236}">
                <a16:creationId xmlns:a16="http://schemas.microsoft.com/office/drawing/2014/main" id="{03C0886C-8558-FF8F-B9C2-57AC7452FC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60274" name="AutoShape 18">
            <a:extLst>
              <a:ext uri="{FF2B5EF4-FFF2-40B4-BE49-F238E27FC236}">
                <a16:creationId xmlns:a16="http://schemas.microsoft.com/office/drawing/2014/main" id="{94B554D5-0258-9F19-663F-DB3694301108}"/>
              </a:ext>
            </a:extLst>
          </p:cNvPr>
          <p:cNvCxnSpPr>
            <a:cxnSpLocks noChangeShapeType="1"/>
            <a:stCxn id="1760262" idx="5"/>
            <a:endCxn id="1760273" idx="0"/>
          </p:cNvCxnSpPr>
          <p:nvPr/>
        </p:nvCxnSpPr>
        <p:spPr bwMode="auto">
          <a:xfrm>
            <a:off x="2894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75" name="Oval 19">
            <a:extLst>
              <a:ext uri="{FF2B5EF4-FFF2-40B4-BE49-F238E27FC236}">
                <a16:creationId xmlns:a16="http://schemas.microsoft.com/office/drawing/2014/main" id="{26B8FFF9-823E-D892-2B20-BE77407A8B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60276" name="AutoShape 20">
            <a:extLst>
              <a:ext uri="{FF2B5EF4-FFF2-40B4-BE49-F238E27FC236}">
                <a16:creationId xmlns:a16="http://schemas.microsoft.com/office/drawing/2014/main" id="{50AF8AFB-2EAA-3BB4-DE34-9D7430DF661B}"/>
              </a:ext>
            </a:extLst>
          </p:cNvPr>
          <p:cNvCxnSpPr>
            <a:cxnSpLocks noChangeShapeType="1"/>
            <a:stCxn id="1760263" idx="3"/>
            <a:endCxn id="1760275" idx="0"/>
          </p:cNvCxnSpPr>
          <p:nvPr/>
        </p:nvCxnSpPr>
        <p:spPr bwMode="auto">
          <a:xfrm flipH="1">
            <a:off x="4762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77" name="Oval 21">
            <a:extLst>
              <a:ext uri="{FF2B5EF4-FFF2-40B4-BE49-F238E27FC236}">
                <a16:creationId xmlns:a16="http://schemas.microsoft.com/office/drawing/2014/main" id="{FD6338D4-7D2D-8E3C-7E37-12CA23F7EB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52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60278" name="AutoShape 22">
            <a:extLst>
              <a:ext uri="{FF2B5EF4-FFF2-40B4-BE49-F238E27FC236}">
                <a16:creationId xmlns:a16="http://schemas.microsoft.com/office/drawing/2014/main" id="{98331BC1-FF57-F97D-115A-2A093949F2F9}"/>
              </a:ext>
            </a:extLst>
          </p:cNvPr>
          <p:cNvCxnSpPr>
            <a:cxnSpLocks noChangeShapeType="1"/>
            <a:stCxn id="1760261" idx="3"/>
            <a:endCxn id="1760277" idx="0"/>
          </p:cNvCxnSpPr>
          <p:nvPr/>
        </p:nvCxnSpPr>
        <p:spPr bwMode="auto">
          <a:xfrm flipH="1">
            <a:off x="3600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79" name="Line 23">
            <a:extLst>
              <a:ext uri="{FF2B5EF4-FFF2-40B4-BE49-F238E27FC236}">
                <a16:creationId xmlns:a16="http://schemas.microsoft.com/office/drawing/2014/main" id="{E8639122-BB8D-2034-EE5F-C29FEF6DAEC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7600" y="31242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0280" name="Line 24">
            <a:extLst>
              <a:ext uri="{FF2B5EF4-FFF2-40B4-BE49-F238E27FC236}">
                <a16:creationId xmlns:a16="http://schemas.microsoft.com/office/drawing/2014/main" id="{7BDE8756-8948-D787-19A3-B4DC972A07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3800" y="31242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0281" name="Oval 25">
            <a:extLst>
              <a:ext uri="{FF2B5EF4-FFF2-40B4-BE49-F238E27FC236}">
                <a16:creationId xmlns:a16="http://schemas.microsoft.com/office/drawing/2014/main" id="{91546946-8CE5-D98B-4F76-0320BA8560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29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60282" name="Oval 26">
            <a:extLst>
              <a:ext uri="{FF2B5EF4-FFF2-40B4-BE49-F238E27FC236}">
                <a16:creationId xmlns:a16="http://schemas.microsoft.com/office/drawing/2014/main" id="{6B67282F-A899-1E2C-43B7-08FA79CD3CD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53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0283" name="Oval 27">
            <a:extLst>
              <a:ext uri="{FF2B5EF4-FFF2-40B4-BE49-F238E27FC236}">
                <a16:creationId xmlns:a16="http://schemas.microsoft.com/office/drawing/2014/main" id="{7F6075B7-FDD3-655A-C905-D01B32FFD1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10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60284" name="Oval 28">
            <a:extLst>
              <a:ext uri="{FF2B5EF4-FFF2-40B4-BE49-F238E27FC236}">
                <a16:creationId xmlns:a16="http://schemas.microsoft.com/office/drawing/2014/main" id="{B4DF4F98-5DC1-6647-8CA5-A83523AE055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96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60285" name="Oval 29">
            <a:extLst>
              <a:ext uri="{FF2B5EF4-FFF2-40B4-BE49-F238E27FC236}">
                <a16:creationId xmlns:a16="http://schemas.microsoft.com/office/drawing/2014/main" id="{92D59F56-0302-297F-9392-1C9D8B8352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2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60286" name="Oval 30">
            <a:extLst>
              <a:ext uri="{FF2B5EF4-FFF2-40B4-BE49-F238E27FC236}">
                <a16:creationId xmlns:a16="http://schemas.microsoft.com/office/drawing/2014/main" id="{8C7C2DB6-D6BB-DDA9-324F-414E49F182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hlink"/>
                </a:solidFill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60287" name="AutoShape 31">
            <a:extLst>
              <a:ext uri="{FF2B5EF4-FFF2-40B4-BE49-F238E27FC236}">
                <a16:creationId xmlns:a16="http://schemas.microsoft.com/office/drawing/2014/main" id="{CA65F522-6582-EFC0-9203-477295062646}"/>
              </a:ext>
            </a:extLst>
          </p:cNvPr>
          <p:cNvCxnSpPr>
            <a:cxnSpLocks noChangeShapeType="1"/>
            <a:stCxn id="1760286" idx="3"/>
            <a:endCxn id="1760285" idx="0"/>
          </p:cNvCxnSpPr>
          <p:nvPr/>
        </p:nvCxnSpPr>
        <p:spPr bwMode="auto">
          <a:xfrm flipH="1">
            <a:off x="8039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88" name="AutoShape 32">
            <a:extLst>
              <a:ext uri="{FF2B5EF4-FFF2-40B4-BE49-F238E27FC236}">
                <a16:creationId xmlns:a16="http://schemas.microsoft.com/office/drawing/2014/main" id="{5182CA86-BEE2-29E2-8990-7A883F8E510E}"/>
              </a:ext>
            </a:extLst>
          </p:cNvPr>
          <p:cNvCxnSpPr>
            <a:cxnSpLocks noChangeShapeType="1"/>
            <a:stCxn id="1760286" idx="5"/>
            <a:endCxn id="1760284" idx="0"/>
          </p:cNvCxnSpPr>
          <p:nvPr/>
        </p:nvCxnSpPr>
        <p:spPr bwMode="auto">
          <a:xfrm>
            <a:off x="8913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89" name="AutoShape 33">
            <a:extLst>
              <a:ext uri="{FF2B5EF4-FFF2-40B4-BE49-F238E27FC236}">
                <a16:creationId xmlns:a16="http://schemas.microsoft.com/office/drawing/2014/main" id="{24900A17-D632-A5C8-B293-BA3AA9284D67}"/>
              </a:ext>
            </a:extLst>
          </p:cNvPr>
          <p:cNvCxnSpPr>
            <a:cxnSpLocks noChangeShapeType="1"/>
            <a:stCxn id="1760284" idx="5"/>
            <a:endCxn id="1760281" idx="0"/>
          </p:cNvCxnSpPr>
          <p:nvPr/>
        </p:nvCxnSpPr>
        <p:spPr bwMode="auto">
          <a:xfrm>
            <a:off x="9752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90" name="AutoShape 34">
            <a:extLst>
              <a:ext uri="{FF2B5EF4-FFF2-40B4-BE49-F238E27FC236}">
                <a16:creationId xmlns:a16="http://schemas.microsoft.com/office/drawing/2014/main" id="{E7446795-744B-152B-3375-EEB026123429}"/>
              </a:ext>
            </a:extLst>
          </p:cNvPr>
          <p:cNvCxnSpPr>
            <a:cxnSpLocks noChangeShapeType="1"/>
            <a:stCxn id="1760285" idx="3"/>
            <a:endCxn id="1760283" idx="0"/>
          </p:cNvCxnSpPr>
          <p:nvPr/>
        </p:nvCxnSpPr>
        <p:spPr bwMode="auto">
          <a:xfrm flipH="1">
            <a:off x="7277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0291" name="AutoShape 35">
            <a:extLst>
              <a:ext uri="{FF2B5EF4-FFF2-40B4-BE49-F238E27FC236}">
                <a16:creationId xmlns:a16="http://schemas.microsoft.com/office/drawing/2014/main" id="{3B246C62-CF1C-2F6A-0B90-F09458D97A66}"/>
              </a:ext>
            </a:extLst>
          </p:cNvPr>
          <p:cNvCxnSpPr>
            <a:cxnSpLocks noChangeShapeType="1"/>
            <a:stCxn id="1760285" idx="5"/>
            <a:endCxn id="1760282" idx="0"/>
          </p:cNvCxnSpPr>
          <p:nvPr/>
        </p:nvCxnSpPr>
        <p:spPr bwMode="auto">
          <a:xfrm>
            <a:off x="8228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92" name="Oval 36">
            <a:extLst>
              <a:ext uri="{FF2B5EF4-FFF2-40B4-BE49-F238E27FC236}">
                <a16:creationId xmlns:a16="http://schemas.microsoft.com/office/drawing/2014/main" id="{F8ADAF16-3FB5-9A88-C6EC-89465AF99F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60293" name="AutoShape 37">
            <a:extLst>
              <a:ext uri="{FF2B5EF4-FFF2-40B4-BE49-F238E27FC236}">
                <a16:creationId xmlns:a16="http://schemas.microsoft.com/office/drawing/2014/main" id="{026F5FB6-5C68-EF67-7A0F-60F3B66FAA4C}"/>
              </a:ext>
            </a:extLst>
          </p:cNvPr>
          <p:cNvCxnSpPr>
            <a:cxnSpLocks noChangeShapeType="1"/>
            <a:stCxn id="1760283" idx="3"/>
            <a:endCxn id="1760292" idx="0"/>
          </p:cNvCxnSpPr>
          <p:nvPr/>
        </p:nvCxnSpPr>
        <p:spPr bwMode="auto">
          <a:xfrm flipH="1">
            <a:off x="6648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94" name="Oval 38">
            <a:extLst>
              <a:ext uri="{FF2B5EF4-FFF2-40B4-BE49-F238E27FC236}">
                <a16:creationId xmlns:a16="http://schemas.microsoft.com/office/drawing/2014/main" id="{2C268D65-7490-42A2-2DAF-998A7E31DA3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39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60295" name="AutoShape 39">
            <a:extLst>
              <a:ext uri="{FF2B5EF4-FFF2-40B4-BE49-F238E27FC236}">
                <a16:creationId xmlns:a16="http://schemas.microsoft.com/office/drawing/2014/main" id="{31670FAE-2F2B-65D2-C72D-1FCC772D4ABC}"/>
              </a:ext>
            </a:extLst>
          </p:cNvPr>
          <p:cNvCxnSpPr>
            <a:cxnSpLocks noChangeShapeType="1"/>
            <a:stCxn id="1760283" idx="5"/>
            <a:endCxn id="1760294" idx="0"/>
          </p:cNvCxnSpPr>
          <p:nvPr/>
        </p:nvCxnSpPr>
        <p:spPr bwMode="auto">
          <a:xfrm>
            <a:off x="7466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96" name="Oval 40">
            <a:extLst>
              <a:ext uri="{FF2B5EF4-FFF2-40B4-BE49-F238E27FC236}">
                <a16:creationId xmlns:a16="http://schemas.microsoft.com/office/drawing/2014/main" id="{77559C2F-9DD7-78E8-DAB4-701972A48D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06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60297" name="AutoShape 41">
            <a:extLst>
              <a:ext uri="{FF2B5EF4-FFF2-40B4-BE49-F238E27FC236}">
                <a16:creationId xmlns:a16="http://schemas.microsoft.com/office/drawing/2014/main" id="{C9319384-4E3B-FAB9-258F-FD004FF95BE5}"/>
              </a:ext>
            </a:extLst>
          </p:cNvPr>
          <p:cNvCxnSpPr>
            <a:cxnSpLocks noChangeShapeType="1"/>
            <a:stCxn id="1760284" idx="3"/>
            <a:endCxn id="1760296" idx="0"/>
          </p:cNvCxnSpPr>
          <p:nvPr/>
        </p:nvCxnSpPr>
        <p:spPr bwMode="auto">
          <a:xfrm flipH="1">
            <a:off x="9334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0298" name="Oval 42">
            <a:extLst>
              <a:ext uri="{FF2B5EF4-FFF2-40B4-BE49-F238E27FC236}">
                <a16:creationId xmlns:a16="http://schemas.microsoft.com/office/drawing/2014/main" id="{1AB812BD-EEE3-0232-BE94-013C4ABA26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24800" y="5791200"/>
            <a:ext cx="495300" cy="495300"/>
          </a:xfrm>
          <a:prstGeom prst="ellips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EAEAEA"/>
                </a:solidFill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60299" name="AutoShape 43">
            <a:extLst>
              <a:ext uri="{FF2B5EF4-FFF2-40B4-BE49-F238E27FC236}">
                <a16:creationId xmlns:a16="http://schemas.microsoft.com/office/drawing/2014/main" id="{C17E53D6-99C7-CF59-D17A-1E1DFE156CAF}"/>
              </a:ext>
            </a:extLst>
          </p:cNvPr>
          <p:cNvCxnSpPr>
            <a:cxnSpLocks noChangeShapeType="1"/>
            <a:stCxn id="1760282" idx="3"/>
            <a:endCxn id="1760298" idx="0"/>
          </p:cNvCxnSpPr>
          <p:nvPr/>
        </p:nvCxnSpPr>
        <p:spPr bwMode="auto">
          <a:xfrm flipH="1">
            <a:off x="8172450" y="5427664"/>
            <a:ext cx="58738" cy="344487"/>
          </a:xfrm>
          <a:prstGeom prst="straightConnector1">
            <a:avLst/>
          </a:prstGeom>
          <a:noFill/>
          <a:ln w="9525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530" name="Rectangle 2">
            <a:extLst>
              <a:ext uri="{FF2B5EF4-FFF2-40B4-BE49-F238E27FC236}">
                <a16:creationId xmlns:a16="http://schemas.microsoft.com/office/drawing/2014/main" id="{8FBBE725-F9A7-E442-DAC8-38574BC31F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Lecture outline</a:t>
            </a:r>
          </a:p>
        </p:txBody>
      </p:sp>
      <p:sp>
        <p:nvSpPr>
          <p:cNvPr id="1302531" name="Rectangle 3">
            <a:extLst>
              <a:ext uri="{FF2B5EF4-FFF2-40B4-BE49-F238E27FC236}">
                <a16:creationId xmlns:a16="http://schemas.microsoft.com/office/drawing/2014/main" id="{1EA24D4E-833C-91F6-01B4-6722188F361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/>
              <a:t>using priority queues</a:t>
            </a:r>
          </a:p>
          <a:p>
            <a:pPr lvl="1"/>
            <a:r>
              <a:rPr lang="en-US" altLang="en-US"/>
              <a:t>examples</a:t>
            </a:r>
          </a:p>
          <a:p>
            <a:pPr lvl="1"/>
            <a:r>
              <a:rPr lang="en-US" altLang="en-US"/>
              <a:t>the priority queue abstract data type (ADT)</a:t>
            </a:r>
          </a:p>
          <a:p>
            <a:pPr lvl="1"/>
            <a:r>
              <a:rPr lang="en-US" altLang="en-US"/>
              <a:t>Java's PriorityQueue class</a:t>
            </a:r>
          </a:p>
          <a:p>
            <a:pPr lvl="1"/>
            <a:endParaRPr lang="en-US" altLang="en-US"/>
          </a:p>
          <a:p>
            <a:r>
              <a:rPr lang="en-US" altLang="en-US"/>
              <a:t>implementing a priority queue using a heap</a:t>
            </a:r>
          </a:p>
          <a:p>
            <a:pPr lvl="1"/>
            <a:r>
              <a:rPr lang="en-US" altLang="en-US"/>
              <a:t>heap properties and examples</a:t>
            </a:r>
          </a:p>
          <a:p>
            <a:pPr lvl="1"/>
            <a:r>
              <a:rPr lang="en-US" altLang="en-US"/>
              <a:t>add</a:t>
            </a:r>
          </a:p>
          <a:p>
            <a:pPr lvl="1"/>
            <a:r>
              <a:rPr lang="en-US" altLang="en-US"/>
              <a:t>peek</a:t>
            </a:r>
          </a:p>
          <a:p>
            <a:pPr lvl="1"/>
            <a:r>
              <a:rPr lang="en-US" altLang="en-US"/>
              <a:t>remove</a:t>
            </a:r>
          </a:p>
          <a:p>
            <a:pPr lvl="1"/>
            <a:endParaRPr lang="en-US" altLang="en-US"/>
          </a:p>
          <a:p>
            <a:r>
              <a:rPr lang="en-US" altLang="en-US"/>
              <a:t>heap sort</a:t>
            </a:r>
          </a:p>
          <a:p>
            <a:pPr lvl="1"/>
            <a:endParaRPr lang="en-US" alt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60699C2-EFB0-2407-D986-FECBF3E6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656C1-8C9D-EC4B-97A5-2980300F6BA0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82" name="Rectangle 2">
            <a:extLst>
              <a:ext uri="{FF2B5EF4-FFF2-40B4-BE49-F238E27FC236}">
                <a16:creationId xmlns:a16="http://schemas.microsoft.com/office/drawing/2014/main" id="{FD672732-0088-461F-2365-5558660F9B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Removing from heap, cont'd.</a:t>
            </a:r>
          </a:p>
        </p:txBody>
      </p:sp>
      <p:sp>
        <p:nvSpPr>
          <p:cNvPr id="1761283" name="Rectangle 3">
            <a:extLst>
              <a:ext uri="{FF2B5EF4-FFF2-40B4-BE49-F238E27FC236}">
                <a16:creationId xmlns:a16="http://schemas.microsoft.com/office/drawing/2014/main" id="{5044A820-D0D9-03DC-A52F-082FE08BDB0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must fix heap-ordering property; root is out of order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shift the root downward ("bubble down") until it's in place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swap it with its smaller child each time</a:t>
            </a:r>
          </a:p>
          <a:p>
            <a:pPr lvl="2">
              <a:lnSpc>
                <a:spcPct val="90000"/>
              </a:lnSpc>
            </a:pPr>
            <a:r>
              <a:rPr lang="en-US" altLang="en-US"/>
              <a:t>What happens if we don't always swap with the smaller child?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CC6DD166-9647-FAE1-61A3-1F7D417C1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8A291-0A89-C641-8624-60D7AE996071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1761284" name="Oval 4">
            <a:extLst>
              <a:ext uri="{FF2B5EF4-FFF2-40B4-BE49-F238E27FC236}">
                <a16:creationId xmlns:a16="http://schemas.microsoft.com/office/drawing/2014/main" id="{3906D2CE-EA26-CF09-10C9-9E56F0C84B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5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61285" name="Oval 5">
            <a:extLst>
              <a:ext uri="{FF2B5EF4-FFF2-40B4-BE49-F238E27FC236}">
                <a16:creationId xmlns:a16="http://schemas.microsoft.com/office/drawing/2014/main" id="{5AE54F10-4226-E9B6-0916-E2075564D0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581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1286" name="Oval 6">
            <a:extLst>
              <a:ext uri="{FF2B5EF4-FFF2-40B4-BE49-F238E27FC236}">
                <a16:creationId xmlns:a16="http://schemas.microsoft.com/office/drawing/2014/main" id="{7B8A95D2-A5D8-F232-FCAF-54D9544AB0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38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61287" name="Oval 7">
            <a:extLst>
              <a:ext uri="{FF2B5EF4-FFF2-40B4-BE49-F238E27FC236}">
                <a16:creationId xmlns:a16="http://schemas.microsoft.com/office/drawing/2014/main" id="{B2D99446-C237-F83A-0B6A-B5F524B009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4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61288" name="Oval 8">
            <a:extLst>
              <a:ext uri="{FF2B5EF4-FFF2-40B4-BE49-F238E27FC236}">
                <a16:creationId xmlns:a16="http://schemas.microsoft.com/office/drawing/2014/main" id="{D444C683-1474-5C51-0534-F0A49EC5D5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00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20</a:t>
            </a:r>
          </a:p>
        </p:txBody>
      </p:sp>
      <p:sp>
        <p:nvSpPr>
          <p:cNvPr id="1761289" name="Oval 9">
            <a:extLst>
              <a:ext uri="{FF2B5EF4-FFF2-40B4-BE49-F238E27FC236}">
                <a16:creationId xmlns:a16="http://schemas.microsoft.com/office/drawing/2014/main" id="{53607625-E923-3C99-6E84-FC2694A5BC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6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chemeClr val="hlink"/>
                </a:solidFill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61290" name="AutoShape 10">
            <a:extLst>
              <a:ext uri="{FF2B5EF4-FFF2-40B4-BE49-F238E27FC236}">
                <a16:creationId xmlns:a16="http://schemas.microsoft.com/office/drawing/2014/main" id="{8DC1E38A-096E-91C0-7B6C-60547EB23563}"/>
              </a:ext>
            </a:extLst>
          </p:cNvPr>
          <p:cNvCxnSpPr>
            <a:cxnSpLocks noChangeShapeType="1"/>
            <a:stCxn id="1761289" idx="3"/>
            <a:endCxn id="1761288" idx="0"/>
          </p:cNvCxnSpPr>
          <p:nvPr/>
        </p:nvCxnSpPr>
        <p:spPr bwMode="auto">
          <a:xfrm flipH="1">
            <a:off x="3467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291" name="AutoShape 11">
            <a:extLst>
              <a:ext uri="{FF2B5EF4-FFF2-40B4-BE49-F238E27FC236}">
                <a16:creationId xmlns:a16="http://schemas.microsoft.com/office/drawing/2014/main" id="{8E19A09D-BE9F-3300-1275-5624F3BFC809}"/>
              </a:ext>
            </a:extLst>
          </p:cNvPr>
          <p:cNvCxnSpPr>
            <a:cxnSpLocks noChangeShapeType="1"/>
            <a:stCxn id="1761289" idx="5"/>
            <a:endCxn id="1761287" idx="0"/>
          </p:cNvCxnSpPr>
          <p:nvPr/>
        </p:nvCxnSpPr>
        <p:spPr bwMode="auto">
          <a:xfrm>
            <a:off x="4341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292" name="AutoShape 12">
            <a:extLst>
              <a:ext uri="{FF2B5EF4-FFF2-40B4-BE49-F238E27FC236}">
                <a16:creationId xmlns:a16="http://schemas.microsoft.com/office/drawing/2014/main" id="{3025F0CD-76A7-1C36-5D1D-6466C30D2F31}"/>
              </a:ext>
            </a:extLst>
          </p:cNvPr>
          <p:cNvCxnSpPr>
            <a:cxnSpLocks noChangeShapeType="1"/>
            <a:stCxn id="1761287" idx="5"/>
            <a:endCxn id="1761284" idx="0"/>
          </p:cNvCxnSpPr>
          <p:nvPr/>
        </p:nvCxnSpPr>
        <p:spPr bwMode="auto">
          <a:xfrm>
            <a:off x="5180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293" name="AutoShape 13">
            <a:extLst>
              <a:ext uri="{FF2B5EF4-FFF2-40B4-BE49-F238E27FC236}">
                <a16:creationId xmlns:a16="http://schemas.microsoft.com/office/drawing/2014/main" id="{483A3753-8BFC-08D4-9BF2-510BE6C212F1}"/>
              </a:ext>
            </a:extLst>
          </p:cNvPr>
          <p:cNvCxnSpPr>
            <a:cxnSpLocks noChangeShapeType="1"/>
            <a:stCxn id="1761288" idx="3"/>
            <a:endCxn id="1761286" idx="0"/>
          </p:cNvCxnSpPr>
          <p:nvPr/>
        </p:nvCxnSpPr>
        <p:spPr bwMode="auto">
          <a:xfrm flipH="1">
            <a:off x="2705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294" name="AutoShape 14">
            <a:extLst>
              <a:ext uri="{FF2B5EF4-FFF2-40B4-BE49-F238E27FC236}">
                <a16:creationId xmlns:a16="http://schemas.microsoft.com/office/drawing/2014/main" id="{4A5642B2-AD66-B6FB-A37A-9E585069ED11}"/>
              </a:ext>
            </a:extLst>
          </p:cNvPr>
          <p:cNvCxnSpPr>
            <a:cxnSpLocks noChangeShapeType="1"/>
            <a:stCxn id="1761288" idx="5"/>
            <a:endCxn id="1761285" idx="0"/>
          </p:cNvCxnSpPr>
          <p:nvPr/>
        </p:nvCxnSpPr>
        <p:spPr bwMode="auto">
          <a:xfrm>
            <a:off x="3656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295" name="Oval 15">
            <a:extLst>
              <a:ext uri="{FF2B5EF4-FFF2-40B4-BE49-F238E27FC236}">
                <a16:creationId xmlns:a16="http://schemas.microsoft.com/office/drawing/2014/main" id="{F5FB0EDC-4DC3-5108-F25B-CA2D9DA16B1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828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61296" name="AutoShape 16">
            <a:extLst>
              <a:ext uri="{FF2B5EF4-FFF2-40B4-BE49-F238E27FC236}">
                <a16:creationId xmlns:a16="http://schemas.microsoft.com/office/drawing/2014/main" id="{1391B091-A218-C9EE-FA0D-EE3B3AA2D74C}"/>
              </a:ext>
            </a:extLst>
          </p:cNvPr>
          <p:cNvCxnSpPr>
            <a:cxnSpLocks noChangeShapeType="1"/>
            <a:stCxn id="1761286" idx="3"/>
            <a:endCxn id="1761295" idx="0"/>
          </p:cNvCxnSpPr>
          <p:nvPr/>
        </p:nvCxnSpPr>
        <p:spPr bwMode="auto">
          <a:xfrm flipH="1">
            <a:off x="2076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297" name="Oval 17">
            <a:extLst>
              <a:ext uri="{FF2B5EF4-FFF2-40B4-BE49-F238E27FC236}">
                <a16:creationId xmlns:a16="http://schemas.microsoft.com/office/drawing/2014/main" id="{DA44374B-B09F-7D3A-F93F-CF43257C93F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667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50</a:t>
            </a:r>
          </a:p>
        </p:txBody>
      </p:sp>
      <p:cxnSp>
        <p:nvCxnSpPr>
          <p:cNvPr id="1761298" name="AutoShape 18">
            <a:extLst>
              <a:ext uri="{FF2B5EF4-FFF2-40B4-BE49-F238E27FC236}">
                <a16:creationId xmlns:a16="http://schemas.microsoft.com/office/drawing/2014/main" id="{7864861E-036E-646C-5BEB-188BA720025B}"/>
              </a:ext>
            </a:extLst>
          </p:cNvPr>
          <p:cNvCxnSpPr>
            <a:cxnSpLocks noChangeShapeType="1"/>
            <a:stCxn id="1761286" idx="5"/>
            <a:endCxn id="1761297" idx="0"/>
          </p:cNvCxnSpPr>
          <p:nvPr/>
        </p:nvCxnSpPr>
        <p:spPr bwMode="auto">
          <a:xfrm>
            <a:off x="2894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299" name="Oval 19">
            <a:extLst>
              <a:ext uri="{FF2B5EF4-FFF2-40B4-BE49-F238E27FC236}">
                <a16:creationId xmlns:a16="http://schemas.microsoft.com/office/drawing/2014/main" id="{E5CB8B37-23B4-5BF6-6669-56C7F7161A3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95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61300" name="AutoShape 20">
            <a:extLst>
              <a:ext uri="{FF2B5EF4-FFF2-40B4-BE49-F238E27FC236}">
                <a16:creationId xmlns:a16="http://schemas.microsoft.com/office/drawing/2014/main" id="{DFBC22D9-3C06-8465-E471-F689351C6C59}"/>
              </a:ext>
            </a:extLst>
          </p:cNvPr>
          <p:cNvCxnSpPr>
            <a:cxnSpLocks noChangeShapeType="1"/>
            <a:stCxn id="1761287" idx="3"/>
            <a:endCxn id="1761299" idx="0"/>
          </p:cNvCxnSpPr>
          <p:nvPr/>
        </p:nvCxnSpPr>
        <p:spPr bwMode="auto">
          <a:xfrm flipH="1">
            <a:off x="4762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301" name="Oval 21">
            <a:extLst>
              <a:ext uri="{FF2B5EF4-FFF2-40B4-BE49-F238E27FC236}">
                <a16:creationId xmlns:a16="http://schemas.microsoft.com/office/drawing/2014/main" id="{F1DB2C13-ADA0-04EC-9847-E7494B71877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29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99</a:t>
            </a:r>
          </a:p>
        </p:txBody>
      </p:sp>
      <p:sp>
        <p:nvSpPr>
          <p:cNvPr id="1761302" name="Oval 22">
            <a:extLst>
              <a:ext uri="{FF2B5EF4-FFF2-40B4-BE49-F238E27FC236}">
                <a16:creationId xmlns:a16="http://schemas.microsoft.com/office/drawing/2014/main" id="{C5294CCB-E156-9CCE-5D58-BE9289916A1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53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1303" name="Oval 23">
            <a:extLst>
              <a:ext uri="{FF2B5EF4-FFF2-40B4-BE49-F238E27FC236}">
                <a16:creationId xmlns:a16="http://schemas.microsoft.com/office/drawing/2014/main" id="{F490AEDA-B0AD-50C6-D1F9-6CC633588E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104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50</a:t>
            </a:r>
          </a:p>
        </p:txBody>
      </p:sp>
      <p:sp>
        <p:nvSpPr>
          <p:cNvPr id="1761304" name="Oval 24">
            <a:extLst>
              <a:ext uri="{FF2B5EF4-FFF2-40B4-BE49-F238E27FC236}">
                <a16:creationId xmlns:a16="http://schemas.microsoft.com/office/drawing/2014/main" id="{2871D3D3-283D-6280-1AEB-86FB3AB2D7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296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80</a:t>
            </a:r>
          </a:p>
        </p:txBody>
      </p:sp>
      <p:sp>
        <p:nvSpPr>
          <p:cNvPr id="1761305" name="Oval 25">
            <a:extLst>
              <a:ext uri="{FF2B5EF4-FFF2-40B4-BE49-F238E27FC236}">
                <a16:creationId xmlns:a16="http://schemas.microsoft.com/office/drawing/2014/main" id="{3083E9C8-CF56-2777-41EF-F87259A0C8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72400" y="4114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40</a:t>
            </a:r>
          </a:p>
        </p:txBody>
      </p:sp>
      <p:sp>
        <p:nvSpPr>
          <p:cNvPr id="1761306" name="Oval 26">
            <a:extLst>
              <a:ext uri="{FF2B5EF4-FFF2-40B4-BE49-F238E27FC236}">
                <a16:creationId xmlns:a16="http://schemas.microsoft.com/office/drawing/2014/main" id="{6749D622-43E6-04A3-C2FC-B5DDCBB7FCB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32766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20</a:t>
            </a:r>
          </a:p>
        </p:txBody>
      </p:sp>
      <p:cxnSp>
        <p:nvCxnSpPr>
          <p:cNvPr id="1761307" name="AutoShape 27">
            <a:extLst>
              <a:ext uri="{FF2B5EF4-FFF2-40B4-BE49-F238E27FC236}">
                <a16:creationId xmlns:a16="http://schemas.microsoft.com/office/drawing/2014/main" id="{2CA2BEB2-18C1-9034-4C41-372DC2FF07C2}"/>
              </a:ext>
            </a:extLst>
          </p:cNvPr>
          <p:cNvCxnSpPr>
            <a:cxnSpLocks noChangeShapeType="1"/>
            <a:stCxn id="1761306" idx="3"/>
            <a:endCxn id="1761305" idx="0"/>
          </p:cNvCxnSpPr>
          <p:nvPr/>
        </p:nvCxnSpPr>
        <p:spPr bwMode="auto">
          <a:xfrm flipH="1">
            <a:off x="8039100" y="3751264"/>
            <a:ext cx="4968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308" name="AutoShape 28">
            <a:extLst>
              <a:ext uri="{FF2B5EF4-FFF2-40B4-BE49-F238E27FC236}">
                <a16:creationId xmlns:a16="http://schemas.microsoft.com/office/drawing/2014/main" id="{3DB34C76-1098-2B45-4707-297C0F118643}"/>
              </a:ext>
            </a:extLst>
          </p:cNvPr>
          <p:cNvCxnSpPr>
            <a:cxnSpLocks noChangeShapeType="1"/>
            <a:stCxn id="1761306" idx="5"/>
            <a:endCxn id="1761304" idx="0"/>
          </p:cNvCxnSpPr>
          <p:nvPr/>
        </p:nvCxnSpPr>
        <p:spPr bwMode="auto">
          <a:xfrm>
            <a:off x="8913814" y="3751264"/>
            <a:ext cx="6492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309" name="AutoShape 29">
            <a:extLst>
              <a:ext uri="{FF2B5EF4-FFF2-40B4-BE49-F238E27FC236}">
                <a16:creationId xmlns:a16="http://schemas.microsoft.com/office/drawing/2014/main" id="{9441E885-BC6D-DA1D-9A24-023B89F7B875}"/>
              </a:ext>
            </a:extLst>
          </p:cNvPr>
          <p:cNvCxnSpPr>
            <a:cxnSpLocks noChangeShapeType="1"/>
            <a:stCxn id="1761304" idx="5"/>
            <a:endCxn id="1761301" idx="0"/>
          </p:cNvCxnSpPr>
          <p:nvPr/>
        </p:nvCxnSpPr>
        <p:spPr bwMode="auto">
          <a:xfrm>
            <a:off x="9752014" y="4589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310" name="AutoShape 30">
            <a:extLst>
              <a:ext uri="{FF2B5EF4-FFF2-40B4-BE49-F238E27FC236}">
                <a16:creationId xmlns:a16="http://schemas.microsoft.com/office/drawing/2014/main" id="{0AC7DA54-B906-B541-D020-31F08FF9D7EA}"/>
              </a:ext>
            </a:extLst>
          </p:cNvPr>
          <p:cNvCxnSpPr>
            <a:cxnSpLocks noChangeShapeType="1"/>
            <a:stCxn id="1761305" idx="3"/>
            <a:endCxn id="1761303" idx="0"/>
          </p:cNvCxnSpPr>
          <p:nvPr/>
        </p:nvCxnSpPr>
        <p:spPr bwMode="auto">
          <a:xfrm flipH="1">
            <a:off x="7277100" y="4589464"/>
            <a:ext cx="573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1311" name="AutoShape 31">
            <a:extLst>
              <a:ext uri="{FF2B5EF4-FFF2-40B4-BE49-F238E27FC236}">
                <a16:creationId xmlns:a16="http://schemas.microsoft.com/office/drawing/2014/main" id="{C373995C-A35F-EBD0-136D-6FA4B9161BC2}"/>
              </a:ext>
            </a:extLst>
          </p:cNvPr>
          <p:cNvCxnSpPr>
            <a:cxnSpLocks noChangeShapeType="1"/>
            <a:stCxn id="1761305" idx="5"/>
            <a:endCxn id="1761302" idx="0"/>
          </p:cNvCxnSpPr>
          <p:nvPr/>
        </p:nvCxnSpPr>
        <p:spPr bwMode="auto">
          <a:xfrm>
            <a:off x="8228014" y="4589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312" name="Oval 32">
            <a:extLst>
              <a:ext uri="{FF2B5EF4-FFF2-40B4-BE49-F238E27FC236}">
                <a16:creationId xmlns:a16="http://schemas.microsoft.com/office/drawing/2014/main" id="{CB8B2E1D-30A9-A312-6B92-3EB0032DB7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700</a:t>
            </a:r>
          </a:p>
        </p:txBody>
      </p:sp>
      <p:cxnSp>
        <p:nvCxnSpPr>
          <p:cNvPr id="1761313" name="AutoShape 33">
            <a:extLst>
              <a:ext uri="{FF2B5EF4-FFF2-40B4-BE49-F238E27FC236}">
                <a16:creationId xmlns:a16="http://schemas.microsoft.com/office/drawing/2014/main" id="{474F5705-F293-2B17-3AAC-6412A2106199}"/>
              </a:ext>
            </a:extLst>
          </p:cNvPr>
          <p:cNvCxnSpPr>
            <a:cxnSpLocks noChangeShapeType="1"/>
            <a:stCxn id="1761303" idx="3"/>
            <a:endCxn id="1761312" idx="0"/>
          </p:cNvCxnSpPr>
          <p:nvPr/>
        </p:nvCxnSpPr>
        <p:spPr bwMode="auto">
          <a:xfrm flipH="1">
            <a:off x="6648450" y="5427664"/>
            <a:ext cx="43973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314" name="Oval 34">
            <a:extLst>
              <a:ext uri="{FF2B5EF4-FFF2-40B4-BE49-F238E27FC236}">
                <a16:creationId xmlns:a16="http://schemas.microsoft.com/office/drawing/2014/main" id="{2C046283-6E13-5A1C-94A2-C3F76FDE93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239000" y="5791200"/>
            <a:ext cx="495300" cy="4953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chemeClr val="hlink"/>
                </a:solidFill>
                <a:latin typeface="Times New Roman" panose="02020603050405020304" pitchFamily="18" charset="0"/>
              </a:rPr>
              <a:t>65</a:t>
            </a:r>
          </a:p>
        </p:txBody>
      </p:sp>
      <p:cxnSp>
        <p:nvCxnSpPr>
          <p:cNvPr id="1761315" name="AutoShape 35">
            <a:extLst>
              <a:ext uri="{FF2B5EF4-FFF2-40B4-BE49-F238E27FC236}">
                <a16:creationId xmlns:a16="http://schemas.microsoft.com/office/drawing/2014/main" id="{4E8726E8-B3C6-1CF1-49B4-1F7988A85FFD}"/>
              </a:ext>
            </a:extLst>
          </p:cNvPr>
          <p:cNvCxnSpPr>
            <a:cxnSpLocks noChangeShapeType="1"/>
            <a:stCxn id="1761303" idx="5"/>
            <a:endCxn id="1761314" idx="0"/>
          </p:cNvCxnSpPr>
          <p:nvPr/>
        </p:nvCxnSpPr>
        <p:spPr bwMode="auto">
          <a:xfrm>
            <a:off x="7466014" y="5427664"/>
            <a:ext cx="2063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316" name="Oval 36">
            <a:extLst>
              <a:ext uri="{FF2B5EF4-FFF2-40B4-BE49-F238E27FC236}">
                <a16:creationId xmlns:a16="http://schemas.microsoft.com/office/drawing/2014/main" id="{0D854BA5-32C0-6870-090C-43209A1D22B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067800" y="4953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85</a:t>
            </a:r>
          </a:p>
        </p:txBody>
      </p:sp>
      <p:cxnSp>
        <p:nvCxnSpPr>
          <p:cNvPr id="1761317" name="AutoShape 37">
            <a:extLst>
              <a:ext uri="{FF2B5EF4-FFF2-40B4-BE49-F238E27FC236}">
                <a16:creationId xmlns:a16="http://schemas.microsoft.com/office/drawing/2014/main" id="{8E8345E7-F346-7BD7-6A09-934EEE3D2C9B}"/>
              </a:ext>
            </a:extLst>
          </p:cNvPr>
          <p:cNvCxnSpPr>
            <a:cxnSpLocks noChangeShapeType="1"/>
            <a:stCxn id="1761304" idx="3"/>
            <a:endCxn id="1761316" idx="0"/>
          </p:cNvCxnSpPr>
          <p:nvPr/>
        </p:nvCxnSpPr>
        <p:spPr bwMode="auto">
          <a:xfrm flipH="1">
            <a:off x="9334500" y="4589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1318" name="AutoShape 38">
            <a:extLst>
              <a:ext uri="{FF2B5EF4-FFF2-40B4-BE49-F238E27FC236}">
                <a16:creationId xmlns:a16="http://schemas.microsoft.com/office/drawing/2014/main" id="{2E672026-692B-3E10-E477-48796BA4A6C3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810000" y="3886200"/>
            <a:ext cx="381000" cy="762000"/>
          </a:xfrm>
          <a:custGeom>
            <a:avLst/>
            <a:gdLst>
              <a:gd name="G0" fmla="+- 12600 0 0"/>
              <a:gd name="G1" fmla="+- 3503 0 0"/>
              <a:gd name="G2" fmla="+- 12158 0 3503"/>
              <a:gd name="G3" fmla="+- G2 0 3503"/>
              <a:gd name="G4" fmla="*/ G3 32768 32059"/>
              <a:gd name="G5" fmla="*/ G4 1 2"/>
              <a:gd name="G6" fmla="+- 21600 0 12600"/>
              <a:gd name="G7" fmla="*/ G6 3503 6079"/>
              <a:gd name="G8" fmla="+- G7 12600 0"/>
              <a:gd name="T0" fmla="*/ 12600 w 21600"/>
              <a:gd name="T1" fmla="*/ 0 h 21600"/>
              <a:gd name="T2" fmla="*/ 12600 w 21600"/>
              <a:gd name="T3" fmla="*/ 12158 h 21600"/>
              <a:gd name="T4" fmla="*/ 263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00" y="0"/>
                </a:lnTo>
                <a:lnTo>
                  <a:pt x="12600" y="3503"/>
                </a:lnTo>
                <a:lnTo>
                  <a:pt x="12427" y="3503"/>
                </a:lnTo>
                <a:cubicBezTo>
                  <a:pt x="5564" y="3503"/>
                  <a:pt x="0" y="7378"/>
                  <a:pt x="0" y="12158"/>
                </a:cubicBezTo>
                <a:lnTo>
                  <a:pt x="0" y="21600"/>
                </a:lnTo>
                <a:lnTo>
                  <a:pt x="5266" y="21600"/>
                </a:lnTo>
                <a:lnTo>
                  <a:pt x="5266" y="12158"/>
                </a:lnTo>
                <a:cubicBezTo>
                  <a:pt x="5266" y="10223"/>
                  <a:pt x="8472" y="8655"/>
                  <a:pt x="12427" y="8655"/>
                </a:cubicBezTo>
                <a:lnTo>
                  <a:pt x="12600" y="8655"/>
                </a:lnTo>
                <a:lnTo>
                  <a:pt x="1260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319" name="AutoShape 39">
            <a:extLst>
              <a:ext uri="{FF2B5EF4-FFF2-40B4-BE49-F238E27FC236}">
                <a16:creationId xmlns:a16="http://schemas.microsoft.com/office/drawing/2014/main" id="{7DDBA306-C734-268D-1DF4-F0C37DB0A883}"/>
              </a:ext>
            </a:extLst>
          </p:cNvPr>
          <p:cNvSpPr>
            <a:spLocks noChangeArrowheads="1"/>
          </p:cNvSpPr>
          <p:nvPr/>
        </p:nvSpPr>
        <p:spPr bwMode="auto">
          <a:xfrm flipH="1" flipV="1">
            <a:off x="3048000" y="4724400"/>
            <a:ext cx="381000" cy="762000"/>
          </a:xfrm>
          <a:custGeom>
            <a:avLst/>
            <a:gdLst>
              <a:gd name="G0" fmla="+- 12600 0 0"/>
              <a:gd name="G1" fmla="+- 3503 0 0"/>
              <a:gd name="G2" fmla="+- 12158 0 3503"/>
              <a:gd name="G3" fmla="+- G2 0 3503"/>
              <a:gd name="G4" fmla="*/ G3 32768 32059"/>
              <a:gd name="G5" fmla="*/ G4 1 2"/>
              <a:gd name="G6" fmla="+- 21600 0 12600"/>
              <a:gd name="G7" fmla="*/ G6 3503 6079"/>
              <a:gd name="G8" fmla="+- G7 12600 0"/>
              <a:gd name="T0" fmla="*/ 12600 w 21600"/>
              <a:gd name="T1" fmla="*/ 0 h 21600"/>
              <a:gd name="T2" fmla="*/ 12600 w 21600"/>
              <a:gd name="T3" fmla="*/ 12158 h 21600"/>
              <a:gd name="T4" fmla="*/ 263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00" y="0"/>
                </a:lnTo>
                <a:lnTo>
                  <a:pt x="12600" y="3503"/>
                </a:lnTo>
                <a:lnTo>
                  <a:pt x="12427" y="3503"/>
                </a:lnTo>
                <a:cubicBezTo>
                  <a:pt x="5564" y="3503"/>
                  <a:pt x="0" y="7378"/>
                  <a:pt x="0" y="12158"/>
                </a:cubicBezTo>
                <a:lnTo>
                  <a:pt x="0" y="21600"/>
                </a:lnTo>
                <a:lnTo>
                  <a:pt x="5266" y="21600"/>
                </a:lnTo>
                <a:lnTo>
                  <a:pt x="5266" y="12158"/>
                </a:lnTo>
                <a:cubicBezTo>
                  <a:pt x="5266" y="10223"/>
                  <a:pt x="8472" y="8655"/>
                  <a:pt x="12427" y="8655"/>
                </a:cubicBezTo>
                <a:lnTo>
                  <a:pt x="12600" y="8655"/>
                </a:lnTo>
                <a:lnTo>
                  <a:pt x="1260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1320" name="AutoShape 40">
            <a:extLst>
              <a:ext uri="{FF2B5EF4-FFF2-40B4-BE49-F238E27FC236}">
                <a16:creationId xmlns:a16="http://schemas.microsoft.com/office/drawing/2014/main" id="{16CBDA3F-20FB-17C0-0A3F-7E0D35F5DB9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438400" y="5486400"/>
            <a:ext cx="304800" cy="762000"/>
          </a:xfrm>
          <a:custGeom>
            <a:avLst/>
            <a:gdLst>
              <a:gd name="G0" fmla="+- 12600 0 0"/>
              <a:gd name="G1" fmla="+- 3503 0 0"/>
              <a:gd name="G2" fmla="+- 12158 0 3503"/>
              <a:gd name="G3" fmla="+- G2 0 3503"/>
              <a:gd name="G4" fmla="*/ G3 32768 32059"/>
              <a:gd name="G5" fmla="*/ G4 1 2"/>
              <a:gd name="G6" fmla="+- 21600 0 12600"/>
              <a:gd name="G7" fmla="*/ G6 3503 6079"/>
              <a:gd name="G8" fmla="+- G7 12600 0"/>
              <a:gd name="T0" fmla="*/ 12600 w 21600"/>
              <a:gd name="T1" fmla="*/ 0 h 21600"/>
              <a:gd name="T2" fmla="*/ 12600 w 21600"/>
              <a:gd name="T3" fmla="*/ 12158 h 21600"/>
              <a:gd name="T4" fmla="*/ 2633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2600" y="0"/>
                </a:lnTo>
                <a:lnTo>
                  <a:pt x="12600" y="3503"/>
                </a:lnTo>
                <a:lnTo>
                  <a:pt x="12427" y="3503"/>
                </a:lnTo>
                <a:cubicBezTo>
                  <a:pt x="5564" y="3503"/>
                  <a:pt x="0" y="7378"/>
                  <a:pt x="0" y="12158"/>
                </a:cubicBezTo>
                <a:lnTo>
                  <a:pt x="0" y="21600"/>
                </a:lnTo>
                <a:lnTo>
                  <a:pt x="5266" y="21600"/>
                </a:lnTo>
                <a:lnTo>
                  <a:pt x="5266" y="12158"/>
                </a:lnTo>
                <a:cubicBezTo>
                  <a:pt x="5266" y="10223"/>
                  <a:pt x="8472" y="8655"/>
                  <a:pt x="12427" y="8655"/>
                </a:cubicBezTo>
                <a:lnTo>
                  <a:pt x="12600" y="8655"/>
                </a:lnTo>
                <a:lnTo>
                  <a:pt x="12600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7906" name="Rectangle 2">
            <a:extLst>
              <a:ext uri="{FF2B5EF4-FFF2-40B4-BE49-F238E27FC236}">
                <a16:creationId xmlns:a16="http://schemas.microsoft.com/office/drawing/2014/main" id="{C51932C9-1178-ECF1-782B-C79FDE7F87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Heap practice problem</a:t>
            </a:r>
          </a:p>
        </p:txBody>
      </p:sp>
      <p:sp>
        <p:nvSpPr>
          <p:cNvPr id="1787907" name="Rectangle 3">
            <a:extLst>
              <a:ext uri="{FF2B5EF4-FFF2-40B4-BE49-F238E27FC236}">
                <a16:creationId xmlns:a16="http://schemas.microsoft.com/office/drawing/2014/main" id="{344EFF3C-02C9-227E-563A-BA8B962DA23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en-US" altLang="en-US" sz="2000"/>
              <a:t>Assuming that you have a heap with the following elements to it (from the last question):</a:t>
            </a:r>
          </a:p>
          <a:p>
            <a:pPr lvl="1">
              <a:lnSpc>
                <a:spcPct val="70000"/>
              </a:lnSpc>
              <a:buFont typeface="Wingdings" pitchFamily="2" charset="2"/>
              <a:buNone/>
            </a:pPr>
            <a:endParaRPr lang="en-US" altLang="en-US" sz="1800"/>
          </a:p>
          <a:p>
            <a:pPr lvl="1">
              <a:lnSpc>
                <a:spcPct val="70000"/>
              </a:lnSpc>
              <a:buFont typeface="Wingdings" pitchFamily="2" charset="2"/>
              <a:buNone/>
            </a:pPr>
            <a:r>
              <a:rPr lang="en-US" altLang="en-US" sz="1800"/>
              <a:t>6, 50, 11, 25, 42, 20, 104, 76, 19, 55, 88, 2</a:t>
            </a:r>
          </a:p>
          <a:p>
            <a:pPr lvl="1">
              <a:lnSpc>
                <a:spcPct val="70000"/>
              </a:lnSpc>
              <a:buFont typeface="Wingdings" pitchFamily="2" charset="2"/>
              <a:buNone/>
            </a:pPr>
            <a:endParaRPr lang="en-US" altLang="en-US" sz="1800"/>
          </a:p>
          <a:p>
            <a:pPr>
              <a:lnSpc>
                <a:spcPct val="70000"/>
              </a:lnSpc>
            </a:pPr>
            <a:r>
              <a:rPr lang="en-US" altLang="en-US" sz="2000"/>
              <a:t>Show the state of the heap after remove() has been executed on it 3 times, and state which elements are returned by the removal.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2AB3E23-1734-13F8-6587-4EDB6C43B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5D7CA-DB5D-2247-8BEA-7C833BC16779}" type="slidenum">
              <a:rPr lang="en-US" altLang="en-US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2306" name="Rectangle 2">
            <a:extLst>
              <a:ext uri="{FF2B5EF4-FFF2-40B4-BE49-F238E27FC236}">
                <a16:creationId xmlns:a16="http://schemas.microsoft.com/office/drawing/2014/main" id="{ABB96B8D-8591-BD72-580D-32111B8E98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Turning any input into a heap</a:t>
            </a:r>
          </a:p>
        </p:txBody>
      </p:sp>
      <p:sp>
        <p:nvSpPr>
          <p:cNvPr id="1762307" name="Rectangle 3">
            <a:extLst>
              <a:ext uri="{FF2B5EF4-FFF2-40B4-BE49-F238E27FC236}">
                <a16:creationId xmlns:a16="http://schemas.microsoft.com/office/drawing/2014/main" id="{66E8E779-576B-BC10-5E73-E0AB495E689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16757" y="1535907"/>
            <a:ext cx="105156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we can quickly turn any complete tree of comparable elements into a heap with a </a:t>
            </a:r>
            <a:r>
              <a:rPr lang="en-US" altLang="en-US" err="1">
                <a:latin typeface="Courier New" panose="02070309020205020404" pitchFamily="49" charset="0"/>
              </a:rPr>
              <a:t>buildHeap</a:t>
            </a:r>
            <a:r>
              <a:rPr lang="en-US" altLang="en-US"/>
              <a:t> algorithm</a:t>
            </a:r>
          </a:p>
          <a:p>
            <a:pPr>
              <a:lnSpc>
                <a:spcPct val="90000"/>
              </a:lnSpc>
            </a:pPr>
            <a:r>
              <a:rPr lang="en-US" altLang="en-US"/>
              <a:t>simply perform a "bubble down" operation on every node that is not a leaf, starting from the rightmost internal node and working back to the root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why does this </a:t>
            </a:r>
            <a:r>
              <a:rPr lang="en-US" altLang="en-US" err="1">
                <a:latin typeface="Courier New" panose="02070309020205020404" pitchFamily="49" charset="0"/>
              </a:rPr>
              <a:t>buildHeap</a:t>
            </a:r>
            <a:r>
              <a:rPr lang="en-US" altLang="en-US"/>
              <a:t> operation work?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how long does it take to finish? (big-Oh)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0EF57AB-E84B-EF9B-B16A-5CEDB58A7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A70F5-C6C6-CA4D-9422-61ADC9FA498E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1762308" name="Oval 4">
            <a:extLst>
              <a:ext uri="{FF2B5EF4-FFF2-40B4-BE49-F238E27FC236}">
                <a16:creationId xmlns:a16="http://schemas.microsoft.com/office/drawing/2014/main" id="{9222F870-A0FA-BAA2-98C8-E265F13ED68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1816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</a:t>
            </a:r>
          </a:p>
        </p:txBody>
      </p:sp>
      <p:sp>
        <p:nvSpPr>
          <p:cNvPr id="1762309" name="Oval 5">
            <a:extLst>
              <a:ext uri="{FF2B5EF4-FFF2-40B4-BE49-F238E27FC236}">
                <a16:creationId xmlns:a16="http://schemas.microsoft.com/office/drawing/2014/main" id="{B99D89C3-D998-BF16-35D6-E01E0EECCC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100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2310" name="Oval 6">
            <a:extLst>
              <a:ext uri="{FF2B5EF4-FFF2-40B4-BE49-F238E27FC236}">
                <a16:creationId xmlns:a16="http://schemas.microsoft.com/office/drawing/2014/main" id="{B98E698C-1895-76E4-6F72-FFA99319B5C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480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1762311" name="Oval 7">
            <a:extLst>
              <a:ext uri="{FF2B5EF4-FFF2-40B4-BE49-F238E27FC236}">
                <a16:creationId xmlns:a16="http://schemas.microsoft.com/office/drawing/2014/main" id="{1E76D516-0EAC-B245-5C7F-70C0B892541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48200" y="5257800"/>
            <a:ext cx="5334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1762312" name="Oval 8">
            <a:extLst>
              <a:ext uri="{FF2B5EF4-FFF2-40B4-BE49-F238E27FC236}">
                <a16:creationId xmlns:a16="http://schemas.microsoft.com/office/drawing/2014/main" id="{8CDDFCA2-C494-DA92-5399-8553BC37489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429000" y="5257800"/>
            <a:ext cx="5334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1762313" name="Oval 9">
            <a:extLst>
              <a:ext uri="{FF2B5EF4-FFF2-40B4-BE49-F238E27FC236}">
                <a16:creationId xmlns:a16="http://schemas.microsoft.com/office/drawing/2014/main" id="{61450560-B5CB-DC76-960D-DDC8A5FE91F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038600" y="4495800"/>
            <a:ext cx="533400" cy="533400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45</a:t>
            </a:r>
          </a:p>
        </p:txBody>
      </p:sp>
      <p:cxnSp>
        <p:nvCxnSpPr>
          <p:cNvPr id="1762314" name="AutoShape 10">
            <a:extLst>
              <a:ext uri="{FF2B5EF4-FFF2-40B4-BE49-F238E27FC236}">
                <a16:creationId xmlns:a16="http://schemas.microsoft.com/office/drawing/2014/main" id="{BDCF19DA-A680-8D16-415D-38B1F3554A2F}"/>
              </a:ext>
            </a:extLst>
          </p:cNvPr>
          <p:cNvCxnSpPr>
            <a:cxnSpLocks noChangeShapeType="1"/>
            <a:stCxn id="1762313" idx="3"/>
            <a:endCxn id="1762312" idx="0"/>
          </p:cNvCxnSpPr>
          <p:nvPr/>
        </p:nvCxnSpPr>
        <p:spPr bwMode="auto">
          <a:xfrm flipH="1">
            <a:off x="3695700" y="4970464"/>
            <a:ext cx="420688" cy="2682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15" name="AutoShape 11">
            <a:extLst>
              <a:ext uri="{FF2B5EF4-FFF2-40B4-BE49-F238E27FC236}">
                <a16:creationId xmlns:a16="http://schemas.microsoft.com/office/drawing/2014/main" id="{0AA30DEE-B654-C4B6-E3A4-CAD005B07C57}"/>
              </a:ext>
            </a:extLst>
          </p:cNvPr>
          <p:cNvCxnSpPr>
            <a:cxnSpLocks noChangeShapeType="1"/>
            <a:stCxn id="1762313" idx="5"/>
            <a:endCxn id="1762311" idx="0"/>
          </p:cNvCxnSpPr>
          <p:nvPr/>
        </p:nvCxnSpPr>
        <p:spPr bwMode="auto">
          <a:xfrm>
            <a:off x="4494214" y="4970464"/>
            <a:ext cx="420687" cy="2682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16" name="AutoShape 12">
            <a:extLst>
              <a:ext uri="{FF2B5EF4-FFF2-40B4-BE49-F238E27FC236}">
                <a16:creationId xmlns:a16="http://schemas.microsoft.com/office/drawing/2014/main" id="{B5A9F924-EA25-D76B-1C12-DAE88D026639}"/>
              </a:ext>
            </a:extLst>
          </p:cNvPr>
          <p:cNvCxnSpPr>
            <a:cxnSpLocks noChangeShapeType="1"/>
            <a:stCxn id="1762311" idx="5"/>
            <a:endCxn id="1762308" idx="0"/>
          </p:cNvCxnSpPr>
          <p:nvPr/>
        </p:nvCxnSpPr>
        <p:spPr bwMode="auto">
          <a:xfrm>
            <a:off x="5103814" y="5732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17" name="AutoShape 13">
            <a:extLst>
              <a:ext uri="{FF2B5EF4-FFF2-40B4-BE49-F238E27FC236}">
                <a16:creationId xmlns:a16="http://schemas.microsoft.com/office/drawing/2014/main" id="{25CD599E-9064-E22D-017A-69E806C01E12}"/>
              </a:ext>
            </a:extLst>
          </p:cNvPr>
          <p:cNvCxnSpPr>
            <a:cxnSpLocks noChangeShapeType="1"/>
            <a:stCxn id="1762312" idx="3"/>
            <a:endCxn id="1762310" idx="0"/>
          </p:cNvCxnSpPr>
          <p:nvPr/>
        </p:nvCxnSpPr>
        <p:spPr bwMode="auto">
          <a:xfrm flipH="1">
            <a:off x="3314700" y="5732464"/>
            <a:ext cx="192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18" name="AutoShape 14">
            <a:extLst>
              <a:ext uri="{FF2B5EF4-FFF2-40B4-BE49-F238E27FC236}">
                <a16:creationId xmlns:a16="http://schemas.microsoft.com/office/drawing/2014/main" id="{8E8BBE7D-6122-7FD5-205A-D2FA6C07DFBA}"/>
              </a:ext>
            </a:extLst>
          </p:cNvPr>
          <p:cNvCxnSpPr>
            <a:cxnSpLocks noChangeShapeType="1"/>
            <a:stCxn id="1762312" idx="5"/>
            <a:endCxn id="1762309" idx="0"/>
          </p:cNvCxnSpPr>
          <p:nvPr/>
        </p:nvCxnSpPr>
        <p:spPr bwMode="auto">
          <a:xfrm>
            <a:off x="3884614" y="5732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2319" name="Oval 15">
            <a:extLst>
              <a:ext uri="{FF2B5EF4-FFF2-40B4-BE49-F238E27FC236}">
                <a16:creationId xmlns:a16="http://schemas.microsoft.com/office/drawing/2014/main" id="{03123281-935C-B360-4FCC-62D47229D4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32</a:t>
            </a:r>
          </a:p>
        </p:txBody>
      </p:sp>
      <p:cxnSp>
        <p:nvCxnSpPr>
          <p:cNvPr id="1762320" name="AutoShape 16">
            <a:extLst>
              <a:ext uri="{FF2B5EF4-FFF2-40B4-BE49-F238E27FC236}">
                <a16:creationId xmlns:a16="http://schemas.microsoft.com/office/drawing/2014/main" id="{CD3C0AC4-4B6D-7441-8985-7D744B80F11D}"/>
              </a:ext>
            </a:extLst>
          </p:cNvPr>
          <p:cNvCxnSpPr>
            <a:cxnSpLocks noChangeShapeType="1"/>
            <a:stCxn id="1762311" idx="3"/>
            <a:endCxn id="1762319" idx="0"/>
          </p:cNvCxnSpPr>
          <p:nvPr/>
        </p:nvCxnSpPr>
        <p:spPr bwMode="auto">
          <a:xfrm flipH="1">
            <a:off x="4686300" y="5732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2321" name="Oval 17">
            <a:extLst>
              <a:ext uri="{FF2B5EF4-FFF2-40B4-BE49-F238E27FC236}">
                <a16:creationId xmlns:a16="http://schemas.microsoft.com/office/drawing/2014/main" id="{5E3BEBF2-AF71-A4DA-BD0E-492B975A6A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582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45</a:t>
            </a:r>
          </a:p>
        </p:txBody>
      </p:sp>
      <p:sp>
        <p:nvSpPr>
          <p:cNvPr id="1762322" name="Oval 18">
            <a:extLst>
              <a:ext uri="{FF2B5EF4-FFF2-40B4-BE49-F238E27FC236}">
                <a16:creationId xmlns:a16="http://schemas.microsoft.com/office/drawing/2014/main" id="{4E4E5B6F-CE2D-2213-3817-A9676B7264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866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60</a:t>
            </a:r>
          </a:p>
        </p:txBody>
      </p:sp>
      <p:sp>
        <p:nvSpPr>
          <p:cNvPr id="1762323" name="Oval 19">
            <a:extLst>
              <a:ext uri="{FF2B5EF4-FFF2-40B4-BE49-F238E27FC236}">
                <a16:creationId xmlns:a16="http://schemas.microsoft.com/office/drawing/2014/main" id="{CEA0712A-829B-047E-85EB-B8A1DA23F5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246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21</a:t>
            </a:r>
          </a:p>
        </p:txBody>
      </p:sp>
      <p:sp>
        <p:nvSpPr>
          <p:cNvPr id="1762324" name="Oval 20">
            <a:extLst>
              <a:ext uri="{FF2B5EF4-FFF2-40B4-BE49-F238E27FC236}">
                <a16:creationId xmlns:a16="http://schemas.microsoft.com/office/drawing/2014/main" id="{64DF9D15-4FE4-34F6-B5CF-4F896DA1FC6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924800" y="5257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18</a:t>
            </a:r>
          </a:p>
        </p:txBody>
      </p:sp>
      <p:sp>
        <p:nvSpPr>
          <p:cNvPr id="1762325" name="Oval 21">
            <a:extLst>
              <a:ext uri="{FF2B5EF4-FFF2-40B4-BE49-F238E27FC236}">
                <a16:creationId xmlns:a16="http://schemas.microsoft.com/office/drawing/2014/main" id="{862DC032-24BB-C765-DB7E-20CADB905F9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705600" y="5257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14</a:t>
            </a:r>
          </a:p>
        </p:txBody>
      </p:sp>
      <p:sp>
        <p:nvSpPr>
          <p:cNvPr id="1762326" name="Oval 22">
            <a:extLst>
              <a:ext uri="{FF2B5EF4-FFF2-40B4-BE49-F238E27FC236}">
                <a16:creationId xmlns:a16="http://schemas.microsoft.com/office/drawing/2014/main" id="{BB2B64E7-AC4F-9A8C-D705-079087C2D6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315200" y="44958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6</a:t>
            </a:r>
          </a:p>
        </p:txBody>
      </p:sp>
      <p:cxnSp>
        <p:nvCxnSpPr>
          <p:cNvPr id="1762327" name="AutoShape 23">
            <a:extLst>
              <a:ext uri="{FF2B5EF4-FFF2-40B4-BE49-F238E27FC236}">
                <a16:creationId xmlns:a16="http://schemas.microsoft.com/office/drawing/2014/main" id="{5121E877-C117-2199-43E3-A3053622C3BB}"/>
              </a:ext>
            </a:extLst>
          </p:cNvPr>
          <p:cNvCxnSpPr>
            <a:cxnSpLocks noChangeShapeType="1"/>
            <a:stCxn id="1762326" idx="3"/>
            <a:endCxn id="1762325" idx="0"/>
          </p:cNvCxnSpPr>
          <p:nvPr/>
        </p:nvCxnSpPr>
        <p:spPr bwMode="auto">
          <a:xfrm flipH="1">
            <a:off x="6972300" y="4970464"/>
            <a:ext cx="420688" cy="2682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28" name="AutoShape 24">
            <a:extLst>
              <a:ext uri="{FF2B5EF4-FFF2-40B4-BE49-F238E27FC236}">
                <a16:creationId xmlns:a16="http://schemas.microsoft.com/office/drawing/2014/main" id="{1AFFD045-539F-EC28-BCAE-492878C64243}"/>
              </a:ext>
            </a:extLst>
          </p:cNvPr>
          <p:cNvCxnSpPr>
            <a:cxnSpLocks noChangeShapeType="1"/>
            <a:stCxn id="1762326" idx="5"/>
            <a:endCxn id="1762324" idx="0"/>
          </p:cNvCxnSpPr>
          <p:nvPr/>
        </p:nvCxnSpPr>
        <p:spPr bwMode="auto">
          <a:xfrm>
            <a:off x="7770814" y="4970464"/>
            <a:ext cx="420687" cy="2682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29" name="AutoShape 25">
            <a:extLst>
              <a:ext uri="{FF2B5EF4-FFF2-40B4-BE49-F238E27FC236}">
                <a16:creationId xmlns:a16="http://schemas.microsoft.com/office/drawing/2014/main" id="{040534DC-F3BD-193A-59AF-1A5303779A66}"/>
              </a:ext>
            </a:extLst>
          </p:cNvPr>
          <p:cNvCxnSpPr>
            <a:cxnSpLocks noChangeShapeType="1"/>
            <a:stCxn id="1762324" idx="5"/>
            <a:endCxn id="1762321" idx="0"/>
          </p:cNvCxnSpPr>
          <p:nvPr/>
        </p:nvCxnSpPr>
        <p:spPr bwMode="auto">
          <a:xfrm>
            <a:off x="8380414" y="5732464"/>
            <a:ext cx="3444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30" name="AutoShape 26">
            <a:extLst>
              <a:ext uri="{FF2B5EF4-FFF2-40B4-BE49-F238E27FC236}">
                <a16:creationId xmlns:a16="http://schemas.microsoft.com/office/drawing/2014/main" id="{36F4AC3C-8E5B-411B-24FE-C15CB06007CB}"/>
              </a:ext>
            </a:extLst>
          </p:cNvPr>
          <p:cNvCxnSpPr>
            <a:cxnSpLocks noChangeShapeType="1"/>
            <a:stCxn id="1762325" idx="3"/>
            <a:endCxn id="1762323" idx="0"/>
          </p:cNvCxnSpPr>
          <p:nvPr/>
        </p:nvCxnSpPr>
        <p:spPr bwMode="auto">
          <a:xfrm flipH="1">
            <a:off x="6591300" y="5732464"/>
            <a:ext cx="1920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62331" name="AutoShape 27">
            <a:extLst>
              <a:ext uri="{FF2B5EF4-FFF2-40B4-BE49-F238E27FC236}">
                <a16:creationId xmlns:a16="http://schemas.microsoft.com/office/drawing/2014/main" id="{2AAC5CED-AB0D-1CDF-000E-D2E5A725FA37}"/>
              </a:ext>
            </a:extLst>
          </p:cNvPr>
          <p:cNvCxnSpPr>
            <a:cxnSpLocks noChangeShapeType="1"/>
            <a:stCxn id="1762325" idx="5"/>
            <a:endCxn id="1762322" idx="0"/>
          </p:cNvCxnSpPr>
          <p:nvPr/>
        </p:nvCxnSpPr>
        <p:spPr bwMode="auto">
          <a:xfrm>
            <a:off x="7161214" y="5732464"/>
            <a:ext cx="192087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2332" name="Oval 28">
            <a:extLst>
              <a:ext uri="{FF2B5EF4-FFF2-40B4-BE49-F238E27FC236}">
                <a16:creationId xmlns:a16="http://schemas.microsoft.com/office/drawing/2014/main" id="{7FE5F487-9085-4B8F-FAD2-2F7DA89A58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96200" y="6096000"/>
            <a:ext cx="533400" cy="533400"/>
          </a:xfrm>
          <a:prstGeom prst="ellips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imes New Roman" panose="02020603050405020304" pitchFamily="18" charset="0"/>
              </a:rPr>
              <a:t>32</a:t>
            </a:r>
          </a:p>
        </p:txBody>
      </p:sp>
      <p:cxnSp>
        <p:nvCxnSpPr>
          <p:cNvPr id="1762333" name="AutoShape 29">
            <a:extLst>
              <a:ext uri="{FF2B5EF4-FFF2-40B4-BE49-F238E27FC236}">
                <a16:creationId xmlns:a16="http://schemas.microsoft.com/office/drawing/2014/main" id="{ADA88BD6-69EE-7B9D-CBD5-8C0524C4FD4E}"/>
              </a:ext>
            </a:extLst>
          </p:cNvPr>
          <p:cNvCxnSpPr>
            <a:cxnSpLocks noChangeShapeType="1"/>
            <a:stCxn id="1762324" idx="3"/>
            <a:endCxn id="1762332" idx="0"/>
          </p:cNvCxnSpPr>
          <p:nvPr/>
        </p:nvCxnSpPr>
        <p:spPr bwMode="auto">
          <a:xfrm flipH="1">
            <a:off x="7962900" y="5732464"/>
            <a:ext cx="39688" cy="344487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2334" name="AutoShape 30">
            <a:extLst>
              <a:ext uri="{FF2B5EF4-FFF2-40B4-BE49-F238E27FC236}">
                <a16:creationId xmlns:a16="http://schemas.microsoft.com/office/drawing/2014/main" id="{8703BFB5-63BF-9B6E-DC98-A892E6AE4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1" y="4800601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354" name="Rectangle 2">
            <a:extLst>
              <a:ext uri="{FF2B5EF4-FFF2-40B4-BE49-F238E27FC236}">
                <a16:creationId xmlns:a16="http://schemas.microsoft.com/office/drawing/2014/main" id="{E63B309F-97EB-28BF-1C9B-7CD7B1DA52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Array tree implementation</a:t>
            </a:r>
          </a:p>
        </p:txBody>
      </p:sp>
      <p:sp>
        <p:nvSpPr>
          <p:cNvPr id="1764936" name="Rectangle 584">
            <a:extLst>
              <a:ext uri="{FF2B5EF4-FFF2-40B4-BE49-F238E27FC236}">
                <a16:creationId xmlns:a16="http://schemas.microsoft.com/office/drawing/2014/main" id="{4C32E295-1A67-17B7-46B1-51902F707E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00"/>
              <a:t>corollary: a complete binary tree can be implemented using an array (the example tree shown is </a:t>
            </a:r>
            <a:r>
              <a:rPr lang="en-US" altLang="en-US" sz="2000" i="1"/>
              <a:t>not</a:t>
            </a:r>
            <a:r>
              <a:rPr lang="en-US" altLang="en-US" sz="2000"/>
              <a:t> a heap)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F880B1F5-1231-9284-EE94-C6BA83022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DECF1-300D-7F4B-88E7-B77A629B6BD4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764355" name="Rectangle 3">
            <a:extLst>
              <a:ext uri="{FF2B5EF4-FFF2-40B4-BE49-F238E27FC236}">
                <a16:creationId xmlns:a16="http://schemas.microsoft.com/office/drawing/2014/main" id="{E1CAD94F-0BB9-595C-346B-BA7223683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09111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56" name="Rectangle 4">
            <a:extLst>
              <a:ext uri="{FF2B5EF4-FFF2-40B4-BE49-F238E27FC236}">
                <a16:creationId xmlns:a16="http://schemas.microsoft.com/office/drawing/2014/main" id="{E834B06A-C01B-6B18-6894-174CC6C03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091113"/>
            <a:ext cx="4762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57" name="Rectangle 5">
            <a:extLst>
              <a:ext uri="{FF2B5EF4-FFF2-40B4-BE49-F238E27FC236}">
                <a16:creationId xmlns:a16="http://schemas.microsoft.com/office/drawing/2014/main" id="{12A278B7-58A8-2197-637E-9EC67B57F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509111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58" name="Rectangle 6">
            <a:extLst>
              <a:ext uri="{FF2B5EF4-FFF2-40B4-BE49-F238E27FC236}">
                <a16:creationId xmlns:a16="http://schemas.microsoft.com/office/drawing/2014/main" id="{537EB986-6048-986F-F964-35C441128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509111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59" name="Rectangle 7">
            <a:extLst>
              <a:ext uri="{FF2B5EF4-FFF2-40B4-BE49-F238E27FC236}">
                <a16:creationId xmlns:a16="http://schemas.microsoft.com/office/drawing/2014/main" id="{714D7601-1A82-EF86-3E04-793BEC82C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509111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0" name="Rectangle 8">
            <a:extLst>
              <a:ext uri="{FF2B5EF4-FFF2-40B4-BE49-F238E27FC236}">
                <a16:creationId xmlns:a16="http://schemas.microsoft.com/office/drawing/2014/main" id="{90F3B1C0-B676-E47A-B387-FF715B4B0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435601"/>
            <a:ext cx="6350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1" name="Rectangle 9">
            <a:extLst>
              <a:ext uri="{FF2B5EF4-FFF2-40B4-BE49-F238E27FC236}">
                <a16:creationId xmlns:a16="http://schemas.microsoft.com/office/drawing/2014/main" id="{E8B90D3D-C3BF-09CB-A45C-0B947A3B8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435601"/>
            <a:ext cx="4762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2" name="Rectangle 10">
            <a:extLst>
              <a:ext uri="{FF2B5EF4-FFF2-40B4-BE49-F238E27FC236}">
                <a16:creationId xmlns:a16="http://schemas.microsoft.com/office/drawing/2014/main" id="{E9C19B4E-D6E7-2633-C58D-C3622C80D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5435601"/>
            <a:ext cx="6350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3" name="Rectangle 11">
            <a:extLst>
              <a:ext uri="{FF2B5EF4-FFF2-40B4-BE49-F238E27FC236}">
                <a16:creationId xmlns:a16="http://schemas.microsoft.com/office/drawing/2014/main" id="{1C55CC08-F202-327A-4D38-BBC8C5AEF2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5435601"/>
            <a:ext cx="6350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4" name="Rectangle 12">
            <a:extLst>
              <a:ext uri="{FF2B5EF4-FFF2-40B4-BE49-F238E27FC236}">
                <a16:creationId xmlns:a16="http://schemas.microsoft.com/office/drawing/2014/main" id="{33D44329-2603-B6C6-4F16-18652367A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5435601"/>
            <a:ext cx="6350" cy="47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5" name="Rectangle 13">
            <a:extLst>
              <a:ext uri="{FF2B5EF4-FFF2-40B4-BE49-F238E27FC236}">
                <a16:creationId xmlns:a16="http://schemas.microsoft.com/office/drawing/2014/main" id="{4487A8F6-50FC-3949-61EB-D503D098B0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44036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6" name="Rectangle 14">
            <a:extLst>
              <a:ext uri="{FF2B5EF4-FFF2-40B4-BE49-F238E27FC236}">
                <a16:creationId xmlns:a16="http://schemas.microsoft.com/office/drawing/2014/main" id="{F29AB8E8-0736-AD4F-13C1-957356CBB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440363"/>
            <a:ext cx="4762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7" name="Rectangle 15">
            <a:extLst>
              <a:ext uri="{FF2B5EF4-FFF2-40B4-BE49-F238E27FC236}">
                <a16:creationId xmlns:a16="http://schemas.microsoft.com/office/drawing/2014/main" id="{05CC3269-225B-EB7C-CD5A-D90A1AD4E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544036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8" name="Rectangle 16">
            <a:extLst>
              <a:ext uri="{FF2B5EF4-FFF2-40B4-BE49-F238E27FC236}">
                <a16:creationId xmlns:a16="http://schemas.microsoft.com/office/drawing/2014/main" id="{F7F15B8D-B1C2-87A6-1A74-41C06EFCF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544036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69" name="Rectangle 17">
            <a:extLst>
              <a:ext uri="{FF2B5EF4-FFF2-40B4-BE49-F238E27FC236}">
                <a16:creationId xmlns:a16="http://schemas.microsoft.com/office/drawing/2014/main" id="{CB5B8358-6274-3BB5-865D-922E6F1D7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5440363"/>
            <a:ext cx="635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0" name="Rectangle 18">
            <a:extLst>
              <a:ext uri="{FF2B5EF4-FFF2-40B4-BE49-F238E27FC236}">
                <a16:creationId xmlns:a16="http://schemas.microsoft.com/office/drawing/2014/main" id="{09471728-65EB-1F66-2535-1DD411864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7816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1" name="Rectangle 19">
            <a:extLst>
              <a:ext uri="{FF2B5EF4-FFF2-40B4-BE49-F238E27FC236}">
                <a16:creationId xmlns:a16="http://schemas.microsoft.com/office/drawing/2014/main" id="{7BE4D53F-6A8A-638F-C1B8-67F5E9521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7414" y="5781675"/>
            <a:ext cx="314325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2" name="Rectangle 20">
            <a:extLst>
              <a:ext uri="{FF2B5EF4-FFF2-40B4-BE49-F238E27FC236}">
                <a16:creationId xmlns:a16="http://schemas.microsoft.com/office/drawing/2014/main" id="{21F7C461-0FCA-BC8B-99BE-258B93E76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781675"/>
            <a:ext cx="4762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3" name="Rectangle 21">
            <a:extLst>
              <a:ext uri="{FF2B5EF4-FFF2-40B4-BE49-F238E27FC236}">
                <a16:creationId xmlns:a16="http://schemas.microsoft.com/office/drawing/2014/main" id="{9DE21E05-9E25-6B09-A46C-560480172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6501" y="5781675"/>
            <a:ext cx="733425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4" name="Rectangle 22">
            <a:extLst>
              <a:ext uri="{FF2B5EF4-FFF2-40B4-BE49-F238E27FC236}">
                <a16:creationId xmlns:a16="http://schemas.microsoft.com/office/drawing/2014/main" id="{EC92E513-1CB1-2639-A1AA-B70821E7B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9925" y="57816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5" name="Rectangle 23">
            <a:extLst>
              <a:ext uri="{FF2B5EF4-FFF2-40B4-BE49-F238E27FC236}">
                <a16:creationId xmlns:a16="http://schemas.microsoft.com/office/drawing/2014/main" id="{13DE5E0E-177E-AE80-FEE4-049DD5351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275" y="5781675"/>
            <a:ext cx="7937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6" name="Rectangle 24">
            <a:extLst>
              <a:ext uri="{FF2B5EF4-FFF2-40B4-BE49-F238E27FC236}">
                <a16:creationId xmlns:a16="http://schemas.microsoft.com/office/drawing/2014/main" id="{1EFD20EF-D0B4-375F-098C-3524E9C1B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57816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7" name="Rectangle 25">
            <a:extLst>
              <a:ext uri="{FF2B5EF4-FFF2-40B4-BE49-F238E27FC236}">
                <a16:creationId xmlns:a16="http://schemas.microsoft.com/office/drawing/2014/main" id="{57460708-E235-096A-4581-2FF853CC3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376" y="5781675"/>
            <a:ext cx="906463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8" name="Rectangle 26">
            <a:extLst>
              <a:ext uri="{FF2B5EF4-FFF2-40B4-BE49-F238E27FC236}">
                <a16:creationId xmlns:a16="http://schemas.microsoft.com/office/drawing/2014/main" id="{80B68A8B-85C4-E925-A7C8-DA21E83F2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57816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79" name="Rectangle 27">
            <a:extLst>
              <a:ext uri="{FF2B5EF4-FFF2-40B4-BE49-F238E27FC236}">
                <a16:creationId xmlns:a16="http://schemas.microsoft.com/office/drawing/2014/main" id="{5ED29497-EB3B-D052-EAA8-12B03CB34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9189" y="5781675"/>
            <a:ext cx="790575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0" name="Rectangle 28">
            <a:extLst>
              <a:ext uri="{FF2B5EF4-FFF2-40B4-BE49-F238E27FC236}">
                <a16:creationId xmlns:a16="http://schemas.microsoft.com/office/drawing/2014/main" id="{AABEEC28-E1D9-E140-FC92-818168597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5781675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1" name="Rectangle 29">
            <a:extLst>
              <a:ext uri="{FF2B5EF4-FFF2-40B4-BE49-F238E27FC236}">
                <a16:creationId xmlns:a16="http://schemas.microsoft.com/office/drawing/2014/main" id="{1E2A5FF8-90DB-694D-7DFE-500C2B009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788026"/>
            <a:ext cx="6350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2" name="Rectangle 30">
            <a:extLst>
              <a:ext uri="{FF2B5EF4-FFF2-40B4-BE49-F238E27FC236}">
                <a16:creationId xmlns:a16="http://schemas.microsoft.com/office/drawing/2014/main" id="{056BADD8-3721-853E-9F35-A32186883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3" name="Rectangle 31">
            <a:extLst>
              <a:ext uri="{FF2B5EF4-FFF2-40B4-BE49-F238E27FC236}">
                <a16:creationId xmlns:a16="http://schemas.microsoft.com/office/drawing/2014/main" id="{13F03004-CCB8-1E5F-263B-7C776C14C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4" name="Rectangle 32">
            <a:extLst>
              <a:ext uri="{FF2B5EF4-FFF2-40B4-BE49-F238E27FC236}">
                <a16:creationId xmlns:a16="http://schemas.microsoft.com/office/drawing/2014/main" id="{4051B7A0-7406-4DE1-BEAB-83F56F768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5788026"/>
            <a:ext cx="4762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5" name="Rectangle 33">
            <a:extLst>
              <a:ext uri="{FF2B5EF4-FFF2-40B4-BE49-F238E27FC236}">
                <a16:creationId xmlns:a16="http://schemas.microsoft.com/office/drawing/2014/main" id="{D53A4EA3-59F4-20CF-12BB-CA54B24E2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1738" y="6129338"/>
            <a:ext cx="4762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6" name="Rectangle 34">
            <a:extLst>
              <a:ext uri="{FF2B5EF4-FFF2-40B4-BE49-F238E27FC236}">
                <a16:creationId xmlns:a16="http://schemas.microsoft.com/office/drawing/2014/main" id="{99043A8B-7237-5B95-7000-3B1849271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5788026"/>
            <a:ext cx="6350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7" name="Rectangle 35">
            <a:extLst>
              <a:ext uri="{FF2B5EF4-FFF2-40B4-BE49-F238E27FC236}">
                <a16:creationId xmlns:a16="http://schemas.microsoft.com/office/drawing/2014/main" id="{9B549D20-2160-4CDF-966D-CFE153070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5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8" name="Rectangle 36">
            <a:extLst>
              <a:ext uri="{FF2B5EF4-FFF2-40B4-BE49-F238E27FC236}">
                <a16:creationId xmlns:a16="http://schemas.microsoft.com/office/drawing/2014/main" id="{E5155626-B431-BBFF-78E8-E6995DEFB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5788026"/>
            <a:ext cx="6350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89" name="Rectangle 37">
            <a:extLst>
              <a:ext uri="{FF2B5EF4-FFF2-40B4-BE49-F238E27FC236}">
                <a16:creationId xmlns:a16="http://schemas.microsoft.com/office/drawing/2014/main" id="{D3345378-075D-74C2-AEB1-700698128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2838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90" name="Rectangle 38">
            <a:extLst>
              <a:ext uri="{FF2B5EF4-FFF2-40B4-BE49-F238E27FC236}">
                <a16:creationId xmlns:a16="http://schemas.microsoft.com/office/drawing/2014/main" id="{F943F4A7-2BC0-41E5-47ED-A5DFA74A8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5788026"/>
            <a:ext cx="6350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91" name="Rectangle 39">
            <a:extLst>
              <a:ext uri="{FF2B5EF4-FFF2-40B4-BE49-F238E27FC236}">
                <a16:creationId xmlns:a16="http://schemas.microsoft.com/office/drawing/2014/main" id="{4E5F77D8-6AF9-2A1B-ED0B-AD8A0A142E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4392" name="Rectangle 40">
            <a:extLst>
              <a:ext uri="{FF2B5EF4-FFF2-40B4-BE49-F238E27FC236}">
                <a16:creationId xmlns:a16="http://schemas.microsoft.com/office/drawing/2014/main" id="{C566750D-8806-B0E9-F30E-0474560C8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9763" y="6129338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64393" name="Group 41">
            <a:extLst>
              <a:ext uri="{FF2B5EF4-FFF2-40B4-BE49-F238E27FC236}">
                <a16:creationId xmlns:a16="http://schemas.microsoft.com/office/drawing/2014/main" id="{301974A9-231E-DAF1-B701-2D77664B6226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438401"/>
            <a:ext cx="3575050" cy="4073525"/>
            <a:chOff x="395" y="1298"/>
            <a:chExt cx="2252" cy="2566"/>
          </a:xfrm>
        </p:grpSpPr>
        <p:grpSp>
          <p:nvGrpSpPr>
            <p:cNvPr id="1764394" name="Group 42">
              <a:extLst>
                <a:ext uri="{FF2B5EF4-FFF2-40B4-BE49-F238E27FC236}">
                  <a16:creationId xmlns:a16="http://schemas.microsoft.com/office/drawing/2014/main" id="{3D4B9304-3479-311E-313C-9F0A755748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" y="1298"/>
              <a:ext cx="2252" cy="1211"/>
              <a:chOff x="395" y="1298"/>
              <a:chExt cx="2252" cy="1211"/>
            </a:xfrm>
          </p:grpSpPr>
          <p:sp>
            <p:nvSpPr>
              <p:cNvPr id="1764395" name="Rectangle 43">
                <a:extLst>
                  <a:ext uri="{FF2B5EF4-FFF2-40B4-BE49-F238E27FC236}">
                    <a16:creationId xmlns:a16="http://schemas.microsoft.com/office/drawing/2014/main" id="{33368709-CDF9-D48D-6034-7AC289454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" y="1308"/>
                <a:ext cx="4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396" name="Rectangle 44">
                <a:extLst>
                  <a:ext uri="{FF2B5EF4-FFF2-40B4-BE49-F238E27FC236}">
                    <a16:creationId xmlns:a16="http://schemas.microsoft.com/office/drawing/2014/main" id="{8313146F-089D-8104-A42E-3120F69B46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308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Item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397" name="Rectangle 45">
                <a:extLst>
                  <a:ext uri="{FF2B5EF4-FFF2-40B4-BE49-F238E27FC236}">
                    <a16:creationId xmlns:a16="http://schemas.microsoft.com/office/drawing/2014/main" id="{52C8053F-93EF-8DDD-6BE2-57347B0DFC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" y="1308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Left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398" name="Rectangle 46">
                <a:extLst>
                  <a:ext uri="{FF2B5EF4-FFF2-40B4-BE49-F238E27FC236}">
                    <a16:creationId xmlns:a16="http://schemas.microsoft.com/office/drawing/2014/main" id="{6F7339A0-7773-DE4F-AE6F-8B1A76078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8" y="1492"/>
                <a:ext cx="34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Child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399" name="Rectangle 47">
                <a:extLst>
                  <a:ext uri="{FF2B5EF4-FFF2-40B4-BE49-F238E27FC236}">
                    <a16:creationId xmlns:a16="http://schemas.microsoft.com/office/drawing/2014/main" id="{AD381D7F-2D9B-23C9-2181-6B1668BC6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6" y="1308"/>
                <a:ext cx="18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2*i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00" name="Rectangle 48">
                <a:extLst>
                  <a:ext uri="{FF2B5EF4-FFF2-40B4-BE49-F238E27FC236}">
                    <a16:creationId xmlns:a16="http://schemas.microsoft.com/office/drawing/2014/main" id="{D07A322D-CA24-A7B5-3DB6-52AD53F85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5" y="1308"/>
                <a:ext cx="34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Right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01" name="Rectangle 49">
                <a:extLst>
                  <a:ext uri="{FF2B5EF4-FFF2-40B4-BE49-F238E27FC236}">
                    <a16:creationId xmlns:a16="http://schemas.microsoft.com/office/drawing/2014/main" id="{840E4692-24F6-B7A4-B38A-9B4FA20CB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5" y="1492"/>
                <a:ext cx="34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Child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02" name="Rectangle 50">
                <a:extLst>
                  <a:ext uri="{FF2B5EF4-FFF2-40B4-BE49-F238E27FC236}">
                    <a16:creationId xmlns:a16="http://schemas.microsoft.com/office/drawing/2014/main" id="{A7D85EDB-AF01-10D5-7080-5CDBC0684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3" name="Line 51">
                <a:extLst>
                  <a:ext uri="{FF2B5EF4-FFF2-40B4-BE49-F238E27FC236}">
                    <a16:creationId xmlns:a16="http://schemas.microsoft.com/office/drawing/2014/main" id="{32A53DA8-E482-568E-920E-16ACFBA3C6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4" name="Line 52">
                <a:extLst>
                  <a:ext uri="{FF2B5EF4-FFF2-40B4-BE49-F238E27FC236}">
                    <a16:creationId xmlns:a16="http://schemas.microsoft.com/office/drawing/2014/main" id="{BF1F41AD-DC3F-795A-3FB7-70AA34EABD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5" name="Rectangle 53">
                <a:extLst>
                  <a:ext uri="{FF2B5EF4-FFF2-40B4-BE49-F238E27FC236}">
                    <a16:creationId xmlns:a16="http://schemas.microsoft.com/office/drawing/2014/main" id="{0E43B7B7-DB08-F73C-501A-F87A0C8A4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6" name="Line 54">
                <a:extLst>
                  <a:ext uri="{FF2B5EF4-FFF2-40B4-BE49-F238E27FC236}">
                    <a16:creationId xmlns:a16="http://schemas.microsoft.com/office/drawing/2014/main" id="{4BBF951A-E097-6293-6CB4-3A49DDE2C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7" name="Line 55">
                <a:extLst>
                  <a:ext uri="{FF2B5EF4-FFF2-40B4-BE49-F238E27FC236}">
                    <a16:creationId xmlns:a16="http://schemas.microsoft.com/office/drawing/2014/main" id="{6A21FF7B-6BE5-5E17-FADD-7A9C247BB9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8" name="Rectangle 56">
                <a:extLst>
                  <a:ext uri="{FF2B5EF4-FFF2-40B4-BE49-F238E27FC236}">
                    <a16:creationId xmlns:a16="http://schemas.microsoft.com/office/drawing/2014/main" id="{18A49AD8-BC06-3942-FE28-458B07178B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98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09" name="Line 57">
                <a:extLst>
                  <a:ext uri="{FF2B5EF4-FFF2-40B4-BE49-F238E27FC236}">
                    <a16:creationId xmlns:a16="http://schemas.microsoft.com/office/drawing/2014/main" id="{D0E971EC-2E6A-07BB-2721-0EA7E90813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298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0" name="Rectangle 58">
                <a:extLst>
                  <a:ext uri="{FF2B5EF4-FFF2-40B4-BE49-F238E27FC236}">
                    <a16:creationId xmlns:a16="http://schemas.microsoft.com/office/drawing/2014/main" id="{24386E66-37D9-7E83-5A39-829697FC56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298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1" name="Line 59">
                <a:extLst>
                  <a:ext uri="{FF2B5EF4-FFF2-40B4-BE49-F238E27FC236}">
                    <a16:creationId xmlns:a16="http://schemas.microsoft.com/office/drawing/2014/main" id="{03C87A67-B923-530C-99D5-C19F6E862D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298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2" name="Line 60">
                <a:extLst>
                  <a:ext uri="{FF2B5EF4-FFF2-40B4-BE49-F238E27FC236}">
                    <a16:creationId xmlns:a16="http://schemas.microsoft.com/office/drawing/2014/main" id="{1327D103-FE97-3CFE-C000-4207149965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3" name="Rectangle 61">
                <a:extLst>
                  <a:ext uri="{FF2B5EF4-FFF2-40B4-BE49-F238E27FC236}">
                    <a16:creationId xmlns:a16="http://schemas.microsoft.com/office/drawing/2014/main" id="{C742284A-F9BE-F0EB-C2CB-792BFF577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298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4" name="Line 62">
                <a:extLst>
                  <a:ext uri="{FF2B5EF4-FFF2-40B4-BE49-F238E27FC236}">
                    <a16:creationId xmlns:a16="http://schemas.microsoft.com/office/drawing/2014/main" id="{FE9839C9-CB1F-FC6E-EBA1-CF16D41B18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1298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5" name="Rectangle 63">
                <a:extLst>
                  <a:ext uri="{FF2B5EF4-FFF2-40B4-BE49-F238E27FC236}">
                    <a16:creationId xmlns:a16="http://schemas.microsoft.com/office/drawing/2014/main" id="{8EF3C0BD-92FD-BCFF-211C-86224D906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6" name="Line 64">
                <a:extLst>
                  <a:ext uri="{FF2B5EF4-FFF2-40B4-BE49-F238E27FC236}">
                    <a16:creationId xmlns:a16="http://schemas.microsoft.com/office/drawing/2014/main" id="{545CCC24-A0C9-1475-79EC-B3115C5BE7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7" name="Line 65">
                <a:extLst>
                  <a:ext uri="{FF2B5EF4-FFF2-40B4-BE49-F238E27FC236}">
                    <a16:creationId xmlns:a16="http://schemas.microsoft.com/office/drawing/2014/main" id="{DCFCCBBA-0AE4-7E1A-245E-975CEE6ECC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8" name="Rectangle 66">
                <a:extLst>
                  <a:ext uri="{FF2B5EF4-FFF2-40B4-BE49-F238E27FC236}">
                    <a16:creationId xmlns:a16="http://schemas.microsoft.com/office/drawing/2014/main" id="{472DFEC7-77C4-347F-D919-9B3464390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1298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19" name="Line 67">
                <a:extLst>
                  <a:ext uri="{FF2B5EF4-FFF2-40B4-BE49-F238E27FC236}">
                    <a16:creationId xmlns:a16="http://schemas.microsoft.com/office/drawing/2014/main" id="{35910B57-9AD9-C700-0BFC-A693A33F2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1298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0" name="Rectangle 68">
                <a:extLst>
                  <a:ext uri="{FF2B5EF4-FFF2-40B4-BE49-F238E27FC236}">
                    <a16:creationId xmlns:a16="http://schemas.microsoft.com/office/drawing/2014/main" id="{22575F1D-DC5C-38EF-29DE-62290BA54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1" name="Line 69">
                <a:extLst>
                  <a:ext uri="{FF2B5EF4-FFF2-40B4-BE49-F238E27FC236}">
                    <a16:creationId xmlns:a16="http://schemas.microsoft.com/office/drawing/2014/main" id="{9D03E49B-C378-DBA2-2A9D-636A91B6F7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2" name="Line 70">
                <a:extLst>
                  <a:ext uri="{FF2B5EF4-FFF2-40B4-BE49-F238E27FC236}">
                    <a16:creationId xmlns:a16="http://schemas.microsoft.com/office/drawing/2014/main" id="{BDFD4D41-AFDD-12F2-D41C-0DCBBEA9DF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3" name="Rectangle 71">
                <a:extLst>
                  <a:ext uri="{FF2B5EF4-FFF2-40B4-BE49-F238E27FC236}">
                    <a16:creationId xmlns:a16="http://schemas.microsoft.com/office/drawing/2014/main" id="{1218710A-64F0-0CAD-6D6C-A54802EDA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1298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4" name="Line 72">
                <a:extLst>
                  <a:ext uri="{FF2B5EF4-FFF2-40B4-BE49-F238E27FC236}">
                    <a16:creationId xmlns:a16="http://schemas.microsoft.com/office/drawing/2014/main" id="{782EF5F2-B70C-8BB2-3173-B902252223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1298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5" name="Rectangle 73">
                <a:extLst>
                  <a:ext uri="{FF2B5EF4-FFF2-40B4-BE49-F238E27FC236}">
                    <a16:creationId xmlns:a16="http://schemas.microsoft.com/office/drawing/2014/main" id="{0DA9A298-097C-E7ED-F145-B3D98A6E7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6" name="Line 74">
                <a:extLst>
                  <a:ext uri="{FF2B5EF4-FFF2-40B4-BE49-F238E27FC236}">
                    <a16:creationId xmlns:a16="http://schemas.microsoft.com/office/drawing/2014/main" id="{5AD56F38-6838-05E4-CF3A-BC1C06189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7" name="Line 75">
                <a:extLst>
                  <a:ext uri="{FF2B5EF4-FFF2-40B4-BE49-F238E27FC236}">
                    <a16:creationId xmlns:a16="http://schemas.microsoft.com/office/drawing/2014/main" id="{33771250-AEC3-22F6-1E9B-693175693A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8" name="Rectangle 76">
                <a:extLst>
                  <a:ext uri="{FF2B5EF4-FFF2-40B4-BE49-F238E27FC236}">
                    <a16:creationId xmlns:a16="http://schemas.microsoft.com/office/drawing/2014/main" id="{C180CC0C-B61A-5D3B-3CB8-0B47A2475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1298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29" name="Line 77">
                <a:extLst>
                  <a:ext uri="{FF2B5EF4-FFF2-40B4-BE49-F238E27FC236}">
                    <a16:creationId xmlns:a16="http://schemas.microsoft.com/office/drawing/2014/main" id="{B6B32F67-A5BC-A018-0519-73837039C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1298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0" name="Rectangle 78">
                <a:extLst>
                  <a:ext uri="{FF2B5EF4-FFF2-40B4-BE49-F238E27FC236}">
                    <a16:creationId xmlns:a16="http://schemas.microsoft.com/office/drawing/2014/main" id="{942A01E2-6099-8D49-B456-625B6FE380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1" name="Line 79">
                <a:extLst>
                  <a:ext uri="{FF2B5EF4-FFF2-40B4-BE49-F238E27FC236}">
                    <a16:creationId xmlns:a16="http://schemas.microsoft.com/office/drawing/2014/main" id="{3C483732-8880-53C0-57AF-F6A3184D9E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2" name="Line 80">
                <a:extLst>
                  <a:ext uri="{FF2B5EF4-FFF2-40B4-BE49-F238E27FC236}">
                    <a16:creationId xmlns:a16="http://schemas.microsoft.com/office/drawing/2014/main" id="{28C57A8B-73A9-BE51-2638-6DBC8F7D62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3" name="Rectangle 81">
                <a:extLst>
                  <a:ext uri="{FF2B5EF4-FFF2-40B4-BE49-F238E27FC236}">
                    <a16:creationId xmlns:a16="http://schemas.microsoft.com/office/drawing/2014/main" id="{28C2411F-A85E-706D-F4CF-B27811D9D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29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4" name="Line 82">
                <a:extLst>
                  <a:ext uri="{FF2B5EF4-FFF2-40B4-BE49-F238E27FC236}">
                    <a16:creationId xmlns:a16="http://schemas.microsoft.com/office/drawing/2014/main" id="{BBE325C2-B14A-8BAA-8C47-3E06764151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29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5" name="Line 83">
                <a:extLst>
                  <a:ext uri="{FF2B5EF4-FFF2-40B4-BE49-F238E27FC236}">
                    <a16:creationId xmlns:a16="http://schemas.microsoft.com/office/drawing/2014/main" id="{3B87AA56-826C-22A8-E0A5-155D3F4210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29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6" name="Rectangle 84">
                <a:extLst>
                  <a:ext uri="{FF2B5EF4-FFF2-40B4-BE49-F238E27FC236}">
                    <a16:creationId xmlns:a16="http://schemas.microsoft.com/office/drawing/2014/main" id="{3790E97F-2BA9-6231-77F9-F7DF231FC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302"/>
                <a:ext cx="4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7" name="Line 85">
                <a:extLst>
                  <a:ext uri="{FF2B5EF4-FFF2-40B4-BE49-F238E27FC236}">
                    <a16:creationId xmlns:a16="http://schemas.microsoft.com/office/drawing/2014/main" id="{DF356F88-E721-C08E-6628-C51DE4993B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8" name="Rectangle 86">
                <a:extLst>
                  <a:ext uri="{FF2B5EF4-FFF2-40B4-BE49-F238E27FC236}">
                    <a16:creationId xmlns:a16="http://schemas.microsoft.com/office/drawing/2014/main" id="{9BA910CD-DE15-3715-BACC-F2EC9231A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302"/>
                <a:ext cx="3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39" name="Line 87">
                <a:extLst>
                  <a:ext uri="{FF2B5EF4-FFF2-40B4-BE49-F238E27FC236}">
                    <a16:creationId xmlns:a16="http://schemas.microsoft.com/office/drawing/2014/main" id="{2221A1B5-C16A-169D-472C-4173CAAEE7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0" name="Rectangle 88">
                <a:extLst>
                  <a:ext uri="{FF2B5EF4-FFF2-40B4-BE49-F238E27FC236}">
                    <a16:creationId xmlns:a16="http://schemas.microsoft.com/office/drawing/2014/main" id="{AF8E6BFE-1D98-2380-7EF6-E6D28A70D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302"/>
                <a:ext cx="4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1" name="Line 89">
                <a:extLst>
                  <a:ext uri="{FF2B5EF4-FFF2-40B4-BE49-F238E27FC236}">
                    <a16:creationId xmlns:a16="http://schemas.microsoft.com/office/drawing/2014/main" id="{F05BC35C-C325-E8CB-D1B9-C42A246FD9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2" name="Rectangle 90">
                <a:extLst>
                  <a:ext uri="{FF2B5EF4-FFF2-40B4-BE49-F238E27FC236}">
                    <a16:creationId xmlns:a16="http://schemas.microsoft.com/office/drawing/2014/main" id="{AF548FBA-A678-3756-E743-E5CCF21C0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302"/>
                <a:ext cx="4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3" name="Line 91">
                <a:extLst>
                  <a:ext uri="{FF2B5EF4-FFF2-40B4-BE49-F238E27FC236}">
                    <a16:creationId xmlns:a16="http://schemas.microsoft.com/office/drawing/2014/main" id="{27CA4A92-C420-0799-8F8B-E48A6384D7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4" name="Rectangle 92">
                <a:extLst>
                  <a:ext uri="{FF2B5EF4-FFF2-40B4-BE49-F238E27FC236}">
                    <a16:creationId xmlns:a16="http://schemas.microsoft.com/office/drawing/2014/main" id="{F869BAE6-7E7C-7799-DDD7-9B14FBEF5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302"/>
                <a:ext cx="4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5" name="Line 93">
                <a:extLst>
                  <a:ext uri="{FF2B5EF4-FFF2-40B4-BE49-F238E27FC236}">
                    <a16:creationId xmlns:a16="http://schemas.microsoft.com/office/drawing/2014/main" id="{D4654F01-10A0-1A55-9FBC-E4721D8A86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6" name="Rectangle 94">
                <a:extLst>
                  <a:ext uri="{FF2B5EF4-FFF2-40B4-BE49-F238E27FC236}">
                    <a16:creationId xmlns:a16="http://schemas.microsoft.com/office/drawing/2014/main" id="{B83DC655-E45D-343D-C7A2-5B7BB6CE9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302"/>
                <a:ext cx="4" cy="36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7" name="Line 95">
                <a:extLst>
                  <a:ext uri="{FF2B5EF4-FFF2-40B4-BE49-F238E27FC236}">
                    <a16:creationId xmlns:a16="http://schemas.microsoft.com/office/drawing/2014/main" id="{A3BB375B-B1F7-BC62-E929-710B917BB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302"/>
                <a:ext cx="1" cy="36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48" name="Rectangle 96">
                <a:extLst>
                  <a:ext uri="{FF2B5EF4-FFF2-40B4-BE49-F238E27FC236}">
                    <a16:creationId xmlns:a16="http://schemas.microsoft.com/office/drawing/2014/main" id="{B6E97972-50BF-08B2-3286-F79EF1AD3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16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49" name="Rectangle 97">
                <a:extLst>
                  <a:ext uri="{FF2B5EF4-FFF2-40B4-BE49-F238E27FC236}">
                    <a16:creationId xmlns:a16="http://schemas.microsoft.com/office/drawing/2014/main" id="{C1D3CAA1-8D76-A0A0-D0A2-E1B6F43FA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678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Pam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50" name="Rectangle 98">
                <a:extLst>
                  <a:ext uri="{FF2B5EF4-FFF2-40B4-BE49-F238E27FC236}">
                    <a16:creationId xmlns:a16="http://schemas.microsoft.com/office/drawing/2014/main" id="{68D91654-F07F-5166-A78C-AD9EDA567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16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51" name="Rectangle 99">
                <a:extLst>
                  <a:ext uri="{FF2B5EF4-FFF2-40B4-BE49-F238E27FC236}">
                    <a16:creationId xmlns:a16="http://schemas.microsoft.com/office/drawing/2014/main" id="{484DE1FC-8AD3-4D98-504D-909A1195E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6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52" name="Rectangle 100">
                <a:extLst>
                  <a:ext uri="{FF2B5EF4-FFF2-40B4-BE49-F238E27FC236}">
                    <a16:creationId xmlns:a16="http://schemas.microsoft.com/office/drawing/2014/main" id="{82A9A2BA-5FE6-13FB-CEAD-81FC170DB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16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53" name="Rectangle 101">
                <a:extLst>
                  <a:ext uri="{FF2B5EF4-FFF2-40B4-BE49-F238E27FC236}">
                    <a16:creationId xmlns:a16="http://schemas.microsoft.com/office/drawing/2014/main" id="{36B6609D-A6CE-B5B4-CFEA-98A3BFE5E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6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4" name="Line 102">
                <a:extLst>
                  <a:ext uri="{FF2B5EF4-FFF2-40B4-BE49-F238E27FC236}">
                    <a16:creationId xmlns:a16="http://schemas.microsoft.com/office/drawing/2014/main" id="{AE7FDFF3-8183-1940-8D43-3FBD410E48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6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5" name="Line 103">
                <a:extLst>
                  <a:ext uri="{FF2B5EF4-FFF2-40B4-BE49-F238E27FC236}">
                    <a16:creationId xmlns:a16="http://schemas.microsoft.com/office/drawing/2014/main" id="{C225F690-74F4-6BBB-7A0C-A73DD238C5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6" name="Rectangle 104">
                <a:extLst>
                  <a:ext uri="{FF2B5EF4-FFF2-40B4-BE49-F238E27FC236}">
                    <a16:creationId xmlns:a16="http://schemas.microsoft.com/office/drawing/2014/main" id="{1AD43E6C-CC83-3E84-4FCC-9D5122887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670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7" name="Line 105">
                <a:extLst>
                  <a:ext uri="{FF2B5EF4-FFF2-40B4-BE49-F238E27FC236}">
                    <a16:creationId xmlns:a16="http://schemas.microsoft.com/office/drawing/2014/main" id="{C9152FE1-5157-A8ED-DD5D-31A70250C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670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8" name="Rectangle 106">
                <a:extLst>
                  <a:ext uri="{FF2B5EF4-FFF2-40B4-BE49-F238E27FC236}">
                    <a16:creationId xmlns:a16="http://schemas.microsoft.com/office/drawing/2014/main" id="{F8407900-C969-9DFE-2FBD-19352B62D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670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59" name="Line 107">
                <a:extLst>
                  <a:ext uri="{FF2B5EF4-FFF2-40B4-BE49-F238E27FC236}">
                    <a16:creationId xmlns:a16="http://schemas.microsoft.com/office/drawing/2014/main" id="{8D1DEB7C-6EFA-C50A-2EDD-443C33FD47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670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0" name="Line 108">
                <a:extLst>
                  <a:ext uri="{FF2B5EF4-FFF2-40B4-BE49-F238E27FC236}">
                    <a16:creationId xmlns:a16="http://schemas.microsoft.com/office/drawing/2014/main" id="{B6B9531D-8B4E-A0AC-B505-77A204A070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1" name="Rectangle 109">
                <a:extLst>
                  <a:ext uri="{FF2B5EF4-FFF2-40B4-BE49-F238E27FC236}">
                    <a16:creationId xmlns:a16="http://schemas.microsoft.com/office/drawing/2014/main" id="{1727CAFC-1425-2AF9-8985-6E6621C16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670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2" name="Line 110">
                <a:extLst>
                  <a:ext uri="{FF2B5EF4-FFF2-40B4-BE49-F238E27FC236}">
                    <a16:creationId xmlns:a16="http://schemas.microsoft.com/office/drawing/2014/main" id="{6ACFA7FF-A4D9-B41D-579E-F8E6F182B9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1670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3" name="Rectangle 111">
                <a:extLst>
                  <a:ext uri="{FF2B5EF4-FFF2-40B4-BE49-F238E27FC236}">
                    <a16:creationId xmlns:a16="http://schemas.microsoft.com/office/drawing/2014/main" id="{6BE62160-054E-6DD4-6CB1-5AFAAC0AC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6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4" name="Line 112">
                <a:extLst>
                  <a:ext uri="{FF2B5EF4-FFF2-40B4-BE49-F238E27FC236}">
                    <a16:creationId xmlns:a16="http://schemas.microsoft.com/office/drawing/2014/main" id="{8619F71A-DE15-3889-40ED-A0D00C48E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6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5" name="Line 113">
                <a:extLst>
                  <a:ext uri="{FF2B5EF4-FFF2-40B4-BE49-F238E27FC236}">
                    <a16:creationId xmlns:a16="http://schemas.microsoft.com/office/drawing/2014/main" id="{1CFABF76-E136-D86B-CAFC-02A07A90BE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6" name="Rectangle 114">
                <a:extLst>
                  <a:ext uri="{FF2B5EF4-FFF2-40B4-BE49-F238E27FC236}">
                    <a16:creationId xmlns:a16="http://schemas.microsoft.com/office/drawing/2014/main" id="{AAD532DB-B67C-B920-FCF2-F4DEE0E78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1670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7" name="Line 115">
                <a:extLst>
                  <a:ext uri="{FF2B5EF4-FFF2-40B4-BE49-F238E27FC236}">
                    <a16:creationId xmlns:a16="http://schemas.microsoft.com/office/drawing/2014/main" id="{D2A6FECF-A2EE-5D43-5613-8F8442E165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1670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8" name="Rectangle 116">
                <a:extLst>
                  <a:ext uri="{FF2B5EF4-FFF2-40B4-BE49-F238E27FC236}">
                    <a16:creationId xmlns:a16="http://schemas.microsoft.com/office/drawing/2014/main" id="{9BD7B2D6-63CB-954D-4468-F61EE18D7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6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69" name="Line 117">
                <a:extLst>
                  <a:ext uri="{FF2B5EF4-FFF2-40B4-BE49-F238E27FC236}">
                    <a16:creationId xmlns:a16="http://schemas.microsoft.com/office/drawing/2014/main" id="{C9812FE8-C3F0-AA21-60B8-4700FE8322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6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0" name="Line 118">
                <a:extLst>
                  <a:ext uri="{FF2B5EF4-FFF2-40B4-BE49-F238E27FC236}">
                    <a16:creationId xmlns:a16="http://schemas.microsoft.com/office/drawing/2014/main" id="{776CEF07-ED82-894F-3199-424056361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1" name="Rectangle 119">
                <a:extLst>
                  <a:ext uri="{FF2B5EF4-FFF2-40B4-BE49-F238E27FC236}">
                    <a16:creationId xmlns:a16="http://schemas.microsoft.com/office/drawing/2014/main" id="{B70D87F6-D182-9BCE-E7CA-234A731F7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1670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2" name="Line 120">
                <a:extLst>
                  <a:ext uri="{FF2B5EF4-FFF2-40B4-BE49-F238E27FC236}">
                    <a16:creationId xmlns:a16="http://schemas.microsoft.com/office/drawing/2014/main" id="{21544E12-9366-3F25-9F16-F51F79E63E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1670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3" name="Rectangle 121">
                <a:extLst>
                  <a:ext uri="{FF2B5EF4-FFF2-40B4-BE49-F238E27FC236}">
                    <a16:creationId xmlns:a16="http://schemas.microsoft.com/office/drawing/2014/main" id="{D3E6F35F-6484-9785-271C-2796E05B7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6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4" name="Line 122">
                <a:extLst>
                  <a:ext uri="{FF2B5EF4-FFF2-40B4-BE49-F238E27FC236}">
                    <a16:creationId xmlns:a16="http://schemas.microsoft.com/office/drawing/2014/main" id="{C6921C11-585F-2F90-5E6E-4DA05F6B7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6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5" name="Line 123">
                <a:extLst>
                  <a:ext uri="{FF2B5EF4-FFF2-40B4-BE49-F238E27FC236}">
                    <a16:creationId xmlns:a16="http://schemas.microsoft.com/office/drawing/2014/main" id="{6386C4A8-BEFA-3244-92DC-18FDA0B52B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6" name="Rectangle 124">
                <a:extLst>
                  <a:ext uri="{FF2B5EF4-FFF2-40B4-BE49-F238E27FC236}">
                    <a16:creationId xmlns:a16="http://schemas.microsoft.com/office/drawing/2014/main" id="{0271F88B-7D57-07AB-1C4A-103816F0A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1670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7" name="Line 125">
                <a:extLst>
                  <a:ext uri="{FF2B5EF4-FFF2-40B4-BE49-F238E27FC236}">
                    <a16:creationId xmlns:a16="http://schemas.microsoft.com/office/drawing/2014/main" id="{572AD5DF-57D2-17EC-0B17-523EE30FC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1670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8" name="Rectangle 126">
                <a:extLst>
                  <a:ext uri="{FF2B5EF4-FFF2-40B4-BE49-F238E27FC236}">
                    <a16:creationId xmlns:a16="http://schemas.microsoft.com/office/drawing/2014/main" id="{E6871111-9F85-22B8-6256-F84910214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6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79" name="Line 127">
                <a:extLst>
                  <a:ext uri="{FF2B5EF4-FFF2-40B4-BE49-F238E27FC236}">
                    <a16:creationId xmlns:a16="http://schemas.microsoft.com/office/drawing/2014/main" id="{15E876C8-5910-0273-250F-998D59E39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6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0" name="Line 128">
                <a:extLst>
                  <a:ext uri="{FF2B5EF4-FFF2-40B4-BE49-F238E27FC236}">
                    <a16:creationId xmlns:a16="http://schemas.microsoft.com/office/drawing/2014/main" id="{2B9C1C5F-19F5-A4A0-E57F-7F5CA6CF0C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6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1" name="Rectangle 129">
                <a:extLst>
                  <a:ext uri="{FF2B5EF4-FFF2-40B4-BE49-F238E27FC236}">
                    <a16:creationId xmlns:a16="http://schemas.microsoft.com/office/drawing/2014/main" id="{AC2A04D3-0516-641B-3C4F-0EAA6E070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674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2" name="Line 130">
                <a:extLst>
                  <a:ext uri="{FF2B5EF4-FFF2-40B4-BE49-F238E27FC236}">
                    <a16:creationId xmlns:a16="http://schemas.microsoft.com/office/drawing/2014/main" id="{FADC2F5F-EC5D-B8BE-892D-3E47E064A7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3" name="Rectangle 131">
                <a:extLst>
                  <a:ext uri="{FF2B5EF4-FFF2-40B4-BE49-F238E27FC236}">
                    <a16:creationId xmlns:a16="http://schemas.microsoft.com/office/drawing/2014/main" id="{BC477CE6-2524-1F6B-13C7-C080A5CB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674"/>
                <a:ext cx="3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4" name="Line 132">
                <a:extLst>
                  <a:ext uri="{FF2B5EF4-FFF2-40B4-BE49-F238E27FC236}">
                    <a16:creationId xmlns:a16="http://schemas.microsoft.com/office/drawing/2014/main" id="{20828682-3EB5-7FBC-1DD9-F6A2CD978D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5" name="Rectangle 133">
                <a:extLst>
                  <a:ext uri="{FF2B5EF4-FFF2-40B4-BE49-F238E27FC236}">
                    <a16:creationId xmlns:a16="http://schemas.microsoft.com/office/drawing/2014/main" id="{A4959D7A-3568-4E2B-4BF0-A833ABE85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674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6" name="Line 134">
                <a:extLst>
                  <a:ext uri="{FF2B5EF4-FFF2-40B4-BE49-F238E27FC236}">
                    <a16:creationId xmlns:a16="http://schemas.microsoft.com/office/drawing/2014/main" id="{E012B5F8-7811-3FD2-FA79-104B3216A4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7" name="Rectangle 135">
                <a:extLst>
                  <a:ext uri="{FF2B5EF4-FFF2-40B4-BE49-F238E27FC236}">
                    <a16:creationId xmlns:a16="http://schemas.microsoft.com/office/drawing/2014/main" id="{26EE5881-1458-992A-35AC-FB30BA7D4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674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8" name="Line 136">
                <a:extLst>
                  <a:ext uri="{FF2B5EF4-FFF2-40B4-BE49-F238E27FC236}">
                    <a16:creationId xmlns:a16="http://schemas.microsoft.com/office/drawing/2014/main" id="{2E2CB6F5-EFC2-E7AF-6C1D-C800677766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89" name="Rectangle 137">
                <a:extLst>
                  <a:ext uri="{FF2B5EF4-FFF2-40B4-BE49-F238E27FC236}">
                    <a16:creationId xmlns:a16="http://schemas.microsoft.com/office/drawing/2014/main" id="{9AF09FF7-2E9F-07CA-C0C0-712FCBD35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674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90" name="Line 138">
                <a:extLst>
                  <a:ext uri="{FF2B5EF4-FFF2-40B4-BE49-F238E27FC236}">
                    <a16:creationId xmlns:a16="http://schemas.microsoft.com/office/drawing/2014/main" id="{9FE0BD00-BFF8-E66A-FAAB-C80FCB8B0A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91" name="Rectangle 139">
                <a:extLst>
                  <a:ext uri="{FF2B5EF4-FFF2-40B4-BE49-F238E27FC236}">
                    <a16:creationId xmlns:a16="http://schemas.microsoft.com/office/drawing/2014/main" id="{F0E95702-A498-BF38-AB92-20EBE1B6A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674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92" name="Line 140">
                <a:extLst>
                  <a:ext uri="{FF2B5EF4-FFF2-40B4-BE49-F238E27FC236}">
                    <a16:creationId xmlns:a16="http://schemas.microsoft.com/office/drawing/2014/main" id="{75F5DD13-B9EC-162B-5702-34FF91A8FF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674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93" name="Rectangle 141">
                <a:extLst>
                  <a:ext uri="{FF2B5EF4-FFF2-40B4-BE49-F238E27FC236}">
                    <a16:creationId xmlns:a16="http://schemas.microsoft.com/office/drawing/2014/main" id="{4196689A-DA46-D7A3-B5F6-61D5A49F9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1896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94" name="Rectangle 142">
                <a:extLst>
                  <a:ext uri="{FF2B5EF4-FFF2-40B4-BE49-F238E27FC236}">
                    <a16:creationId xmlns:a16="http://schemas.microsoft.com/office/drawing/2014/main" id="{0D391E4B-12FE-65AC-A8A1-59002281D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896"/>
                <a:ext cx="19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Joe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95" name="Rectangle 143">
                <a:extLst>
                  <a:ext uri="{FF2B5EF4-FFF2-40B4-BE49-F238E27FC236}">
                    <a16:creationId xmlns:a16="http://schemas.microsoft.com/office/drawing/2014/main" id="{4C4976CD-37DB-176B-C37C-D42E3DC92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1896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96" name="Rectangle 144">
                <a:extLst>
                  <a:ext uri="{FF2B5EF4-FFF2-40B4-BE49-F238E27FC236}">
                    <a16:creationId xmlns:a16="http://schemas.microsoft.com/office/drawing/2014/main" id="{E4F53E12-C628-9166-9D73-CC13FC6A2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1896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97" name="Rectangle 145">
                <a:extLst>
                  <a:ext uri="{FF2B5EF4-FFF2-40B4-BE49-F238E27FC236}">
                    <a16:creationId xmlns:a16="http://schemas.microsoft.com/office/drawing/2014/main" id="{B89E361F-4F57-454B-5FE6-B397DAAA0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1896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498" name="Rectangle 146">
                <a:extLst>
                  <a:ext uri="{FF2B5EF4-FFF2-40B4-BE49-F238E27FC236}">
                    <a16:creationId xmlns:a16="http://schemas.microsoft.com/office/drawing/2014/main" id="{4F152D50-FA98-C8AA-25F7-60492A64A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88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499" name="Line 147">
                <a:extLst>
                  <a:ext uri="{FF2B5EF4-FFF2-40B4-BE49-F238E27FC236}">
                    <a16:creationId xmlns:a16="http://schemas.microsoft.com/office/drawing/2014/main" id="{D7807133-29D9-DAD4-7E88-9D45292997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88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0" name="Line 148">
                <a:extLst>
                  <a:ext uri="{FF2B5EF4-FFF2-40B4-BE49-F238E27FC236}">
                    <a16:creationId xmlns:a16="http://schemas.microsoft.com/office/drawing/2014/main" id="{172B196A-10C6-3843-267B-C3E422A0A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1" name="Rectangle 149">
                <a:extLst>
                  <a:ext uri="{FF2B5EF4-FFF2-40B4-BE49-F238E27FC236}">
                    <a16:creationId xmlns:a16="http://schemas.microsoft.com/office/drawing/2014/main" id="{8FB4FD79-CCCF-04B4-AAA6-AE6B77D1B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888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2" name="Line 150">
                <a:extLst>
                  <a:ext uri="{FF2B5EF4-FFF2-40B4-BE49-F238E27FC236}">
                    <a16:creationId xmlns:a16="http://schemas.microsoft.com/office/drawing/2014/main" id="{2F8914CD-ED3E-F4AB-AA57-2659CE0596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888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3" name="Rectangle 151">
                <a:extLst>
                  <a:ext uri="{FF2B5EF4-FFF2-40B4-BE49-F238E27FC236}">
                    <a16:creationId xmlns:a16="http://schemas.microsoft.com/office/drawing/2014/main" id="{DC87E51A-C4FF-89D7-A69F-7A5C2FC78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888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4" name="Line 152">
                <a:extLst>
                  <a:ext uri="{FF2B5EF4-FFF2-40B4-BE49-F238E27FC236}">
                    <a16:creationId xmlns:a16="http://schemas.microsoft.com/office/drawing/2014/main" id="{1BCC01CE-63E1-73CA-E7AA-7DC535006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888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5" name="Line 153">
                <a:extLst>
                  <a:ext uri="{FF2B5EF4-FFF2-40B4-BE49-F238E27FC236}">
                    <a16:creationId xmlns:a16="http://schemas.microsoft.com/office/drawing/2014/main" id="{B40EC97D-716E-BB35-4061-1C4E21902E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6" name="Rectangle 154">
                <a:extLst>
                  <a:ext uri="{FF2B5EF4-FFF2-40B4-BE49-F238E27FC236}">
                    <a16:creationId xmlns:a16="http://schemas.microsoft.com/office/drawing/2014/main" id="{7985DB25-734B-DF61-2B18-15ED8B4F2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1888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7" name="Line 155">
                <a:extLst>
                  <a:ext uri="{FF2B5EF4-FFF2-40B4-BE49-F238E27FC236}">
                    <a16:creationId xmlns:a16="http://schemas.microsoft.com/office/drawing/2014/main" id="{1527642C-5937-778C-5C4C-736031B42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1888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8" name="Rectangle 156">
                <a:extLst>
                  <a:ext uri="{FF2B5EF4-FFF2-40B4-BE49-F238E27FC236}">
                    <a16:creationId xmlns:a16="http://schemas.microsoft.com/office/drawing/2014/main" id="{4323C33C-E1C2-6510-3654-50488B7D6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88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09" name="Line 157">
                <a:extLst>
                  <a:ext uri="{FF2B5EF4-FFF2-40B4-BE49-F238E27FC236}">
                    <a16:creationId xmlns:a16="http://schemas.microsoft.com/office/drawing/2014/main" id="{3D08A48C-9179-FEA5-C56D-7D87AAA6AD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88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0" name="Line 158">
                <a:extLst>
                  <a:ext uri="{FF2B5EF4-FFF2-40B4-BE49-F238E27FC236}">
                    <a16:creationId xmlns:a16="http://schemas.microsoft.com/office/drawing/2014/main" id="{A6C44212-6EE3-A3C0-2723-6A32BD6130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1" name="Rectangle 159">
                <a:extLst>
                  <a:ext uri="{FF2B5EF4-FFF2-40B4-BE49-F238E27FC236}">
                    <a16:creationId xmlns:a16="http://schemas.microsoft.com/office/drawing/2014/main" id="{AB5D1C38-4E45-BB0F-0408-1A3A6C387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1888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2" name="Line 160">
                <a:extLst>
                  <a:ext uri="{FF2B5EF4-FFF2-40B4-BE49-F238E27FC236}">
                    <a16:creationId xmlns:a16="http://schemas.microsoft.com/office/drawing/2014/main" id="{296EB300-4C4E-6FA0-E45C-C83C52C46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1888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3" name="Rectangle 161">
                <a:extLst>
                  <a:ext uri="{FF2B5EF4-FFF2-40B4-BE49-F238E27FC236}">
                    <a16:creationId xmlns:a16="http://schemas.microsoft.com/office/drawing/2014/main" id="{F771AC86-D341-9391-8498-D5956743A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88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4" name="Line 162">
                <a:extLst>
                  <a:ext uri="{FF2B5EF4-FFF2-40B4-BE49-F238E27FC236}">
                    <a16:creationId xmlns:a16="http://schemas.microsoft.com/office/drawing/2014/main" id="{B41840D1-B9D2-97CB-C7B6-BEC5CDB712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88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5" name="Line 163">
                <a:extLst>
                  <a:ext uri="{FF2B5EF4-FFF2-40B4-BE49-F238E27FC236}">
                    <a16:creationId xmlns:a16="http://schemas.microsoft.com/office/drawing/2014/main" id="{53B0C56C-BD44-CC79-2F4F-D7A056314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6" name="Rectangle 164">
                <a:extLst>
                  <a:ext uri="{FF2B5EF4-FFF2-40B4-BE49-F238E27FC236}">
                    <a16:creationId xmlns:a16="http://schemas.microsoft.com/office/drawing/2014/main" id="{4E09B62D-1CFB-65CB-08E1-83BF88D11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1888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7" name="Line 165">
                <a:extLst>
                  <a:ext uri="{FF2B5EF4-FFF2-40B4-BE49-F238E27FC236}">
                    <a16:creationId xmlns:a16="http://schemas.microsoft.com/office/drawing/2014/main" id="{4EFA0ED2-F8E0-7438-B481-7CDDE34340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1888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8" name="Rectangle 166">
                <a:extLst>
                  <a:ext uri="{FF2B5EF4-FFF2-40B4-BE49-F238E27FC236}">
                    <a16:creationId xmlns:a16="http://schemas.microsoft.com/office/drawing/2014/main" id="{4EE64521-084E-3BAB-FD89-F9E305703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88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19" name="Line 167">
                <a:extLst>
                  <a:ext uri="{FF2B5EF4-FFF2-40B4-BE49-F238E27FC236}">
                    <a16:creationId xmlns:a16="http://schemas.microsoft.com/office/drawing/2014/main" id="{36730E5E-17C5-97F0-3959-92969E4F42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88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0" name="Line 168">
                <a:extLst>
                  <a:ext uri="{FF2B5EF4-FFF2-40B4-BE49-F238E27FC236}">
                    <a16:creationId xmlns:a16="http://schemas.microsoft.com/office/drawing/2014/main" id="{30DB45AD-3A5B-811B-CAA2-526E5922FC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1" name="Rectangle 169">
                <a:extLst>
                  <a:ext uri="{FF2B5EF4-FFF2-40B4-BE49-F238E27FC236}">
                    <a16:creationId xmlns:a16="http://schemas.microsoft.com/office/drawing/2014/main" id="{8E5D4369-D164-1014-6F90-12477464D5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1888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2" name="Line 170">
                <a:extLst>
                  <a:ext uri="{FF2B5EF4-FFF2-40B4-BE49-F238E27FC236}">
                    <a16:creationId xmlns:a16="http://schemas.microsoft.com/office/drawing/2014/main" id="{7DA80291-0161-16CA-D6DC-F82248985F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1888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3" name="Rectangle 171">
                <a:extLst>
                  <a:ext uri="{FF2B5EF4-FFF2-40B4-BE49-F238E27FC236}">
                    <a16:creationId xmlns:a16="http://schemas.microsoft.com/office/drawing/2014/main" id="{EA2FD8FF-B004-3B5E-D4D8-CA21FFB0C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888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4" name="Line 172">
                <a:extLst>
                  <a:ext uri="{FF2B5EF4-FFF2-40B4-BE49-F238E27FC236}">
                    <a16:creationId xmlns:a16="http://schemas.microsoft.com/office/drawing/2014/main" id="{CF7EA950-F06D-CEA5-2624-B655827AB7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888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5" name="Line 173">
                <a:extLst>
                  <a:ext uri="{FF2B5EF4-FFF2-40B4-BE49-F238E27FC236}">
                    <a16:creationId xmlns:a16="http://schemas.microsoft.com/office/drawing/2014/main" id="{09E27689-2878-BAAB-CFDF-5434B92A1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888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6" name="Rectangle 174">
                <a:extLst>
                  <a:ext uri="{FF2B5EF4-FFF2-40B4-BE49-F238E27FC236}">
                    <a16:creationId xmlns:a16="http://schemas.microsoft.com/office/drawing/2014/main" id="{CC4DE9DD-AD9A-B015-9C56-18F37A850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892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7" name="Line 175">
                <a:extLst>
                  <a:ext uri="{FF2B5EF4-FFF2-40B4-BE49-F238E27FC236}">
                    <a16:creationId xmlns:a16="http://schemas.microsoft.com/office/drawing/2014/main" id="{029BB0E4-2614-AE48-14E0-A8B0D0E49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8" name="Rectangle 176">
                <a:extLst>
                  <a:ext uri="{FF2B5EF4-FFF2-40B4-BE49-F238E27FC236}">
                    <a16:creationId xmlns:a16="http://schemas.microsoft.com/office/drawing/2014/main" id="{9C5E243E-D90B-4BE0-C9AE-0C0BF5345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892"/>
                <a:ext cx="3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29" name="Line 177">
                <a:extLst>
                  <a:ext uri="{FF2B5EF4-FFF2-40B4-BE49-F238E27FC236}">
                    <a16:creationId xmlns:a16="http://schemas.microsoft.com/office/drawing/2014/main" id="{902CFC38-13BF-20F1-FFD5-9FA98AC97E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0" name="Rectangle 178">
                <a:extLst>
                  <a:ext uri="{FF2B5EF4-FFF2-40B4-BE49-F238E27FC236}">
                    <a16:creationId xmlns:a16="http://schemas.microsoft.com/office/drawing/2014/main" id="{F61FBB12-5BCE-EDB9-EEFB-F2D0F5686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1892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1" name="Line 179">
                <a:extLst>
                  <a:ext uri="{FF2B5EF4-FFF2-40B4-BE49-F238E27FC236}">
                    <a16:creationId xmlns:a16="http://schemas.microsoft.com/office/drawing/2014/main" id="{DD947A7B-7EDD-BDB5-B3A9-25BC69B124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2" name="Rectangle 180">
                <a:extLst>
                  <a:ext uri="{FF2B5EF4-FFF2-40B4-BE49-F238E27FC236}">
                    <a16:creationId xmlns:a16="http://schemas.microsoft.com/office/drawing/2014/main" id="{FAEA3110-D4D3-F701-9FFC-62190272F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1892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3" name="Line 181">
                <a:extLst>
                  <a:ext uri="{FF2B5EF4-FFF2-40B4-BE49-F238E27FC236}">
                    <a16:creationId xmlns:a16="http://schemas.microsoft.com/office/drawing/2014/main" id="{15674D82-05AC-A5AE-1DF0-3E378B003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4" name="Rectangle 182">
                <a:extLst>
                  <a:ext uri="{FF2B5EF4-FFF2-40B4-BE49-F238E27FC236}">
                    <a16:creationId xmlns:a16="http://schemas.microsoft.com/office/drawing/2014/main" id="{E61EC4A8-6215-4A79-C952-DE9536B70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1892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5" name="Line 183">
                <a:extLst>
                  <a:ext uri="{FF2B5EF4-FFF2-40B4-BE49-F238E27FC236}">
                    <a16:creationId xmlns:a16="http://schemas.microsoft.com/office/drawing/2014/main" id="{C6B2995D-DD8C-78B5-BE19-D24AC11706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6" name="Rectangle 184">
                <a:extLst>
                  <a:ext uri="{FF2B5EF4-FFF2-40B4-BE49-F238E27FC236}">
                    <a16:creationId xmlns:a16="http://schemas.microsoft.com/office/drawing/2014/main" id="{E4A32230-1AA4-A43B-7B2E-6C9916205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1892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7" name="Line 185">
                <a:extLst>
                  <a:ext uri="{FF2B5EF4-FFF2-40B4-BE49-F238E27FC236}">
                    <a16:creationId xmlns:a16="http://schemas.microsoft.com/office/drawing/2014/main" id="{539CB953-78F0-C09B-5ADC-FD1495F7A2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1892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38" name="Rectangle 186">
                <a:extLst>
                  <a:ext uri="{FF2B5EF4-FFF2-40B4-BE49-F238E27FC236}">
                    <a16:creationId xmlns:a16="http://schemas.microsoft.com/office/drawing/2014/main" id="{C4A9E8FA-AB52-5090-DB28-A4C0CD907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11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39" name="Rectangle 187">
                <a:extLst>
                  <a:ext uri="{FF2B5EF4-FFF2-40B4-BE49-F238E27FC236}">
                    <a16:creationId xmlns:a16="http://schemas.microsoft.com/office/drawing/2014/main" id="{DCAE0AE5-8820-3297-DAEB-A7D991249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115"/>
                <a:ext cx="21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Sue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40" name="Rectangle 188">
                <a:extLst>
                  <a:ext uri="{FF2B5EF4-FFF2-40B4-BE49-F238E27FC236}">
                    <a16:creationId xmlns:a16="http://schemas.microsoft.com/office/drawing/2014/main" id="{5CE91A46-E7FC-4B0D-70BF-13471ECC91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11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41" name="Rectangle 189">
                <a:extLst>
                  <a:ext uri="{FF2B5EF4-FFF2-40B4-BE49-F238E27FC236}">
                    <a16:creationId xmlns:a16="http://schemas.microsoft.com/office/drawing/2014/main" id="{7ADBCE6B-111C-F91E-8CB8-56732B39C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211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42" name="Rectangle 190">
                <a:extLst>
                  <a:ext uri="{FF2B5EF4-FFF2-40B4-BE49-F238E27FC236}">
                    <a16:creationId xmlns:a16="http://schemas.microsoft.com/office/drawing/2014/main" id="{251F9624-4CEB-35FE-116A-0D713F3E7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211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7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43" name="Rectangle 191">
                <a:extLst>
                  <a:ext uri="{FF2B5EF4-FFF2-40B4-BE49-F238E27FC236}">
                    <a16:creationId xmlns:a16="http://schemas.microsoft.com/office/drawing/2014/main" id="{228E8F13-0EF5-42E7-6E24-2D3B87D79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10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4" name="Line 192">
                <a:extLst>
                  <a:ext uri="{FF2B5EF4-FFF2-40B4-BE49-F238E27FC236}">
                    <a16:creationId xmlns:a16="http://schemas.microsoft.com/office/drawing/2014/main" id="{B716F102-7FA2-49D2-A4D3-BE18541CBE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0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5" name="Line 193">
                <a:extLst>
                  <a:ext uri="{FF2B5EF4-FFF2-40B4-BE49-F238E27FC236}">
                    <a16:creationId xmlns:a16="http://schemas.microsoft.com/office/drawing/2014/main" id="{6D1A39AB-29E4-C52A-28D9-F7B909F99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6" name="Rectangle 194">
                <a:extLst>
                  <a:ext uri="{FF2B5EF4-FFF2-40B4-BE49-F238E27FC236}">
                    <a16:creationId xmlns:a16="http://schemas.microsoft.com/office/drawing/2014/main" id="{296D9DBA-ED79-218F-1BC6-91F8FC97C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107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7" name="Line 195">
                <a:extLst>
                  <a:ext uri="{FF2B5EF4-FFF2-40B4-BE49-F238E27FC236}">
                    <a16:creationId xmlns:a16="http://schemas.microsoft.com/office/drawing/2014/main" id="{5E9F9DD4-F5F8-8A8E-0F64-F2C203FBB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107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8" name="Rectangle 196">
                <a:extLst>
                  <a:ext uri="{FF2B5EF4-FFF2-40B4-BE49-F238E27FC236}">
                    <a16:creationId xmlns:a16="http://schemas.microsoft.com/office/drawing/2014/main" id="{EFAF10CF-6BCE-7650-EF6D-7ABB984A6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107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49" name="Line 197">
                <a:extLst>
                  <a:ext uri="{FF2B5EF4-FFF2-40B4-BE49-F238E27FC236}">
                    <a16:creationId xmlns:a16="http://schemas.microsoft.com/office/drawing/2014/main" id="{5602A107-D97B-3453-71F1-9B0CDCC490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07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0" name="Line 198">
                <a:extLst>
                  <a:ext uri="{FF2B5EF4-FFF2-40B4-BE49-F238E27FC236}">
                    <a16:creationId xmlns:a16="http://schemas.microsoft.com/office/drawing/2014/main" id="{E2F7AC72-6616-C0D2-E79C-D2FE7E521D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1" name="Rectangle 199">
                <a:extLst>
                  <a:ext uri="{FF2B5EF4-FFF2-40B4-BE49-F238E27FC236}">
                    <a16:creationId xmlns:a16="http://schemas.microsoft.com/office/drawing/2014/main" id="{F1ABA956-E80D-B4C1-067D-355CC3D89D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107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2" name="Line 200">
                <a:extLst>
                  <a:ext uri="{FF2B5EF4-FFF2-40B4-BE49-F238E27FC236}">
                    <a16:creationId xmlns:a16="http://schemas.microsoft.com/office/drawing/2014/main" id="{266A768B-CF30-7504-6079-8C2D997DE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107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3" name="Rectangle 201">
                <a:extLst>
                  <a:ext uri="{FF2B5EF4-FFF2-40B4-BE49-F238E27FC236}">
                    <a16:creationId xmlns:a16="http://schemas.microsoft.com/office/drawing/2014/main" id="{4E590681-7751-3319-CB72-B85C3329F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10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4" name="Line 202">
                <a:extLst>
                  <a:ext uri="{FF2B5EF4-FFF2-40B4-BE49-F238E27FC236}">
                    <a16:creationId xmlns:a16="http://schemas.microsoft.com/office/drawing/2014/main" id="{98B140CE-9D22-96CD-D72D-B032BB9B89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10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5" name="Line 203">
                <a:extLst>
                  <a:ext uri="{FF2B5EF4-FFF2-40B4-BE49-F238E27FC236}">
                    <a16:creationId xmlns:a16="http://schemas.microsoft.com/office/drawing/2014/main" id="{EADB2659-1B84-598C-AC07-FB13DF34D6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6" name="Rectangle 204">
                <a:extLst>
                  <a:ext uri="{FF2B5EF4-FFF2-40B4-BE49-F238E27FC236}">
                    <a16:creationId xmlns:a16="http://schemas.microsoft.com/office/drawing/2014/main" id="{0BA0527A-8CBF-8DF9-B3E6-22A47C0AB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107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7" name="Line 205">
                <a:extLst>
                  <a:ext uri="{FF2B5EF4-FFF2-40B4-BE49-F238E27FC236}">
                    <a16:creationId xmlns:a16="http://schemas.microsoft.com/office/drawing/2014/main" id="{98D3ACDB-1C22-92AF-1BEB-3138C1A4F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2107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8" name="Rectangle 206">
                <a:extLst>
                  <a:ext uri="{FF2B5EF4-FFF2-40B4-BE49-F238E27FC236}">
                    <a16:creationId xmlns:a16="http://schemas.microsoft.com/office/drawing/2014/main" id="{75CDF42B-17F0-46F1-E84B-77CBFC93C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10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59" name="Line 207">
                <a:extLst>
                  <a:ext uri="{FF2B5EF4-FFF2-40B4-BE49-F238E27FC236}">
                    <a16:creationId xmlns:a16="http://schemas.microsoft.com/office/drawing/2014/main" id="{40D5DE25-73F3-386E-307C-B6C3C9B366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10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0" name="Line 208">
                <a:extLst>
                  <a:ext uri="{FF2B5EF4-FFF2-40B4-BE49-F238E27FC236}">
                    <a16:creationId xmlns:a16="http://schemas.microsoft.com/office/drawing/2014/main" id="{35E28295-68B0-C5D0-C4AB-176490A53A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1" name="Rectangle 209">
                <a:extLst>
                  <a:ext uri="{FF2B5EF4-FFF2-40B4-BE49-F238E27FC236}">
                    <a16:creationId xmlns:a16="http://schemas.microsoft.com/office/drawing/2014/main" id="{E73808FF-0C91-BCF3-B61C-72CD0FAAA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2107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2" name="Line 210">
                <a:extLst>
                  <a:ext uri="{FF2B5EF4-FFF2-40B4-BE49-F238E27FC236}">
                    <a16:creationId xmlns:a16="http://schemas.microsoft.com/office/drawing/2014/main" id="{8E2B1D6D-0229-A6A4-75C6-79D891AC3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2107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3" name="Rectangle 211">
                <a:extLst>
                  <a:ext uri="{FF2B5EF4-FFF2-40B4-BE49-F238E27FC236}">
                    <a16:creationId xmlns:a16="http://schemas.microsoft.com/office/drawing/2014/main" id="{B0B587A7-4D9C-C510-C159-806CC9AD38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10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4" name="Line 212">
                <a:extLst>
                  <a:ext uri="{FF2B5EF4-FFF2-40B4-BE49-F238E27FC236}">
                    <a16:creationId xmlns:a16="http://schemas.microsoft.com/office/drawing/2014/main" id="{A04C259E-C445-D47D-E61F-45EB4B709D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10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5" name="Line 213">
                <a:extLst>
                  <a:ext uri="{FF2B5EF4-FFF2-40B4-BE49-F238E27FC236}">
                    <a16:creationId xmlns:a16="http://schemas.microsoft.com/office/drawing/2014/main" id="{D6651747-C7E2-F64D-A3C1-F95341A9D3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6" name="Rectangle 214">
                <a:extLst>
                  <a:ext uri="{FF2B5EF4-FFF2-40B4-BE49-F238E27FC236}">
                    <a16:creationId xmlns:a16="http://schemas.microsoft.com/office/drawing/2014/main" id="{B99C02E8-D760-6EC9-0D68-0452555D9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107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7" name="Line 215">
                <a:extLst>
                  <a:ext uri="{FF2B5EF4-FFF2-40B4-BE49-F238E27FC236}">
                    <a16:creationId xmlns:a16="http://schemas.microsoft.com/office/drawing/2014/main" id="{8AA4FD63-50BC-8E91-E903-E3473837B8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2107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8" name="Rectangle 216">
                <a:extLst>
                  <a:ext uri="{FF2B5EF4-FFF2-40B4-BE49-F238E27FC236}">
                    <a16:creationId xmlns:a16="http://schemas.microsoft.com/office/drawing/2014/main" id="{4EA3A1AB-1534-1061-35C5-FDF09369B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10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69" name="Line 217">
                <a:extLst>
                  <a:ext uri="{FF2B5EF4-FFF2-40B4-BE49-F238E27FC236}">
                    <a16:creationId xmlns:a16="http://schemas.microsoft.com/office/drawing/2014/main" id="{FCCF57F2-2FEA-7386-FEF9-24C7FCDD9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10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0" name="Line 218">
                <a:extLst>
                  <a:ext uri="{FF2B5EF4-FFF2-40B4-BE49-F238E27FC236}">
                    <a16:creationId xmlns:a16="http://schemas.microsoft.com/office/drawing/2014/main" id="{2CAC3F3A-261E-695C-06D6-3507C43F31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10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1" name="Rectangle 219">
                <a:extLst>
                  <a:ext uri="{FF2B5EF4-FFF2-40B4-BE49-F238E27FC236}">
                    <a16:creationId xmlns:a16="http://schemas.microsoft.com/office/drawing/2014/main" id="{9A8B8363-5F41-4FEF-8BB3-40B38BA56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111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2" name="Line 220">
                <a:extLst>
                  <a:ext uri="{FF2B5EF4-FFF2-40B4-BE49-F238E27FC236}">
                    <a16:creationId xmlns:a16="http://schemas.microsoft.com/office/drawing/2014/main" id="{9F8D7D61-82EF-A2FB-E7CD-122FBBD93D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3" name="Rectangle 221">
                <a:extLst>
                  <a:ext uri="{FF2B5EF4-FFF2-40B4-BE49-F238E27FC236}">
                    <a16:creationId xmlns:a16="http://schemas.microsoft.com/office/drawing/2014/main" id="{B1B618EB-7193-18DC-A095-F2FBB6136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111"/>
                <a:ext cx="3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4" name="Line 222">
                <a:extLst>
                  <a:ext uri="{FF2B5EF4-FFF2-40B4-BE49-F238E27FC236}">
                    <a16:creationId xmlns:a16="http://schemas.microsoft.com/office/drawing/2014/main" id="{1D12CAF6-8C73-A88E-90CF-D3655BAD52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5" name="Rectangle 223">
                <a:extLst>
                  <a:ext uri="{FF2B5EF4-FFF2-40B4-BE49-F238E27FC236}">
                    <a16:creationId xmlns:a16="http://schemas.microsoft.com/office/drawing/2014/main" id="{AA50FF71-905D-A5F2-6767-CDAC20C81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111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6" name="Line 224">
                <a:extLst>
                  <a:ext uri="{FF2B5EF4-FFF2-40B4-BE49-F238E27FC236}">
                    <a16:creationId xmlns:a16="http://schemas.microsoft.com/office/drawing/2014/main" id="{B63BC6C0-1BD4-809D-74D8-58EFF3A4DC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7" name="Rectangle 225">
                <a:extLst>
                  <a:ext uri="{FF2B5EF4-FFF2-40B4-BE49-F238E27FC236}">
                    <a16:creationId xmlns:a16="http://schemas.microsoft.com/office/drawing/2014/main" id="{7BDBD2D4-ABE2-D0CC-9795-204E212DE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111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8" name="Line 226">
                <a:extLst>
                  <a:ext uri="{FF2B5EF4-FFF2-40B4-BE49-F238E27FC236}">
                    <a16:creationId xmlns:a16="http://schemas.microsoft.com/office/drawing/2014/main" id="{FC13B942-88B5-DEA2-B428-D9892907AC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79" name="Rectangle 227">
                <a:extLst>
                  <a:ext uri="{FF2B5EF4-FFF2-40B4-BE49-F238E27FC236}">
                    <a16:creationId xmlns:a16="http://schemas.microsoft.com/office/drawing/2014/main" id="{7B133946-5479-8BC6-BCE9-0B48820E4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111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80" name="Line 228">
                <a:extLst>
                  <a:ext uri="{FF2B5EF4-FFF2-40B4-BE49-F238E27FC236}">
                    <a16:creationId xmlns:a16="http://schemas.microsoft.com/office/drawing/2014/main" id="{C6E1C9A5-8EAF-8994-0E63-3FF57CF20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81" name="Rectangle 229">
                <a:extLst>
                  <a:ext uri="{FF2B5EF4-FFF2-40B4-BE49-F238E27FC236}">
                    <a16:creationId xmlns:a16="http://schemas.microsoft.com/office/drawing/2014/main" id="{8C0C0105-55C0-17F2-B596-2CD92252D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111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82" name="Line 230">
                <a:extLst>
                  <a:ext uri="{FF2B5EF4-FFF2-40B4-BE49-F238E27FC236}">
                    <a16:creationId xmlns:a16="http://schemas.microsoft.com/office/drawing/2014/main" id="{8D8306A7-20BA-E771-452F-606B9DACCB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111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83" name="Rectangle 231">
                <a:extLst>
                  <a:ext uri="{FF2B5EF4-FFF2-40B4-BE49-F238E27FC236}">
                    <a16:creationId xmlns:a16="http://schemas.microsoft.com/office/drawing/2014/main" id="{81D9CEEF-DCEA-9DE6-9D6C-3DA750005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33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84" name="Rectangle 232">
                <a:extLst>
                  <a:ext uri="{FF2B5EF4-FFF2-40B4-BE49-F238E27FC236}">
                    <a16:creationId xmlns:a16="http://schemas.microsoft.com/office/drawing/2014/main" id="{87DA4850-A6CA-E688-C21D-AA511AF712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335"/>
                <a:ext cx="242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Bob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85" name="Rectangle 233">
                <a:extLst>
                  <a:ext uri="{FF2B5EF4-FFF2-40B4-BE49-F238E27FC236}">
                    <a16:creationId xmlns:a16="http://schemas.microsoft.com/office/drawing/2014/main" id="{A659185D-51F7-A0F6-4676-BCD724D52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3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86" name="Rectangle 234">
                <a:extLst>
                  <a:ext uri="{FF2B5EF4-FFF2-40B4-BE49-F238E27FC236}">
                    <a16:creationId xmlns:a16="http://schemas.microsoft.com/office/drawing/2014/main" id="{47EB947B-392D-B585-821B-2F2A980A1D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233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87" name="Rectangle 235">
                <a:extLst>
                  <a:ext uri="{FF2B5EF4-FFF2-40B4-BE49-F238E27FC236}">
                    <a16:creationId xmlns:a16="http://schemas.microsoft.com/office/drawing/2014/main" id="{D73F43B4-9722-9BD2-A309-468DFCFFCC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2" y="2335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9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588" name="Rectangle 236">
                <a:extLst>
                  <a:ext uri="{FF2B5EF4-FFF2-40B4-BE49-F238E27FC236}">
                    <a16:creationId xmlns:a16="http://schemas.microsoft.com/office/drawing/2014/main" id="{5A32F377-FB9A-B7CE-B5B0-5BC93388A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32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89" name="Line 237">
                <a:extLst>
                  <a:ext uri="{FF2B5EF4-FFF2-40B4-BE49-F238E27FC236}">
                    <a16:creationId xmlns:a16="http://schemas.microsoft.com/office/drawing/2014/main" id="{8E0EB1BB-C14E-5E0B-D1C1-FC13082B40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2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0" name="Line 238">
                <a:extLst>
                  <a:ext uri="{FF2B5EF4-FFF2-40B4-BE49-F238E27FC236}">
                    <a16:creationId xmlns:a16="http://schemas.microsoft.com/office/drawing/2014/main" id="{DBDDFA56-8367-997C-686B-214679AE37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1" name="Rectangle 239">
                <a:extLst>
                  <a:ext uri="{FF2B5EF4-FFF2-40B4-BE49-F238E27FC236}">
                    <a16:creationId xmlns:a16="http://schemas.microsoft.com/office/drawing/2014/main" id="{E1AF204D-4DF7-19B0-283B-6A8593BB3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327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2" name="Line 240">
                <a:extLst>
                  <a:ext uri="{FF2B5EF4-FFF2-40B4-BE49-F238E27FC236}">
                    <a16:creationId xmlns:a16="http://schemas.microsoft.com/office/drawing/2014/main" id="{56B79923-7C9B-CB9B-FFC9-C6894DFA61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327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3" name="Rectangle 241">
                <a:extLst>
                  <a:ext uri="{FF2B5EF4-FFF2-40B4-BE49-F238E27FC236}">
                    <a16:creationId xmlns:a16="http://schemas.microsoft.com/office/drawing/2014/main" id="{DE059799-CF53-0E04-6180-3772B07B6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327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4" name="Line 242">
                <a:extLst>
                  <a:ext uri="{FF2B5EF4-FFF2-40B4-BE49-F238E27FC236}">
                    <a16:creationId xmlns:a16="http://schemas.microsoft.com/office/drawing/2014/main" id="{9E5ABC28-5BF3-6E5D-86C0-0D34299146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27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64595" name="Group 243">
              <a:extLst>
                <a:ext uri="{FF2B5EF4-FFF2-40B4-BE49-F238E27FC236}">
                  <a16:creationId xmlns:a16="http://schemas.microsoft.com/office/drawing/2014/main" id="{DA03C92A-D2C8-40D4-6EAD-EAC5250CAA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" y="2327"/>
              <a:ext cx="2252" cy="1058"/>
              <a:chOff x="395" y="2327"/>
              <a:chExt cx="2252" cy="1058"/>
            </a:xfrm>
          </p:grpSpPr>
          <p:sp>
            <p:nvSpPr>
              <p:cNvPr id="1764596" name="Line 244">
                <a:extLst>
                  <a:ext uri="{FF2B5EF4-FFF2-40B4-BE49-F238E27FC236}">
                    <a16:creationId xmlns:a16="http://schemas.microsoft.com/office/drawing/2014/main" id="{72136FE7-F850-4031-B597-CC2B0FA806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7" name="Rectangle 245">
                <a:extLst>
                  <a:ext uri="{FF2B5EF4-FFF2-40B4-BE49-F238E27FC236}">
                    <a16:creationId xmlns:a16="http://schemas.microsoft.com/office/drawing/2014/main" id="{78E277B8-7181-7A50-E08A-23C3956CF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327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8" name="Line 246">
                <a:extLst>
                  <a:ext uri="{FF2B5EF4-FFF2-40B4-BE49-F238E27FC236}">
                    <a16:creationId xmlns:a16="http://schemas.microsoft.com/office/drawing/2014/main" id="{2FC0A2CD-24D0-8F07-C79B-070FCFAC3A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327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599" name="Rectangle 247">
                <a:extLst>
                  <a:ext uri="{FF2B5EF4-FFF2-40B4-BE49-F238E27FC236}">
                    <a16:creationId xmlns:a16="http://schemas.microsoft.com/office/drawing/2014/main" id="{9C1ACA0A-10CA-3168-0C78-962184049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32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0" name="Line 248">
                <a:extLst>
                  <a:ext uri="{FF2B5EF4-FFF2-40B4-BE49-F238E27FC236}">
                    <a16:creationId xmlns:a16="http://schemas.microsoft.com/office/drawing/2014/main" id="{ECE77658-3D1B-5B8E-1E56-F90C1FD46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32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1" name="Line 249">
                <a:extLst>
                  <a:ext uri="{FF2B5EF4-FFF2-40B4-BE49-F238E27FC236}">
                    <a16:creationId xmlns:a16="http://schemas.microsoft.com/office/drawing/2014/main" id="{2388C216-C6B5-37DE-91E8-7774B58DA8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2" name="Rectangle 250">
                <a:extLst>
                  <a:ext uri="{FF2B5EF4-FFF2-40B4-BE49-F238E27FC236}">
                    <a16:creationId xmlns:a16="http://schemas.microsoft.com/office/drawing/2014/main" id="{4A77D4A7-D059-22C0-0DBF-0412848BE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327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3" name="Line 251">
                <a:extLst>
                  <a:ext uri="{FF2B5EF4-FFF2-40B4-BE49-F238E27FC236}">
                    <a16:creationId xmlns:a16="http://schemas.microsoft.com/office/drawing/2014/main" id="{86E03973-B448-8B92-3C54-39AECC8539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2327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4" name="Rectangle 252">
                <a:extLst>
                  <a:ext uri="{FF2B5EF4-FFF2-40B4-BE49-F238E27FC236}">
                    <a16:creationId xmlns:a16="http://schemas.microsoft.com/office/drawing/2014/main" id="{0203FF6F-E87F-F5AC-1168-9A79BAAF5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32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5" name="Line 253">
                <a:extLst>
                  <a:ext uri="{FF2B5EF4-FFF2-40B4-BE49-F238E27FC236}">
                    <a16:creationId xmlns:a16="http://schemas.microsoft.com/office/drawing/2014/main" id="{5E0DFA32-A195-281D-9BB0-554929E057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32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6" name="Line 254">
                <a:extLst>
                  <a:ext uri="{FF2B5EF4-FFF2-40B4-BE49-F238E27FC236}">
                    <a16:creationId xmlns:a16="http://schemas.microsoft.com/office/drawing/2014/main" id="{D6D312B1-B084-CAA6-30C1-6D2E25670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7" name="Rectangle 255">
                <a:extLst>
                  <a:ext uri="{FF2B5EF4-FFF2-40B4-BE49-F238E27FC236}">
                    <a16:creationId xmlns:a16="http://schemas.microsoft.com/office/drawing/2014/main" id="{A2D335BF-D7B0-C573-B1BA-F680165E6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2327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8" name="Line 256">
                <a:extLst>
                  <a:ext uri="{FF2B5EF4-FFF2-40B4-BE49-F238E27FC236}">
                    <a16:creationId xmlns:a16="http://schemas.microsoft.com/office/drawing/2014/main" id="{F1A7C2FE-6F9F-7C7D-56D5-BCC06815F9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2327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09" name="Rectangle 257">
                <a:extLst>
                  <a:ext uri="{FF2B5EF4-FFF2-40B4-BE49-F238E27FC236}">
                    <a16:creationId xmlns:a16="http://schemas.microsoft.com/office/drawing/2014/main" id="{5A5C279B-4D2E-C9DC-4110-EA5420ADA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32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0" name="Line 258">
                <a:extLst>
                  <a:ext uri="{FF2B5EF4-FFF2-40B4-BE49-F238E27FC236}">
                    <a16:creationId xmlns:a16="http://schemas.microsoft.com/office/drawing/2014/main" id="{9B47F86F-6C21-5E61-29FC-CABF869A47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32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1" name="Line 259">
                <a:extLst>
                  <a:ext uri="{FF2B5EF4-FFF2-40B4-BE49-F238E27FC236}">
                    <a16:creationId xmlns:a16="http://schemas.microsoft.com/office/drawing/2014/main" id="{20310294-AA5B-52B5-0C8D-7A59D75CD1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2" name="Rectangle 260">
                <a:extLst>
                  <a:ext uri="{FF2B5EF4-FFF2-40B4-BE49-F238E27FC236}">
                    <a16:creationId xmlns:a16="http://schemas.microsoft.com/office/drawing/2014/main" id="{6308CE8C-E060-478B-A374-2AB1EF7D9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327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3" name="Line 261">
                <a:extLst>
                  <a:ext uri="{FF2B5EF4-FFF2-40B4-BE49-F238E27FC236}">
                    <a16:creationId xmlns:a16="http://schemas.microsoft.com/office/drawing/2014/main" id="{B7BEFFB9-D21C-7413-FC5F-AAFEDD53E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2327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4" name="Rectangle 262">
                <a:extLst>
                  <a:ext uri="{FF2B5EF4-FFF2-40B4-BE49-F238E27FC236}">
                    <a16:creationId xmlns:a16="http://schemas.microsoft.com/office/drawing/2014/main" id="{B12D99C8-14FE-0B88-8D7C-9B051359B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32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5" name="Line 263">
                <a:extLst>
                  <a:ext uri="{FF2B5EF4-FFF2-40B4-BE49-F238E27FC236}">
                    <a16:creationId xmlns:a16="http://schemas.microsoft.com/office/drawing/2014/main" id="{5BB801CA-2637-D975-078E-ADCBB49865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32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6" name="Line 264">
                <a:extLst>
                  <a:ext uri="{FF2B5EF4-FFF2-40B4-BE49-F238E27FC236}">
                    <a16:creationId xmlns:a16="http://schemas.microsoft.com/office/drawing/2014/main" id="{C21B3C56-F418-8F4E-2B55-E869E8EFCE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32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7" name="Rectangle 265">
                <a:extLst>
                  <a:ext uri="{FF2B5EF4-FFF2-40B4-BE49-F238E27FC236}">
                    <a16:creationId xmlns:a16="http://schemas.microsoft.com/office/drawing/2014/main" id="{67EAD4CB-8A37-6558-F813-C09B9213A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33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8" name="Line 266">
                <a:extLst>
                  <a:ext uri="{FF2B5EF4-FFF2-40B4-BE49-F238E27FC236}">
                    <a16:creationId xmlns:a16="http://schemas.microsoft.com/office/drawing/2014/main" id="{4F3411AC-3E25-ED39-97A7-7B8063FE80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19" name="Rectangle 267">
                <a:extLst>
                  <a:ext uri="{FF2B5EF4-FFF2-40B4-BE49-F238E27FC236}">
                    <a16:creationId xmlns:a16="http://schemas.microsoft.com/office/drawing/2014/main" id="{B709A60F-0C8B-F556-7264-5913B32F1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331"/>
                <a:ext cx="3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0" name="Line 268">
                <a:extLst>
                  <a:ext uri="{FF2B5EF4-FFF2-40B4-BE49-F238E27FC236}">
                    <a16:creationId xmlns:a16="http://schemas.microsoft.com/office/drawing/2014/main" id="{B6ADB3F1-FA4F-472E-C16A-0426AED79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1" name="Rectangle 269">
                <a:extLst>
                  <a:ext uri="{FF2B5EF4-FFF2-40B4-BE49-F238E27FC236}">
                    <a16:creationId xmlns:a16="http://schemas.microsoft.com/office/drawing/2014/main" id="{70B870A6-A7E0-1DC8-42B1-2DEA2E9F3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33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2" name="Line 270">
                <a:extLst>
                  <a:ext uri="{FF2B5EF4-FFF2-40B4-BE49-F238E27FC236}">
                    <a16:creationId xmlns:a16="http://schemas.microsoft.com/office/drawing/2014/main" id="{00A19732-1305-635A-9BCA-640C688C54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3" name="Rectangle 271">
                <a:extLst>
                  <a:ext uri="{FF2B5EF4-FFF2-40B4-BE49-F238E27FC236}">
                    <a16:creationId xmlns:a16="http://schemas.microsoft.com/office/drawing/2014/main" id="{62D87BD4-7FB9-333F-2203-15AC46355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33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4" name="Line 272">
                <a:extLst>
                  <a:ext uri="{FF2B5EF4-FFF2-40B4-BE49-F238E27FC236}">
                    <a16:creationId xmlns:a16="http://schemas.microsoft.com/office/drawing/2014/main" id="{4E717B41-BCDF-7B3E-86B1-55870B8AC0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5" name="Rectangle 273">
                <a:extLst>
                  <a:ext uri="{FF2B5EF4-FFF2-40B4-BE49-F238E27FC236}">
                    <a16:creationId xmlns:a16="http://schemas.microsoft.com/office/drawing/2014/main" id="{1180796D-6B13-8C9B-415D-145E8649D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33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6" name="Line 274">
                <a:extLst>
                  <a:ext uri="{FF2B5EF4-FFF2-40B4-BE49-F238E27FC236}">
                    <a16:creationId xmlns:a16="http://schemas.microsoft.com/office/drawing/2014/main" id="{5A95DEBC-4ABA-AA68-BC44-E8DAFF54CE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7" name="Rectangle 275">
                <a:extLst>
                  <a:ext uri="{FF2B5EF4-FFF2-40B4-BE49-F238E27FC236}">
                    <a16:creationId xmlns:a16="http://schemas.microsoft.com/office/drawing/2014/main" id="{4A2B2EEB-3BF6-38B6-79F0-3A1261B47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33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8" name="Line 276">
                <a:extLst>
                  <a:ext uri="{FF2B5EF4-FFF2-40B4-BE49-F238E27FC236}">
                    <a16:creationId xmlns:a16="http://schemas.microsoft.com/office/drawing/2014/main" id="{53487147-27BF-5A09-FBC0-1E94D6EDA5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33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29" name="Rectangle 277">
                <a:extLst>
                  <a:ext uri="{FF2B5EF4-FFF2-40B4-BE49-F238E27FC236}">
                    <a16:creationId xmlns:a16="http://schemas.microsoft.com/office/drawing/2014/main" id="{FE8C65DB-0B86-5EC9-7455-520CA64FD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553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30" name="Rectangle 278">
                <a:extLst>
                  <a:ext uri="{FF2B5EF4-FFF2-40B4-BE49-F238E27FC236}">
                    <a16:creationId xmlns:a16="http://schemas.microsoft.com/office/drawing/2014/main" id="{D6E3DF6B-E4DC-69BE-377C-1F07CED6C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553"/>
                <a:ext cx="30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Mike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31" name="Rectangle 279">
                <a:extLst>
                  <a:ext uri="{FF2B5EF4-FFF2-40B4-BE49-F238E27FC236}">
                    <a16:creationId xmlns:a16="http://schemas.microsoft.com/office/drawing/2014/main" id="{1333869B-38EF-EFA8-8081-1DF37ECD2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553"/>
                <a:ext cx="1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10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32" name="Rectangle 280">
                <a:extLst>
                  <a:ext uri="{FF2B5EF4-FFF2-40B4-BE49-F238E27FC236}">
                    <a16:creationId xmlns:a16="http://schemas.microsoft.com/office/drawing/2014/main" id="{1D202064-27A6-278E-8002-960438B175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4" y="2553"/>
                <a:ext cx="1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10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33" name="Rectangle 281">
                <a:extLst>
                  <a:ext uri="{FF2B5EF4-FFF2-40B4-BE49-F238E27FC236}">
                    <a16:creationId xmlns:a16="http://schemas.microsoft.com/office/drawing/2014/main" id="{BC2CC30F-0DA6-AFB3-EC00-3CA543857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2553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34" name="Rectangle 282">
                <a:extLst>
                  <a:ext uri="{FF2B5EF4-FFF2-40B4-BE49-F238E27FC236}">
                    <a16:creationId xmlns:a16="http://schemas.microsoft.com/office/drawing/2014/main" id="{5436B321-9362-2905-864C-51782740E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54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35" name="Line 283">
                <a:extLst>
                  <a:ext uri="{FF2B5EF4-FFF2-40B4-BE49-F238E27FC236}">
                    <a16:creationId xmlns:a16="http://schemas.microsoft.com/office/drawing/2014/main" id="{2331D6BD-D510-A01D-5F94-5CEF7EB3F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54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36" name="Line 284">
                <a:extLst>
                  <a:ext uri="{FF2B5EF4-FFF2-40B4-BE49-F238E27FC236}">
                    <a16:creationId xmlns:a16="http://schemas.microsoft.com/office/drawing/2014/main" id="{9EA997B4-BD8E-FA3A-88F7-F318728ABF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37" name="Rectangle 285">
                <a:extLst>
                  <a:ext uri="{FF2B5EF4-FFF2-40B4-BE49-F238E27FC236}">
                    <a16:creationId xmlns:a16="http://schemas.microsoft.com/office/drawing/2014/main" id="{36D44537-9E14-339B-3AEE-B3909EAD4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546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38" name="Line 286">
                <a:extLst>
                  <a:ext uri="{FF2B5EF4-FFF2-40B4-BE49-F238E27FC236}">
                    <a16:creationId xmlns:a16="http://schemas.microsoft.com/office/drawing/2014/main" id="{CE3E2526-B420-A876-020F-07C5045881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546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39" name="Rectangle 287">
                <a:extLst>
                  <a:ext uri="{FF2B5EF4-FFF2-40B4-BE49-F238E27FC236}">
                    <a16:creationId xmlns:a16="http://schemas.microsoft.com/office/drawing/2014/main" id="{BD6A1AFA-80FB-F751-CA7C-9DE0DB63B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546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0" name="Line 288">
                <a:extLst>
                  <a:ext uri="{FF2B5EF4-FFF2-40B4-BE49-F238E27FC236}">
                    <a16:creationId xmlns:a16="http://schemas.microsoft.com/office/drawing/2014/main" id="{556D825C-9138-99AD-CED2-3FC2E7035A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546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1" name="Line 289">
                <a:extLst>
                  <a:ext uri="{FF2B5EF4-FFF2-40B4-BE49-F238E27FC236}">
                    <a16:creationId xmlns:a16="http://schemas.microsoft.com/office/drawing/2014/main" id="{0A95BCB9-1930-B56A-5DC4-7B26E0F679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2" name="Rectangle 290">
                <a:extLst>
                  <a:ext uri="{FF2B5EF4-FFF2-40B4-BE49-F238E27FC236}">
                    <a16:creationId xmlns:a16="http://schemas.microsoft.com/office/drawing/2014/main" id="{750FB332-D944-0EC0-7874-83CDBADCF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546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3" name="Line 291">
                <a:extLst>
                  <a:ext uri="{FF2B5EF4-FFF2-40B4-BE49-F238E27FC236}">
                    <a16:creationId xmlns:a16="http://schemas.microsoft.com/office/drawing/2014/main" id="{6C327570-D67C-2992-E554-179075E3AF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546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4" name="Rectangle 292">
                <a:extLst>
                  <a:ext uri="{FF2B5EF4-FFF2-40B4-BE49-F238E27FC236}">
                    <a16:creationId xmlns:a16="http://schemas.microsoft.com/office/drawing/2014/main" id="{711E76DD-45E3-E6A0-ADDF-76F366EEF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54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5" name="Line 293">
                <a:extLst>
                  <a:ext uri="{FF2B5EF4-FFF2-40B4-BE49-F238E27FC236}">
                    <a16:creationId xmlns:a16="http://schemas.microsoft.com/office/drawing/2014/main" id="{9F946F17-2FE5-2A33-AF1D-FE039BCB29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4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6" name="Line 294">
                <a:extLst>
                  <a:ext uri="{FF2B5EF4-FFF2-40B4-BE49-F238E27FC236}">
                    <a16:creationId xmlns:a16="http://schemas.microsoft.com/office/drawing/2014/main" id="{B99C53D9-2D7D-CBE7-41F5-326EE9A95A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7" name="Rectangle 295">
                <a:extLst>
                  <a:ext uri="{FF2B5EF4-FFF2-40B4-BE49-F238E27FC236}">
                    <a16:creationId xmlns:a16="http://schemas.microsoft.com/office/drawing/2014/main" id="{4DA20372-A8D7-81E6-2F99-D557DE297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546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8" name="Line 296">
                <a:extLst>
                  <a:ext uri="{FF2B5EF4-FFF2-40B4-BE49-F238E27FC236}">
                    <a16:creationId xmlns:a16="http://schemas.microsoft.com/office/drawing/2014/main" id="{6F3C0573-FD93-E72C-EADE-1FDBE7054C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2546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49" name="Rectangle 297">
                <a:extLst>
                  <a:ext uri="{FF2B5EF4-FFF2-40B4-BE49-F238E27FC236}">
                    <a16:creationId xmlns:a16="http://schemas.microsoft.com/office/drawing/2014/main" id="{419122E9-1FAD-3A23-5F8C-21B90B745C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54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0" name="Line 298">
                <a:extLst>
                  <a:ext uri="{FF2B5EF4-FFF2-40B4-BE49-F238E27FC236}">
                    <a16:creationId xmlns:a16="http://schemas.microsoft.com/office/drawing/2014/main" id="{5A07DF9D-A200-5A4E-1288-877EB9DF5F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54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1" name="Line 299">
                <a:extLst>
                  <a:ext uri="{FF2B5EF4-FFF2-40B4-BE49-F238E27FC236}">
                    <a16:creationId xmlns:a16="http://schemas.microsoft.com/office/drawing/2014/main" id="{116BC031-6C24-6C19-996C-7D006EE91D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2" name="Rectangle 300">
                <a:extLst>
                  <a:ext uri="{FF2B5EF4-FFF2-40B4-BE49-F238E27FC236}">
                    <a16:creationId xmlns:a16="http://schemas.microsoft.com/office/drawing/2014/main" id="{115EF793-3A12-1C3C-6132-878C60B23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2546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3" name="Line 301">
                <a:extLst>
                  <a:ext uri="{FF2B5EF4-FFF2-40B4-BE49-F238E27FC236}">
                    <a16:creationId xmlns:a16="http://schemas.microsoft.com/office/drawing/2014/main" id="{FAC73663-2ACF-C8AF-3E5C-EAF48931A3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2546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4" name="Rectangle 302">
                <a:extLst>
                  <a:ext uri="{FF2B5EF4-FFF2-40B4-BE49-F238E27FC236}">
                    <a16:creationId xmlns:a16="http://schemas.microsoft.com/office/drawing/2014/main" id="{5393B42F-35DB-70B5-D100-894A6C331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54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5" name="Line 303">
                <a:extLst>
                  <a:ext uri="{FF2B5EF4-FFF2-40B4-BE49-F238E27FC236}">
                    <a16:creationId xmlns:a16="http://schemas.microsoft.com/office/drawing/2014/main" id="{74DA76C1-4992-DC0A-440F-E6DAA8BC20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54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6" name="Line 304">
                <a:extLst>
                  <a:ext uri="{FF2B5EF4-FFF2-40B4-BE49-F238E27FC236}">
                    <a16:creationId xmlns:a16="http://schemas.microsoft.com/office/drawing/2014/main" id="{BDC9C076-84E1-E5A7-D011-7EBB116828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7" name="Rectangle 305">
                <a:extLst>
                  <a:ext uri="{FF2B5EF4-FFF2-40B4-BE49-F238E27FC236}">
                    <a16:creationId xmlns:a16="http://schemas.microsoft.com/office/drawing/2014/main" id="{B236CAC2-D222-C045-7B6E-A3C4780DD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546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8" name="Line 306">
                <a:extLst>
                  <a:ext uri="{FF2B5EF4-FFF2-40B4-BE49-F238E27FC236}">
                    <a16:creationId xmlns:a16="http://schemas.microsoft.com/office/drawing/2014/main" id="{200BFB4A-4843-9877-AE16-03AD48EE97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2546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59" name="Rectangle 307">
                <a:extLst>
                  <a:ext uri="{FF2B5EF4-FFF2-40B4-BE49-F238E27FC236}">
                    <a16:creationId xmlns:a16="http://schemas.microsoft.com/office/drawing/2014/main" id="{D2F78F90-CA0A-61BB-FA64-D88B1BE5F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54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0" name="Line 308">
                <a:extLst>
                  <a:ext uri="{FF2B5EF4-FFF2-40B4-BE49-F238E27FC236}">
                    <a16:creationId xmlns:a16="http://schemas.microsoft.com/office/drawing/2014/main" id="{221D9EAE-FFA1-18F2-78D0-35E26DE31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54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1" name="Line 309">
                <a:extLst>
                  <a:ext uri="{FF2B5EF4-FFF2-40B4-BE49-F238E27FC236}">
                    <a16:creationId xmlns:a16="http://schemas.microsoft.com/office/drawing/2014/main" id="{67D1B667-FC36-342D-C358-4248B1465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54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2" name="Rectangle 310">
                <a:extLst>
                  <a:ext uri="{FF2B5EF4-FFF2-40B4-BE49-F238E27FC236}">
                    <a16:creationId xmlns:a16="http://schemas.microsoft.com/office/drawing/2014/main" id="{A3875B8B-15F3-9FA9-7083-0D21B213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550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3" name="Line 311">
                <a:extLst>
                  <a:ext uri="{FF2B5EF4-FFF2-40B4-BE49-F238E27FC236}">
                    <a16:creationId xmlns:a16="http://schemas.microsoft.com/office/drawing/2014/main" id="{AF11F161-17F0-13EF-C260-E8FAD0898B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4" name="Rectangle 312">
                <a:extLst>
                  <a:ext uri="{FF2B5EF4-FFF2-40B4-BE49-F238E27FC236}">
                    <a16:creationId xmlns:a16="http://schemas.microsoft.com/office/drawing/2014/main" id="{84721449-085A-E66C-A63F-EE81DADC3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550"/>
                <a:ext cx="3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5" name="Line 313">
                <a:extLst>
                  <a:ext uri="{FF2B5EF4-FFF2-40B4-BE49-F238E27FC236}">
                    <a16:creationId xmlns:a16="http://schemas.microsoft.com/office/drawing/2014/main" id="{CF051DF9-02D7-26CB-04D1-A81C65BEFE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6" name="Rectangle 314">
                <a:extLst>
                  <a:ext uri="{FF2B5EF4-FFF2-40B4-BE49-F238E27FC236}">
                    <a16:creationId xmlns:a16="http://schemas.microsoft.com/office/drawing/2014/main" id="{1D012568-10C5-29B0-9E3B-DAEE9AFE4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550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7" name="Line 315">
                <a:extLst>
                  <a:ext uri="{FF2B5EF4-FFF2-40B4-BE49-F238E27FC236}">
                    <a16:creationId xmlns:a16="http://schemas.microsoft.com/office/drawing/2014/main" id="{F515D5E1-284C-48CD-BF7E-F48896A8F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8" name="Rectangle 316">
                <a:extLst>
                  <a:ext uri="{FF2B5EF4-FFF2-40B4-BE49-F238E27FC236}">
                    <a16:creationId xmlns:a16="http://schemas.microsoft.com/office/drawing/2014/main" id="{3FABE495-1E99-6C2B-3A8A-325FA17E3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550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69" name="Line 317">
                <a:extLst>
                  <a:ext uri="{FF2B5EF4-FFF2-40B4-BE49-F238E27FC236}">
                    <a16:creationId xmlns:a16="http://schemas.microsoft.com/office/drawing/2014/main" id="{A0216D28-BC4F-2B4C-C60E-8608133894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70" name="Rectangle 318">
                <a:extLst>
                  <a:ext uri="{FF2B5EF4-FFF2-40B4-BE49-F238E27FC236}">
                    <a16:creationId xmlns:a16="http://schemas.microsoft.com/office/drawing/2014/main" id="{0EC08CC4-2F35-C460-1058-46DE1FD84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550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71" name="Line 319">
                <a:extLst>
                  <a:ext uri="{FF2B5EF4-FFF2-40B4-BE49-F238E27FC236}">
                    <a16:creationId xmlns:a16="http://schemas.microsoft.com/office/drawing/2014/main" id="{27C9B10F-0896-B781-5A81-903868A79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72" name="Rectangle 320">
                <a:extLst>
                  <a:ext uri="{FF2B5EF4-FFF2-40B4-BE49-F238E27FC236}">
                    <a16:creationId xmlns:a16="http://schemas.microsoft.com/office/drawing/2014/main" id="{C30F796A-61D1-82AB-A1C6-075F5D36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550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73" name="Line 321">
                <a:extLst>
                  <a:ext uri="{FF2B5EF4-FFF2-40B4-BE49-F238E27FC236}">
                    <a16:creationId xmlns:a16="http://schemas.microsoft.com/office/drawing/2014/main" id="{62154CC7-2A36-6909-4122-B6176A30ED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550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74" name="Rectangle 322">
                <a:extLst>
                  <a:ext uri="{FF2B5EF4-FFF2-40B4-BE49-F238E27FC236}">
                    <a16:creationId xmlns:a16="http://schemas.microsoft.com/office/drawing/2014/main" id="{B6AED671-8D4E-CAF2-88FA-8DEE71F80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772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75" name="Rectangle 323">
                <a:extLst>
                  <a:ext uri="{FF2B5EF4-FFF2-40B4-BE49-F238E27FC236}">
                    <a16:creationId xmlns:a16="http://schemas.microsoft.com/office/drawing/2014/main" id="{42FB7AA3-23CC-A289-6D1D-C3EB67B5A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772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Sam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76" name="Rectangle 324">
                <a:extLst>
                  <a:ext uri="{FF2B5EF4-FFF2-40B4-BE49-F238E27FC236}">
                    <a16:creationId xmlns:a16="http://schemas.microsoft.com/office/drawing/2014/main" id="{2C342F5C-BE6D-763B-7D9F-B47E8C17F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2772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77" name="Rectangle 325">
                <a:extLst>
                  <a:ext uri="{FF2B5EF4-FFF2-40B4-BE49-F238E27FC236}">
                    <a16:creationId xmlns:a16="http://schemas.microsoft.com/office/drawing/2014/main" id="{217BE0AB-E722-6354-3CCF-C7526742F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3" y="2772"/>
                <a:ext cx="14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78" name="Rectangle 326">
                <a:extLst>
                  <a:ext uri="{FF2B5EF4-FFF2-40B4-BE49-F238E27FC236}">
                    <a16:creationId xmlns:a16="http://schemas.microsoft.com/office/drawing/2014/main" id="{FDCB9D6C-E339-1C65-762D-8A1E2AC8E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2772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679" name="Rectangle 327">
                <a:extLst>
                  <a:ext uri="{FF2B5EF4-FFF2-40B4-BE49-F238E27FC236}">
                    <a16:creationId xmlns:a16="http://schemas.microsoft.com/office/drawing/2014/main" id="{5C0B666B-2728-D111-51DA-D7F9F2479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76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0" name="Line 328">
                <a:extLst>
                  <a:ext uri="{FF2B5EF4-FFF2-40B4-BE49-F238E27FC236}">
                    <a16:creationId xmlns:a16="http://schemas.microsoft.com/office/drawing/2014/main" id="{0D597A13-38D6-EB56-834E-6008354FE0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76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1" name="Line 329">
                <a:extLst>
                  <a:ext uri="{FF2B5EF4-FFF2-40B4-BE49-F238E27FC236}">
                    <a16:creationId xmlns:a16="http://schemas.microsoft.com/office/drawing/2014/main" id="{89BD75A1-09FC-3B86-0857-30E9CF9ADD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2" name="Rectangle 330">
                <a:extLst>
                  <a:ext uri="{FF2B5EF4-FFF2-40B4-BE49-F238E27FC236}">
                    <a16:creationId xmlns:a16="http://schemas.microsoft.com/office/drawing/2014/main" id="{45E4C62F-ABA6-0B02-2777-1FE880475E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766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3" name="Line 331">
                <a:extLst>
                  <a:ext uri="{FF2B5EF4-FFF2-40B4-BE49-F238E27FC236}">
                    <a16:creationId xmlns:a16="http://schemas.microsoft.com/office/drawing/2014/main" id="{6D173723-D1A7-0DEF-63B1-4F078BE580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766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4" name="Rectangle 332">
                <a:extLst>
                  <a:ext uri="{FF2B5EF4-FFF2-40B4-BE49-F238E27FC236}">
                    <a16:creationId xmlns:a16="http://schemas.microsoft.com/office/drawing/2014/main" id="{86C6510D-5093-AAFA-E2CF-2C3A043931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766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5" name="Line 333">
                <a:extLst>
                  <a:ext uri="{FF2B5EF4-FFF2-40B4-BE49-F238E27FC236}">
                    <a16:creationId xmlns:a16="http://schemas.microsoft.com/office/drawing/2014/main" id="{77E82887-A2ED-DF88-FA36-67A0E5CD22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766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6" name="Line 334">
                <a:extLst>
                  <a:ext uri="{FF2B5EF4-FFF2-40B4-BE49-F238E27FC236}">
                    <a16:creationId xmlns:a16="http://schemas.microsoft.com/office/drawing/2014/main" id="{C3352E37-E214-0910-FBC0-BECBF9856D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7" name="Rectangle 335">
                <a:extLst>
                  <a:ext uri="{FF2B5EF4-FFF2-40B4-BE49-F238E27FC236}">
                    <a16:creationId xmlns:a16="http://schemas.microsoft.com/office/drawing/2014/main" id="{BB1572EF-3EBB-FCDC-AD65-36997B4E56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766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8" name="Line 336">
                <a:extLst>
                  <a:ext uri="{FF2B5EF4-FFF2-40B4-BE49-F238E27FC236}">
                    <a16:creationId xmlns:a16="http://schemas.microsoft.com/office/drawing/2014/main" id="{3F5DF406-502A-B180-C394-42D36602A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766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89" name="Rectangle 337">
                <a:extLst>
                  <a:ext uri="{FF2B5EF4-FFF2-40B4-BE49-F238E27FC236}">
                    <a16:creationId xmlns:a16="http://schemas.microsoft.com/office/drawing/2014/main" id="{8C02A0FB-0C20-1232-D823-7462889EC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76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0" name="Line 338">
                <a:extLst>
                  <a:ext uri="{FF2B5EF4-FFF2-40B4-BE49-F238E27FC236}">
                    <a16:creationId xmlns:a16="http://schemas.microsoft.com/office/drawing/2014/main" id="{20875F9F-851C-6E80-9741-00892B9609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76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1" name="Line 339">
                <a:extLst>
                  <a:ext uri="{FF2B5EF4-FFF2-40B4-BE49-F238E27FC236}">
                    <a16:creationId xmlns:a16="http://schemas.microsoft.com/office/drawing/2014/main" id="{18B9F9A7-5D9E-A51A-B29D-4538CA6DA0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2" name="Rectangle 340">
                <a:extLst>
                  <a:ext uri="{FF2B5EF4-FFF2-40B4-BE49-F238E27FC236}">
                    <a16:creationId xmlns:a16="http://schemas.microsoft.com/office/drawing/2014/main" id="{996800B0-8F2B-7478-5A20-9E3BE9138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766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3" name="Line 341">
                <a:extLst>
                  <a:ext uri="{FF2B5EF4-FFF2-40B4-BE49-F238E27FC236}">
                    <a16:creationId xmlns:a16="http://schemas.microsoft.com/office/drawing/2014/main" id="{34FB98B6-CA08-7E58-B966-14607E9DE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2766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4" name="Rectangle 342">
                <a:extLst>
                  <a:ext uri="{FF2B5EF4-FFF2-40B4-BE49-F238E27FC236}">
                    <a16:creationId xmlns:a16="http://schemas.microsoft.com/office/drawing/2014/main" id="{67705F42-9379-D5C5-3EEC-75DEC99F0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76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5" name="Line 343">
                <a:extLst>
                  <a:ext uri="{FF2B5EF4-FFF2-40B4-BE49-F238E27FC236}">
                    <a16:creationId xmlns:a16="http://schemas.microsoft.com/office/drawing/2014/main" id="{8A7E38FC-2396-A0CF-7576-67A92C7505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76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6" name="Line 344">
                <a:extLst>
                  <a:ext uri="{FF2B5EF4-FFF2-40B4-BE49-F238E27FC236}">
                    <a16:creationId xmlns:a16="http://schemas.microsoft.com/office/drawing/2014/main" id="{37C1F5E7-7BF2-C010-8232-30A63FA57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7" name="Rectangle 345">
                <a:extLst>
                  <a:ext uri="{FF2B5EF4-FFF2-40B4-BE49-F238E27FC236}">
                    <a16:creationId xmlns:a16="http://schemas.microsoft.com/office/drawing/2014/main" id="{E10735BA-7910-417C-2F89-549A5A47A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2766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8" name="Line 346">
                <a:extLst>
                  <a:ext uri="{FF2B5EF4-FFF2-40B4-BE49-F238E27FC236}">
                    <a16:creationId xmlns:a16="http://schemas.microsoft.com/office/drawing/2014/main" id="{B8FE38AB-E114-9B99-47E7-637D434C6B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2766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699" name="Rectangle 347">
                <a:extLst>
                  <a:ext uri="{FF2B5EF4-FFF2-40B4-BE49-F238E27FC236}">
                    <a16:creationId xmlns:a16="http://schemas.microsoft.com/office/drawing/2014/main" id="{61428C4E-8C1E-44F0-AFBA-F99D0D641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76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0" name="Line 348">
                <a:extLst>
                  <a:ext uri="{FF2B5EF4-FFF2-40B4-BE49-F238E27FC236}">
                    <a16:creationId xmlns:a16="http://schemas.microsoft.com/office/drawing/2014/main" id="{B0B06F0D-F811-091F-8A15-4207193813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76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1" name="Line 349">
                <a:extLst>
                  <a:ext uri="{FF2B5EF4-FFF2-40B4-BE49-F238E27FC236}">
                    <a16:creationId xmlns:a16="http://schemas.microsoft.com/office/drawing/2014/main" id="{0AC95840-7581-A225-5FC3-9DE54A23E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2" name="Rectangle 350">
                <a:extLst>
                  <a:ext uri="{FF2B5EF4-FFF2-40B4-BE49-F238E27FC236}">
                    <a16:creationId xmlns:a16="http://schemas.microsoft.com/office/drawing/2014/main" id="{836CF021-FA1B-0CB0-7007-3EF8F5401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766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3" name="Line 351">
                <a:extLst>
                  <a:ext uri="{FF2B5EF4-FFF2-40B4-BE49-F238E27FC236}">
                    <a16:creationId xmlns:a16="http://schemas.microsoft.com/office/drawing/2014/main" id="{F50DD9EC-434D-26D1-D85A-FDADA7D914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2766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4" name="Rectangle 352">
                <a:extLst>
                  <a:ext uri="{FF2B5EF4-FFF2-40B4-BE49-F238E27FC236}">
                    <a16:creationId xmlns:a16="http://schemas.microsoft.com/office/drawing/2014/main" id="{61E2910C-175B-6AD3-C273-87ECE3060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76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5" name="Line 353">
                <a:extLst>
                  <a:ext uri="{FF2B5EF4-FFF2-40B4-BE49-F238E27FC236}">
                    <a16:creationId xmlns:a16="http://schemas.microsoft.com/office/drawing/2014/main" id="{5A54E1CF-4193-2A1B-8B7B-6EF36AA719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76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6" name="Line 354">
                <a:extLst>
                  <a:ext uri="{FF2B5EF4-FFF2-40B4-BE49-F238E27FC236}">
                    <a16:creationId xmlns:a16="http://schemas.microsoft.com/office/drawing/2014/main" id="{7B54F51B-6A22-3572-0F5E-A9A635F4C8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76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7" name="Rectangle 355">
                <a:extLst>
                  <a:ext uri="{FF2B5EF4-FFF2-40B4-BE49-F238E27FC236}">
                    <a16:creationId xmlns:a16="http://schemas.microsoft.com/office/drawing/2014/main" id="{26945666-8C4E-92F6-FA31-BBDE1E04CC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77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8" name="Line 356">
                <a:extLst>
                  <a:ext uri="{FF2B5EF4-FFF2-40B4-BE49-F238E27FC236}">
                    <a16:creationId xmlns:a16="http://schemas.microsoft.com/office/drawing/2014/main" id="{1B5BB211-7DE6-300F-2717-CA5AF1A63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09" name="Rectangle 357">
                <a:extLst>
                  <a:ext uri="{FF2B5EF4-FFF2-40B4-BE49-F238E27FC236}">
                    <a16:creationId xmlns:a16="http://schemas.microsoft.com/office/drawing/2014/main" id="{38F2EFB4-0117-20E5-B590-4D1F0AFFE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770"/>
                <a:ext cx="3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0" name="Line 358">
                <a:extLst>
                  <a:ext uri="{FF2B5EF4-FFF2-40B4-BE49-F238E27FC236}">
                    <a16:creationId xmlns:a16="http://schemas.microsoft.com/office/drawing/2014/main" id="{4E163A07-7BA8-2B64-D870-9A1D6F53D2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1" name="Rectangle 359">
                <a:extLst>
                  <a:ext uri="{FF2B5EF4-FFF2-40B4-BE49-F238E27FC236}">
                    <a16:creationId xmlns:a16="http://schemas.microsoft.com/office/drawing/2014/main" id="{589EE111-E1C1-D51D-81C9-BFC001B51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77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2" name="Line 360">
                <a:extLst>
                  <a:ext uri="{FF2B5EF4-FFF2-40B4-BE49-F238E27FC236}">
                    <a16:creationId xmlns:a16="http://schemas.microsoft.com/office/drawing/2014/main" id="{A218AA7B-67F1-F8E8-02B4-6B5F32BBB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3" name="Rectangle 361">
                <a:extLst>
                  <a:ext uri="{FF2B5EF4-FFF2-40B4-BE49-F238E27FC236}">
                    <a16:creationId xmlns:a16="http://schemas.microsoft.com/office/drawing/2014/main" id="{A22EA0F5-41D6-79C8-A97A-0B3D563C8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77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4" name="Line 362">
                <a:extLst>
                  <a:ext uri="{FF2B5EF4-FFF2-40B4-BE49-F238E27FC236}">
                    <a16:creationId xmlns:a16="http://schemas.microsoft.com/office/drawing/2014/main" id="{38CDC4A6-2083-8EFE-47D4-2565FEBC2E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5" name="Rectangle 363">
                <a:extLst>
                  <a:ext uri="{FF2B5EF4-FFF2-40B4-BE49-F238E27FC236}">
                    <a16:creationId xmlns:a16="http://schemas.microsoft.com/office/drawing/2014/main" id="{F839102F-F492-C37E-C5EB-872FF9B65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77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6" name="Line 364">
                <a:extLst>
                  <a:ext uri="{FF2B5EF4-FFF2-40B4-BE49-F238E27FC236}">
                    <a16:creationId xmlns:a16="http://schemas.microsoft.com/office/drawing/2014/main" id="{56E9EA64-9D5F-EDC9-6F50-DB1CB5A387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7" name="Rectangle 365">
                <a:extLst>
                  <a:ext uri="{FF2B5EF4-FFF2-40B4-BE49-F238E27FC236}">
                    <a16:creationId xmlns:a16="http://schemas.microsoft.com/office/drawing/2014/main" id="{854AFE01-9E9F-6673-99A5-35253CF2C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77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8" name="Line 366">
                <a:extLst>
                  <a:ext uri="{FF2B5EF4-FFF2-40B4-BE49-F238E27FC236}">
                    <a16:creationId xmlns:a16="http://schemas.microsoft.com/office/drawing/2014/main" id="{55A05DA0-1D5A-E392-ABED-0B31AB8DCA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77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19" name="Rectangle 367">
                <a:extLst>
                  <a:ext uri="{FF2B5EF4-FFF2-40B4-BE49-F238E27FC236}">
                    <a16:creationId xmlns:a16="http://schemas.microsoft.com/office/drawing/2014/main" id="{ECCB4598-28C4-7CF1-105A-AA14AE4F5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992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7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20" name="Rectangle 368">
                <a:extLst>
                  <a:ext uri="{FF2B5EF4-FFF2-40B4-BE49-F238E27FC236}">
                    <a16:creationId xmlns:a16="http://schemas.microsoft.com/office/drawing/2014/main" id="{14F53A14-2C76-48DD-F028-A67F8B767F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992"/>
                <a:ext cx="2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Tom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21" name="Rectangle 369">
                <a:extLst>
                  <a:ext uri="{FF2B5EF4-FFF2-40B4-BE49-F238E27FC236}">
                    <a16:creationId xmlns:a16="http://schemas.microsoft.com/office/drawing/2014/main" id="{60686C9D-5786-2908-4A98-C3102666F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2992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22" name="Rectangle 370">
                <a:extLst>
                  <a:ext uri="{FF2B5EF4-FFF2-40B4-BE49-F238E27FC236}">
                    <a16:creationId xmlns:a16="http://schemas.microsoft.com/office/drawing/2014/main" id="{4AA6D11D-C575-108F-57C2-123780D279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3" y="2992"/>
                <a:ext cx="1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23" name="Rectangle 371">
                <a:extLst>
                  <a:ext uri="{FF2B5EF4-FFF2-40B4-BE49-F238E27FC236}">
                    <a16:creationId xmlns:a16="http://schemas.microsoft.com/office/drawing/2014/main" id="{DE7C09A7-FB57-FE1D-EAC5-0E8352A29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2992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24" name="Rectangle 372">
                <a:extLst>
                  <a:ext uri="{FF2B5EF4-FFF2-40B4-BE49-F238E27FC236}">
                    <a16:creationId xmlns:a16="http://schemas.microsoft.com/office/drawing/2014/main" id="{4F453FF4-7986-3085-37F3-FF72F3A26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98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25" name="Line 373">
                <a:extLst>
                  <a:ext uri="{FF2B5EF4-FFF2-40B4-BE49-F238E27FC236}">
                    <a16:creationId xmlns:a16="http://schemas.microsoft.com/office/drawing/2014/main" id="{CFC57D6F-3E38-3EE6-6EE5-BCDCA7E626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98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26" name="Line 374">
                <a:extLst>
                  <a:ext uri="{FF2B5EF4-FFF2-40B4-BE49-F238E27FC236}">
                    <a16:creationId xmlns:a16="http://schemas.microsoft.com/office/drawing/2014/main" id="{E082832B-982A-6745-4B60-F7EE1C9AC3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27" name="Rectangle 375">
                <a:extLst>
                  <a:ext uri="{FF2B5EF4-FFF2-40B4-BE49-F238E27FC236}">
                    <a16:creationId xmlns:a16="http://schemas.microsoft.com/office/drawing/2014/main" id="{894F08CD-5DFA-1F37-9163-670A4474F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985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28" name="Line 376">
                <a:extLst>
                  <a:ext uri="{FF2B5EF4-FFF2-40B4-BE49-F238E27FC236}">
                    <a16:creationId xmlns:a16="http://schemas.microsoft.com/office/drawing/2014/main" id="{92B0E933-DE36-6ACE-BD21-6C38899B30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985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29" name="Rectangle 377">
                <a:extLst>
                  <a:ext uri="{FF2B5EF4-FFF2-40B4-BE49-F238E27FC236}">
                    <a16:creationId xmlns:a16="http://schemas.microsoft.com/office/drawing/2014/main" id="{1C876817-59C1-1050-04CF-F53F8D367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985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0" name="Line 378">
                <a:extLst>
                  <a:ext uri="{FF2B5EF4-FFF2-40B4-BE49-F238E27FC236}">
                    <a16:creationId xmlns:a16="http://schemas.microsoft.com/office/drawing/2014/main" id="{678348F8-1B6F-6B06-9F2D-248DFC2F05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985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1" name="Line 379">
                <a:extLst>
                  <a:ext uri="{FF2B5EF4-FFF2-40B4-BE49-F238E27FC236}">
                    <a16:creationId xmlns:a16="http://schemas.microsoft.com/office/drawing/2014/main" id="{DCCD4C52-D930-9105-D496-8DF5D674F8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2" name="Rectangle 380">
                <a:extLst>
                  <a:ext uri="{FF2B5EF4-FFF2-40B4-BE49-F238E27FC236}">
                    <a16:creationId xmlns:a16="http://schemas.microsoft.com/office/drawing/2014/main" id="{802C0332-A719-3432-B29C-F9B8012B8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985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3" name="Line 381">
                <a:extLst>
                  <a:ext uri="{FF2B5EF4-FFF2-40B4-BE49-F238E27FC236}">
                    <a16:creationId xmlns:a16="http://schemas.microsoft.com/office/drawing/2014/main" id="{FA36ED16-459C-1462-3C42-0230A4FEA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2985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4" name="Rectangle 382">
                <a:extLst>
                  <a:ext uri="{FF2B5EF4-FFF2-40B4-BE49-F238E27FC236}">
                    <a16:creationId xmlns:a16="http://schemas.microsoft.com/office/drawing/2014/main" id="{58F316D9-3425-281F-0846-E804DA895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98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5" name="Line 383">
                <a:extLst>
                  <a:ext uri="{FF2B5EF4-FFF2-40B4-BE49-F238E27FC236}">
                    <a16:creationId xmlns:a16="http://schemas.microsoft.com/office/drawing/2014/main" id="{992FFEA1-5822-2F43-9CC1-5D344FB0F3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98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6" name="Line 384">
                <a:extLst>
                  <a:ext uri="{FF2B5EF4-FFF2-40B4-BE49-F238E27FC236}">
                    <a16:creationId xmlns:a16="http://schemas.microsoft.com/office/drawing/2014/main" id="{04FF4165-6470-357D-DD9C-9C36DF9106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7" name="Rectangle 385">
                <a:extLst>
                  <a:ext uri="{FF2B5EF4-FFF2-40B4-BE49-F238E27FC236}">
                    <a16:creationId xmlns:a16="http://schemas.microsoft.com/office/drawing/2014/main" id="{4A6C7611-0B59-B5C5-3709-C9005EC50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2985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8" name="Line 386">
                <a:extLst>
                  <a:ext uri="{FF2B5EF4-FFF2-40B4-BE49-F238E27FC236}">
                    <a16:creationId xmlns:a16="http://schemas.microsoft.com/office/drawing/2014/main" id="{56653ECD-B8AC-120A-F3A9-97282FE8BC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2985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39" name="Rectangle 387">
                <a:extLst>
                  <a:ext uri="{FF2B5EF4-FFF2-40B4-BE49-F238E27FC236}">
                    <a16:creationId xmlns:a16="http://schemas.microsoft.com/office/drawing/2014/main" id="{F878A0A4-EC82-6655-1056-163B14C3F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98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0" name="Line 388">
                <a:extLst>
                  <a:ext uri="{FF2B5EF4-FFF2-40B4-BE49-F238E27FC236}">
                    <a16:creationId xmlns:a16="http://schemas.microsoft.com/office/drawing/2014/main" id="{53637E53-64B2-F5EF-0B30-62525A8AEF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98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1" name="Line 389">
                <a:extLst>
                  <a:ext uri="{FF2B5EF4-FFF2-40B4-BE49-F238E27FC236}">
                    <a16:creationId xmlns:a16="http://schemas.microsoft.com/office/drawing/2014/main" id="{077A63C4-5F12-4C1A-7FE3-3CF0B7E501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2" name="Rectangle 390">
                <a:extLst>
                  <a:ext uri="{FF2B5EF4-FFF2-40B4-BE49-F238E27FC236}">
                    <a16:creationId xmlns:a16="http://schemas.microsoft.com/office/drawing/2014/main" id="{08267CD1-9482-AA5A-767B-1E158E11D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2985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3" name="Line 391">
                <a:extLst>
                  <a:ext uri="{FF2B5EF4-FFF2-40B4-BE49-F238E27FC236}">
                    <a16:creationId xmlns:a16="http://schemas.microsoft.com/office/drawing/2014/main" id="{6F345180-6566-5D82-1A29-0A9CBC597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2985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4" name="Rectangle 392">
                <a:extLst>
                  <a:ext uri="{FF2B5EF4-FFF2-40B4-BE49-F238E27FC236}">
                    <a16:creationId xmlns:a16="http://schemas.microsoft.com/office/drawing/2014/main" id="{97FE8672-1868-97C5-B169-18C7BEF7D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98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5" name="Line 393">
                <a:extLst>
                  <a:ext uri="{FF2B5EF4-FFF2-40B4-BE49-F238E27FC236}">
                    <a16:creationId xmlns:a16="http://schemas.microsoft.com/office/drawing/2014/main" id="{A469BC80-C3ED-7E30-AF4E-BFB4F1283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98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6" name="Line 394">
                <a:extLst>
                  <a:ext uri="{FF2B5EF4-FFF2-40B4-BE49-F238E27FC236}">
                    <a16:creationId xmlns:a16="http://schemas.microsoft.com/office/drawing/2014/main" id="{395C15F6-AE7F-5436-5C34-0C78F8780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7" name="Rectangle 395">
                <a:extLst>
                  <a:ext uri="{FF2B5EF4-FFF2-40B4-BE49-F238E27FC236}">
                    <a16:creationId xmlns:a16="http://schemas.microsoft.com/office/drawing/2014/main" id="{ECAEB439-3111-B73C-D49D-3290EFB5C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985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8" name="Line 396">
                <a:extLst>
                  <a:ext uri="{FF2B5EF4-FFF2-40B4-BE49-F238E27FC236}">
                    <a16:creationId xmlns:a16="http://schemas.microsoft.com/office/drawing/2014/main" id="{D81238A8-8EEF-40CC-45D0-4BC54F0D74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2985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49" name="Rectangle 397">
                <a:extLst>
                  <a:ext uri="{FF2B5EF4-FFF2-40B4-BE49-F238E27FC236}">
                    <a16:creationId xmlns:a16="http://schemas.microsoft.com/office/drawing/2014/main" id="{5FEF0CB5-DA8C-3F5E-5BDE-BECF7BD75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98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0" name="Line 398">
                <a:extLst>
                  <a:ext uri="{FF2B5EF4-FFF2-40B4-BE49-F238E27FC236}">
                    <a16:creationId xmlns:a16="http://schemas.microsoft.com/office/drawing/2014/main" id="{45C880A4-17D9-C751-0C66-94FA528BF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98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1" name="Line 399">
                <a:extLst>
                  <a:ext uri="{FF2B5EF4-FFF2-40B4-BE49-F238E27FC236}">
                    <a16:creationId xmlns:a16="http://schemas.microsoft.com/office/drawing/2014/main" id="{7A143FB7-7017-1C9E-4099-EEA7319396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98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2" name="Rectangle 400">
                <a:extLst>
                  <a:ext uri="{FF2B5EF4-FFF2-40B4-BE49-F238E27FC236}">
                    <a16:creationId xmlns:a16="http://schemas.microsoft.com/office/drawing/2014/main" id="{5C761FD2-402F-4874-47E0-4EAE998AE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98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3" name="Line 401">
                <a:extLst>
                  <a:ext uri="{FF2B5EF4-FFF2-40B4-BE49-F238E27FC236}">
                    <a16:creationId xmlns:a16="http://schemas.microsoft.com/office/drawing/2014/main" id="{8F61974C-CE80-7723-9814-483BAF2875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4" name="Rectangle 402">
                <a:extLst>
                  <a:ext uri="{FF2B5EF4-FFF2-40B4-BE49-F238E27FC236}">
                    <a16:creationId xmlns:a16="http://schemas.microsoft.com/office/drawing/2014/main" id="{13246F1D-DC7F-37BC-21AD-B6A8CF3613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989"/>
                <a:ext cx="3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5" name="Line 403">
                <a:extLst>
                  <a:ext uri="{FF2B5EF4-FFF2-40B4-BE49-F238E27FC236}">
                    <a16:creationId xmlns:a16="http://schemas.microsoft.com/office/drawing/2014/main" id="{F174989C-1C3D-382C-D5EB-613CE6D960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6" name="Rectangle 404">
                <a:extLst>
                  <a:ext uri="{FF2B5EF4-FFF2-40B4-BE49-F238E27FC236}">
                    <a16:creationId xmlns:a16="http://schemas.microsoft.com/office/drawing/2014/main" id="{67EC5958-16C1-7B52-8EC6-0376AD075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98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7" name="Line 405">
                <a:extLst>
                  <a:ext uri="{FF2B5EF4-FFF2-40B4-BE49-F238E27FC236}">
                    <a16:creationId xmlns:a16="http://schemas.microsoft.com/office/drawing/2014/main" id="{A4B18C88-2954-1390-B32B-46600E26B1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8" name="Rectangle 406">
                <a:extLst>
                  <a:ext uri="{FF2B5EF4-FFF2-40B4-BE49-F238E27FC236}">
                    <a16:creationId xmlns:a16="http://schemas.microsoft.com/office/drawing/2014/main" id="{B7CC7488-93EE-3D50-5F78-2E72F937A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298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59" name="Line 407">
                <a:extLst>
                  <a:ext uri="{FF2B5EF4-FFF2-40B4-BE49-F238E27FC236}">
                    <a16:creationId xmlns:a16="http://schemas.microsoft.com/office/drawing/2014/main" id="{6808449E-9C2E-BBC4-BE67-9CC67545C9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60" name="Rectangle 408">
                <a:extLst>
                  <a:ext uri="{FF2B5EF4-FFF2-40B4-BE49-F238E27FC236}">
                    <a16:creationId xmlns:a16="http://schemas.microsoft.com/office/drawing/2014/main" id="{39CA493A-F73B-61B3-2B0E-70882AFE1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298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61" name="Line 409">
                <a:extLst>
                  <a:ext uri="{FF2B5EF4-FFF2-40B4-BE49-F238E27FC236}">
                    <a16:creationId xmlns:a16="http://schemas.microsoft.com/office/drawing/2014/main" id="{4C6E5EA3-CD74-C496-0BC3-53F4D484AB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62" name="Rectangle 410">
                <a:extLst>
                  <a:ext uri="{FF2B5EF4-FFF2-40B4-BE49-F238E27FC236}">
                    <a16:creationId xmlns:a16="http://schemas.microsoft.com/office/drawing/2014/main" id="{72211920-C891-A3EB-9736-5CF49FE73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298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63" name="Line 411">
                <a:extLst>
                  <a:ext uri="{FF2B5EF4-FFF2-40B4-BE49-F238E27FC236}">
                    <a16:creationId xmlns:a16="http://schemas.microsoft.com/office/drawing/2014/main" id="{B0380D04-76CA-C735-37DE-36294BE677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298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64" name="Rectangle 412">
                <a:extLst>
                  <a:ext uri="{FF2B5EF4-FFF2-40B4-BE49-F238E27FC236}">
                    <a16:creationId xmlns:a16="http://schemas.microsoft.com/office/drawing/2014/main" id="{0EF37F27-9385-D849-BE23-2497BA3C1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321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65" name="Rectangle 413">
                <a:extLst>
                  <a:ext uri="{FF2B5EF4-FFF2-40B4-BE49-F238E27FC236}">
                    <a16:creationId xmlns:a16="http://schemas.microsoft.com/office/drawing/2014/main" id="{0F8080DB-8BED-F3BF-B2F9-5D270A2C5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3211"/>
                <a:ext cx="25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Ann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66" name="Rectangle 414">
                <a:extLst>
                  <a:ext uri="{FF2B5EF4-FFF2-40B4-BE49-F238E27FC236}">
                    <a16:creationId xmlns:a16="http://schemas.microsoft.com/office/drawing/2014/main" id="{768EAFAE-B7FF-2A75-2D0B-78957254F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0" y="3211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67" name="Rectangle 415">
                <a:extLst>
                  <a:ext uri="{FF2B5EF4-FFF2-40B4-BE49-F238E27FC236}">
                    <a16:creationId xmlns:a16="http://schemas.microsoft.com/office/drawing/2014/main" id="{0E9755EC-1A50-6389-0983-66DAEEEFC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3" y="3211"/>
                <a:ext cx="1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68" name="Rectangle 416">
                <a:extLst>
                  <a:ext uri="{FF2B5EF4-FFF2-40B4-BE49-F238E27FC236}">
                    <a16:creationId xmlns:a16="http://schemas.microsoft.com/office/drawing/2014/main" id="{47F51BF1-1A6C-1A36-C932-2C1D57E63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7" y="3211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4769" name="Rectangle 417">
                <a:extLst>
                  <a:ext uri="{FF2B5EF4-FFF2-40B4-BE49-F238E27FC236}">
                    <a16:creationId xmlns:a16="http://schemas.microsoft.com/office/drawing/2014/main" id="{FE7264DF-7C4F-39EE-DE08-1D3166762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20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0" name="Line 418">
                <a:extLst>
                  <a:ext uri="{FF2B5EF4-FFF2-40B4-BE49-F238E27FC236}">
                    <a16:creationId xmlns:a16="http://schemas.microsoft.com/office/drawing/2014/main" id="{18B98F40-6296-19DE-3128-49F9935E6E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20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1" name="Line 419">
                <a:extLst>
                  <a:ext uri="{FF2B5EF4-FFF2-40B4-BE49-F238E27FC236}">
                    <a16:creationId xmlns:a16="http://schemas.microsoft.com/office/drawing/2014/main" id="{679B8F12-7C54-CD21-62D4-C635915222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2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2" name="Rectangle 420">
                <a:extLst>
                  <a:ext uri="{FF2B5EF4-FFF2-40B4-BE49-F238E27FC236}">
                    <a16:creationId xmlns:a16="http://schemas.microsoft.com/office/drawing/2014/main" id="{611EA3D1-D387-1087-9F5E-BCB5EF141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203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3" name="Line 421">
                <a:extLst>
                  <a:ext uri="{FF2B5EF4-FFF2-40B4-BE49-F238E27FC236}">
                    <a16:creationId xmlns:a16="http://schemas.microsoft.com/office/drawing/2014/main" id="{BF5C8C8C-096E-4447-DF63-7A14DAE753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3203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4" name="Rectangle 422">
                <a:extLst>
                  <a:ext uri="{FF2B5EF4-FFF2-40B4-BE49-F238E27FC236}">
                    <a16:creationId xmlns:a16="http://schemas.microsoft.com/office/drawing/2014/main" id="{969EDDAF-02B1-BA42-F44C-10B12A399E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203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5" name="Line 423">
                <a:extLst>
                  <a:ext uri="{FF2B5EF4-FFF2-40B4-BE49-F238E27FC236}">
                    <a16:creationId xmlns:a16="http://schemas.microsoft.com/office/drawing/2014/main" id="{3541E1D1-2B03-ADCE-5E3D-5F7A3E040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203"/>
                <a:ext cx="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6" name="Line 424">
                <a:extLst>
                  <a:ext uri="{FF2B5EF4-FFF2-40B4-BE49-F238E27FC236}">
                    <a16:creationId xmlns:a16="http://schemas.microsoft.com/office/drawing/2014/main" id="{9E2B2E8A-47AD-9A45-4D88-A70F4A2241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2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7" name="Rectangle 425">
                <a:extLst>
                  <a:ext uri="{FF2B5EF4-FFF2-40B4-BE49-F238E27FC236}">
                    <a16:creationId xmlns:a16="http://schemas.microsoft.com/office/drawing/2014/main" id="{8790A67B-61B5-79DE-2BB9-EDC94782A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3203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8" name="Line 426">
                <a:extLst>
                  <a:ext uri="{FF2B5EF4-FFF2-40B4-BE49-F238E27FC236}">
                    <a16:creationId xmlns:a16="http://schemas.microsoft.com/office/drawing/2014/main" id="{84AABC4E-65F5-3F73-0728-D6D25084C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" y="3203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79" name="Rectangle 427">
                <a:extLst>
                  <a:ext uri="{FF2B5EF4-FFF2-40B4-BE49-F238E27FC236}">
                    <a16:creationId xmlns:a16="http://schemas.microsoft.com/office/drawing/2014/main" id="{7953EBF3-A2CA-16EA-C6F9-C518985B3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320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0" name="Line 428">
                <a:extLst>
                  <a:ext uri="{FF2B5EF4-FFF2-40B4-BE49-F238E27FC236}">
                    <a16:creationId xmlns:a16="http://schemas.microsoft.com/office/drawing/2014/main" id="{39B54046-8E0C-8AAC-39E4-5F3A7C5AA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320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1" name="Line 429">
                <a:extLst>
                  <a:ext uri="{FF2B5EF4-FFF2-40B4-BE49-F238E27FC236}">
                    <a16:creationId xmlns:a16="http://schemas.microsoft.com/office/drawing/2014/main" id="{01B58E85-4C65-BAF7-1E4B-02A9F1655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" y="32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2" name="Rectangle 430">
                <a:extLst>
                  <a:ext uri="{FF2B5EF4-FFF2-40B4-BE49-F238E27FC236}">
                    <a16:creationId xmlns:a16="http://schemas.microsoft.com/office/drawing/2014/main" id="{9A7BEFA5-11B7-DDC5-2DD4-87637C059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6" y="3203"/>
                <a:ext cx="500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3" name="Line 431">
                <a:extLst>
                  <a:ext uri="{FF2B5EF4-FFF2-40B4-BE49-F238E27FC236}">
                    <a16:creationId xmlns:a16="http://schemas.microsoft.com/office/drawing/2014/main" id="{82CDC9D5-EC11-F9B6-9CD1-E201FAF88E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6" y="3203"/>
                <a:ext cx="50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4" name="Rectangle 432">
                <a:extLst>
                  <a:ext uri="{FF2B5EF4-FFF2-40B4-BE49-F238E27FC236}">
                    <a16:creationId xmlns:a16="http://schemas.microsoft.com/office/drawing/2014/main" id="{EE85F468-C05F-0147-6650-950FD4E17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6" y="320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5" name="Line 433">
                <a:extLst>
                  <a:ext uri="{FF2B5EF4-FFF2-40B4-BE49-F238E27FC236}">
                    <a16:creationId xmlns:a16="http://schemas.microsoft.com/office/drawing/2014/main" id="{B3287655-9D16-DA2C-51C7-772EDB89DE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320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6" name="Line 434">
                <a:extLst>
                  <a:ext uri="{FF2B5EF4-FFF2-40B4-BE49-F238E27FC236}">
                    <a16:creationId xmlns:a16="http://schemas.microsoft.com/office/drawing/2014/main" id="{D25EAF32-73F5-94D8-C251-876238B512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6" y="32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7" name="Rectangle 435">
                <a:extLst>
                  <a:ext uri="{FF2B5EF4-FFF2-40B4-BE49-F238E27FC236}">
                    <a16:creationId xmlns:a16="http://schemas.microsoft.com/office/drawing/2014/main" id="{EBAE05C2-6011-3B8C-ABAF-380E5CB0C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0" y="3203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8" name="Line 436">
                <a:extLst>
                  <a:ext uri="{FF2B5EF4-FFF2-40B4-BE49-F238E27FC236}">
                    <a16:creationId xmlns:a16="http://schemas.microsoft.com/office/drawing/2014/main" id="{E24607DA-0252-0B86-E41B-EC6A81797A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0" y="3203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89" name="Rectangle 437">
                <a:extLst>
                  <a:ext uri="{FF2B5EF4-FFF2-40B4-BE49-F238E27FC236}">
                    <a16:creationId xmlns:a16="http://schemas.microsoft.com/office/drawing/2014/main" id="{10C5A689-C4B4-A93B-D9AE-1C03FFB81B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1" y="320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0" name="Line 438">
                <a:extLst>
                  <a:ext uri="{FF2B5EF4-FFF2-40B4-BE49-F238E27FC236}">
                    <a16:creationId xmlns:a16="http://schemas.microsoft.com/office/drawing/2014/main" id="{30C13F89-4E4D-C38E-3CA3-3457A4AD10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320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1" name="Line 439">
                <a:extLst>
                  <a:ext uri="{FF2B5EF4-FFF2-40B4-BE49-F238E27FC236}">
                    <a16:creationId xmlns:a16="http://schemas.microsoft.com/office/drawing/2014/main" id="{7B81B7B2-DD05-7B14-7C95-B0F591C40B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1" y="320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2" name="Rectangle 440">
                <a:extLst>
                  <a:ext uri="{FF2B5EF4-FFF2-40B4-BE49-F238E27FC236}">
                    <a16:creationId xmlns:a16="http://schemas.microsoft.com/office/drawing/2014/main" id="{681F145A-E265-BF03-EE27-E49A1D7EC9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3203"/>
                <a:ext cx="4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3" name="Line 441">
                <a:extLst>
                  <a:ext uri="{FF2B5EF4-FFF2-40B4-BE49-F238E27FC236}">
                    <a16:creationId xmlns:a16="http://schemas.microsoft.com/office/drawing/2014/main" id="{DBB7D025-187B-7FF5-1D12-244D8B8E5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45" y="3203"/>
                <a:ext cx="4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4" name="Rectangle 442">
                <a:extLst>
                  <a:ext uri="{FF2B5EF4-FFF2-40B4-BE49-F238E27FC236}">
                    <a16:creationId xmlns:a16="http://schemas.microsoft.com/office/drawing/2014/main" id="{7AC8FA6F-5AD0-2330-07F9-5D1A7C8810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" y="320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4795" name="Line 443">
                <a:extLst>
                  <a:ext uri="{FF2B5EF4-FFF2-40B4-BE49-F238E27FC236}">
                    <a16:creationId xmlns:a16="http://schemas.microsoft.com/office/drawing/2014/main" id="{4DB4AF61-FCDE-A165-03D3-F955722E4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3" y="320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4796" name="Line 444">
              <a:extLst>
                <a:ext uri="{FF2B5EF4-FFF2-40B4-BE49-F238E27FC236}">
                  <a16:creationId xmlns:a16="http://schemas.microsoft.com/office/drawing/2014/main" id="{54ACE806-A25F-CD9C-1210-3BC849485D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203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797" name="Line 445">
              <a:extLst>
                <a:ext uri="{FF2B5EF4-FFF2-40B4-BE49-F238E27FC236}">
                  <a16:creationId xmlns:a16="http://schemas.microsoft.com/office/drawing/2014/main" id="{C5D3B26F-0C06-EB00-5AD5-D3BFC2CD73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798" name="Line 446">
              <a:extLst>
                <a:ext uri="{FF2B5EF4-FFF2-40B4-BE49-F238E27FC236}">
                  <a16:creationId xmlns:a16="http://schemas.microsoft.com/office/drawing/2014/main" id="{A88640F3-1E21-D6B2-CDFA-8BFFDA56CB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799" name="Rectangle 447">
              <a:extLst>
                <a:ext uri="{FF2B5EF4-FFF2-40B4-BE49-F238E27FC236}">
                  <a16:creationId xmlns:a16="http://schemas.microsoft.com/office/drawing/2014/main" id="{83999C5D-4B44-5696-4414-2141A8C55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207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00" name="Line 448">
              <a:extLst>
                <a:ext uri="{FF2B5EF4-FFF2-40B4-BE49-F238E27FC236}">
                  <a16:creationId xmlns:a16="http://schemas.microsoft.com/office/drawing/2014/main" id="{2C202C89-6179-184E-47EA-C297C37CCB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01" name="Line 449">
              <a:extLst>
                <a:ext uri="{FF2B5EF4-FFF2-40B4-BE49-F238E27FC236}">
                  <a16:creationId xmlns:a16="http://schemas.microsoft.com/office/drawing/2014/main" id="{88839CD4-D3B2-6898-391A-098414F37D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02" name="Line 450">
              <a:extLst>
                <a:ext uri="{FF2B5EF4-FFF2-40B4-BE49-F238E27FC236}">
                  <a16:creationId xmlns:a16="http://schemas.microsoft.com/office/drawing/2014/main" id="{056CCE44-1684-D1FC-5C13-B3919EA165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03" name="Line 451">
              <a:extLst>
                <a:ext uri="{FF2B5EF4-FFF2-40B4-BE49-F238E27FC236}">
                  <a16:creationId xmlns:a16="http://schemas.microsoft.com/office/drawing/2014/main" id="{C72870CF-9C2A-6F82-DF42-772DAC220A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20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04" name="Rectangle 452">
              <a:extLst>
                <a:ext uri="{FF2B5EF4-FFF2-40B4-BE49-F238E27FC236}">
                  <a16:creationId xmlns:a16="http://schemas.microsoft.com/office/drawing/2014/main" id="{DECFD513-1D1B-278E-21B7-BEC859344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3431"/>
              <a:ext cx="73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9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05" name="Rectangle 453">
              <a:extLst>
                <a:ext uri="{FF2B5EF4-FFF2-40B4-BE49-F238E27FC236}">
                  <a16:creationId xmlns:a16="http://schemas.microsoft.com/office/drawing/2014/main" id="{67B3B849-962D-D52B-E88B-5F944971B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" y="3431"/>
              <a:ext cx="25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Jane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06" name="Rectangle 454">
              <a:extLst>
                <a:ext uri="{FF2B5EF4-FFF2-40B4-BE49-F238E27FC236}">
                  <a16:creationId xmlns:a16="http://schemas.microsoft.com/office/drawing/2014/main" id="{A71449B8-C5B5-58E8-CC4B-8D8FEBF69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" y="3431"/>
              <a:ext cx="12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-1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07" name="Rectangle 455">
              <a:extLst>
                <a:ext uri="{FF2B5EF4-FFF2-40B4-BE49-F238E27FC236}">
                  <a16:creationId xmlns:a16="http://schemas.microsoft.com/office/drawing/2014/main" id="{D42EDED3-947B-6DB1-4263-EC97CE5C7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3431"/>
              <a:ext cx="1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17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08" name="Rectangle 456">
              <a:extLst>
                <a:ext uri="{FF2B5EF4-FFF2-40B4-BE49-F238E27FC236}">
                  <a16:creationId xmlns:a16="http://schemas.microsoft.com/office/drawing/2014/main" id="{39CF682E-14A0-096A-82FA-CF48724D4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3431"/>
              <a:ext cx="12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-1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09" name="Line 457">
              <a:extLst>
                <a:ext uri="{FF2B5EF4-FFF2-40B4-BE49-F238E27FC236}">
                  <a16:creationId xmlns:a16="http://schemas.microsoft.com/office/drawing/2014/main" id="{4E0F5B26-5D71-4900-C753-D81BAB4338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424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0" name="Line 458">
              <a:extLst>
                <a:ext uri="{FF2B5EF4-FFF2-40B4-BE49-F238E27FC236}">
                  <a16:creationId xmlns:a16="http://schemas.microsoft.com/office/drawing/2014/main" id="{9576870D-47D3-1C2F-26AB-57801BF5E4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1" name="Rectangle 459">
              <a:extLst>
                <a:ext uri="{FF2B5EF4-FFF2-40B4-BE49-F238E27FC236}">
                  <a16:creationId xmlns:a16="http://schemas.microsoft.com/office/drawing/2014/main" id="{127A23BD-7EA2-49FC-739B-51BE9A2D7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424"/>
              <a:ext cx="19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2" name="Line 460">
              <a:extLst>
                <a:ext uri="{FF2B5EF4-FFF2-40B4-BE49-F238E27FC236}">
                  <a16:creationId xmlns:a16="http://schemas.microsoft.com/office/drawing/2014/main" id="{DD5549D8-CCD2-8206-3C92-8158FE802F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3424"/>
              <a:ext cx="1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3" name="Line 461">
              <a:extLst>
                <a:ext uri="{FF2B5EF4-FFF2-40B4-BE49-F238E27FC236}">
                  <a16:creationId xmlns:a16="http://schemas.microsoft.com/office/drawing/2014/main" id="{02F05A5D-9533-5EAA-16CF-AC13D53CF9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424"/>
              <a:ext cx="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4" name="Line 462">
              <a:extLst>
                <a:ext uri="{FF2B5EF4-FFF2-40B4-BE49-F238E27FC236}">
                  <a16:creationId xmlns:a16="http://schemas.microsoft.com/office/drawing/2014/main" id="{C684EE15-9777-1463-1896-489458616C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5" name="Rectangle 463">
              <a:extLst>
                <a:ext uri="{FF2B5EF4-FFF2-40B4-BE49-F238E27FC236}">
                  <a16:creationId xmlns:a16="http://schemas.microsoft.com/office/drawing/2014/main" id="{3B5E09FE-6967-B1CB-0E71-8E2A074DD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" y="3424"/>
              <a:ext cx="462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6" name="Line 464">
              <a:extLst>
                <a:ext uri="{FF2B5EF4-FFF2-40B4-BE49-F238E27FC236}">
                  <a16:creationId xmlns:a16="http://schemas.microsoft.com/office/drawing/2014/main" id="{20C7272A-0AE8-EC77-D580-1A44259EAE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" y="3424"/>
              <a:ext cx="4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7" name="Rectangle 465">
              <a:extLst>
                <a:ext uri="{FF2B5EF4-FFF2-40B4-BE49-F238E27FC236}">
                  <a16:creationId xmlns:a16="http://schemas.microsoft.com/office/drawing/2014/main" id="{D0E0CEEE-C220-482A-4B68-5025B810D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424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8" name="Line 466">
              <a:extLst>
                <a:ext uri="{FF2B5EF4-FFF2-40B4-BE49-F238E27FC236}">
                  <a16:creationId xmlns:a16="http://schemas.microsoft.com/office/drawing/2014/main" id="{9EF63064-86BB-5D45-3A30-2376A9F86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424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19" name="Line 467">
              <a:extLst>
                <a:ext uri="{FF2B5EF4-FFF2-40B4-BE49-F238E27FC236}">
                  <a16:creationId xmlns:a16="http://schemas.microsoft.com/office/drawing/2014/main" id="{30C5525A-660F-E8C8-E170-31D1645F6D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0" name="Rectangle 468">
              <a:extLst>
                <a:ext uri="{FF2B5EF4-FFF2-40B4-BE49-F238E27FC236}">
                  <a16:creationId xmlns:a16="http://schemas.microsoft.com/office/drawing/2014/main" id="{D01ACF5C-06D8-3CA1-B934-A515CF2B7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3424"/>
              <a:ext cx="500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1" name="Line 469">
              <a:extLst>
                <a:ext uri="{FF2B5EF4-FFF2-40B4-BE49-F238E27FC236}">
                  <a16:creationId xmlns:a16="http://schemas.microsoft.com/office/drawing/2014/main" id="{003A2AFA-F47C-621B-6986-78146E3480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3424"/>
              <a:ext cx="5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2" name="Line 470">
              <a:extLst>
                <a:ext uri="{FF2B5EF4-FFF2-40B4-BE49-F238E27FC236}">
                  <a16:creationId xmlns:a16="http://schemas.microsoft.com/office/drawing/2014/main" id="{161D5EE7-C107-095D-64D0-91A7840260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424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3" name="Line 471">
              <a:extLst>
                <a:ext uri="{FF2B5EF4-FFF2-40B4-BE49-F238E27FC236}">
                  <a16:creationId xmlns:a16="http://schemas.microsoft.com/office/drawing/2014/main" id="{2FD35F17-A7B3-8BF6-A4EC-27B24DDE99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4" name="Rectangle 472">
              <a:extLst>
                <a:ext uri="{FF2B5EF4-FFF2-40B4-BE49-F238E27FC236}">
                  <a16:creationId xmlns:a16="http://schemas.microsoft.com/office/drawing/2014/main" id="{435DBAE8-EB25-4CA4-7DC0-28D5D28F0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3424"/>
              <a:ext cx="57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5" name="Line 473">
              <a:extLst>
                <a:ext uri="{FF2B5EF4-FFF2-40B4-BE49-F238E27FC236}">
                  <a16:creationId xmlns:a16="http://schemas.microsoft.com/office/drawing/2014/main" id="{FC5B88F3-EBBD-08D4-60D7-F9C0BB70C0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0" y="3424"/>
              <a:ext cx="5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6" name="Line 474">
              <a:extLst>
                <a:ext uri="{FF2B5EF4-FFF2-40B4-BE49-F238E27FC236}">
                  <a16:creationId xmlns:a16="http://schemas.microsoft.com/office/drawing/2014/main" id="{E3F43B02-709B-B634-30F2-9E92DF3D1E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424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7" name="Line 475">
              <a:extLst>
                <a:ext uri="{FF2B5EF4-FFF2-40B4-BE49-F238E27FC236}">
                  <a16:creationId xmlns:a16="http://schemas.microsoft.com/office/drawing/2014/main" id="{B3478815-E346-5500-308F-AB5BAC3C21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8" name="Rectangle 476">
              <a:extLst>
                <a:ext uri="{FF2B5EF4-FFF2-40B4-BE49-F238E27FC236}">
                  <a16:creationId xmlns:a16="http://schemas.microsoft.com/office/drawing/2014/main" id="{1A6C760D-C6C3-A67C-C0E6-FF31BA937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3424"/>
              <a:ext cx="49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29" name="Line 477">
              <a:extLst>
                <a:ext uri="{FF2B5EF4-FFF2-40B4-BE49-F238E27FC236}">
                  <a16:creationId xmlns:a16="http://schemas.microsoft.com/office/drawing/2014/main" id="{95153D77-53DE-AA38-4A57-58D0FFA81F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5" y="3424"/>
              <a:ext cx="4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0" name="Line 478">
              <a:extLst>
                <a:ext uri="{FF2B5EF4-FFF2-40B4-BE49-F238E27FC236}">
                  <a16:creationId xmlns:a16="http://schemas.microsoft.com/office/drawing/2014/main" id="{B463F6BC-7BC6-09D2-3878-FBFF7E2DCE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424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1" name="Line 479">
              <a:extLst>
                <a:ext uri="{FF2B5EF4-FFF2-40B4-BE49-F238E27FC236}">
                  <a16:creationId xmlns:a16="http://schemas.microsoft.com/office/drawing/2014/main" id="{2758636A-D766-A892-3017-0FC78F287A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424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2" name="Line 480">
              <a:extLst>
                <a:ext uri="{FF2B5EF4-FFF2-40B4-BE49-F238E27FC236}">
                  <a16:creationId xmlns:a16="http://schemas.microsoft.com/office/drawing/2014/main" id="{B7C8D61A-25B9-C1CC-3D6A-696E124E56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3" name="Line 481">
              <a:extLst>
                <a:ext uri="{FF2B5EF4-FFF2-40B4-BE49-F238E27FC236}">
                  <a16:creationId xmlns:a16="http://schemas.microsoft.com/office/drawing/2014/main" id="{D7B090D3-47E7-846D-3DF7-043132DD0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4" name="Rectangle 482">
              <a:extLst>
                <a:ext uri="{FF2B5EF4-FFF2-40B4-BE49-F238E27FC236}">
                  <a16:creationId xmlns:a16="http://schemas.microsoft.com/office/drawing/2014/main" id="{BA038041-FC74-15B1-0E54-FEEEA3A47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427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5" name="Line 483">
              <a:extLst>
                <a:ext uri="{FF2B5EF4-FFF2-40B4-BE49-F238E27FC236}">
                  <a16:creationId xmlns:a16="http://schemas.microsoft.com/office/drawing/2014/main" id="{AB606161-5372-13E3-0453-A83951CD09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6" name="Line 484">
              <a:extLst>
                <a:ext uri="{FF2B5EF4-FFF2-40B4-BE49-F238E27FC236}">
                  <a16:creationId xmlns:a16="http://schemas.microsoft.com/office/drawing/2014/main" id="{6C9110C3-B507-A66C-A06D-EB302A0F75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7" name="Line 485">
              <a:extLst>
                <a:ext uri="{FF2B5EF4-FFF2-40B4-BE49-F238E27FC236}">
                  <a16:creationId xmlns:a16="http://schemas.microsoft.com/office/drawing/2014/main" id="{32D4A25E-A960-2329-273E-AD24A8C725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8" name="Line 486">
              <a:extLst>
                <a:ext uri="{FF2B5EF4-FFF2-40B4-BE49-F238E27FC236}">
                  <a16:creationId xmlns:a16="http://schemas.microsoft.com/office/drawing/2014/main" id="{E328E63F-2354-D558-0234-8A5EF60BFD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427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39" name="Rectangle 487">
              <a:extLst>
                <a:ext uri="{FF2B5EF4-FFF2-40B4-BE49-F238E27FC236}">
                  <a16:creationId xmlns:a16="http://schemas.microsoft.com/office/drawing/2014/main" id="{23DBC423-505C-F9A2-F8B8-7B399853C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650"/>
              <a:ext cx="18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10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40" name="Rectangle 488">
              <a:extLst>
                <a:ext uri="{FF2B5EF4-FFF2-40B4-BE49-F238E27FC236}">
                  <a16:creationId xmlns:a16="http://schemas.microsoft.com/office/drawing/2014/main" id="{9F759E99-1121-6CD7-084B-65DAC8DA6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" y="3650"/>
              <a:ext cx="31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Mary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41" name="Rectangle 489">
              <a:extLst>
                <a:ext uri="{FF2B5EF4-FFF2-40B4-BE49-F238E27FC236}">
                  <a16:creationId xmlns:a16="http://schemas.microsoft.com/office/drawing/2014/main" id="{5691D64D-84C4-A6A5-3427-E4F2C1DE3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" y="3650"/>
              <a:ext cx="12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-1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42" name="Rectangle 490">
              <a:extLst>
                <a:ext uri="{FF2B5EF4-FFF2-40B4-BE49-F238E27FC236}">
                  <a16:creationId xmlns:a16="http://schemas.microsoft.com/office/drawing/2014/main" id="{2F6F4DA1-98FD-5B49-238D-16BB1554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3" y="3650"/>
              <a:ext cx="145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19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43" name="Rectangle 491">
              <a:extLst>
                <a:ext uri="{FF2B5EF4-FFF2-40B4-BE49-F238E27FC236}">
                  <a16:creationId xmlns:a16="http://schemas.microsoft.com/office/drawing/2014/main" id="{7BDF0D72-4F62-AB5C-6659-6013CE174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3650"/>
              <a:ext cx="121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>
                  <a:solidFill>
                    <a:srgbClr val="000000"/>
                  </a:solidFill>
                  <a:latin typeface="Times New Roman" panose="02020603050405020304" pitchFamily="18" charset="0"/>
                </a:rPr>
                <a:t>-1</a:t>
              </a:r>
              <a:endParaRPr lang="en-US" altLang="en-US" sz="2400">
                <a:latin typeface="Tahoma" panose="020B0604030504040204" pitchFamily="34" charset="0"/>
              </a:endParaRPr>
            </a:p>
          </p:txBody>
        </p:sp>
        <p:sp>
          <p:nvSpPr>
            <p:cNvPr id="1764844" name="Line 492">
              <a:extLst>
                <a:ext uri="{FF2B5EF4-FFF2-40B4-BE49-F238E27FC236}">
                  <a16:creationId xmlns:a16="http://schemas.microsoft.com/office/drawing/2014/main" id="{A95FF111-E0AD-577C-91EC-D534D07E25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642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45" name="Line 493">
              <a:extLst>
                <a:ext uri="{FF2B5EF4-FFF2-40B4-BE49-F238E27FC236}">
                  <a16:creationId xmlns:a16="http://schemas.microsoft.com/office/drawing/2014/main" id="{94202092-8071-D88B-5255-98F9AD0950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46" name="Line 494">
              <a:extLst>
                <a:ext uri="{FF2B5EF4-FFF2-40B4-BE49-F238E27FC236}">
                  <a16:creationId xmlns:a16="http://schemas.microsoft.com/office/drawing/2014/main" id="{AD095BF4-F1D0-7821-2CC6-4EFE94635E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3642"/>
              <a:ext cx="1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47" name="Line 495">
              <a:extLst>
                <a:ext uri="{FF2B5EF4-FFF2-40B4-BE49-F238E27FC236}">
                  <a16:creationId xmlns:a16="http://schemas.microsoft.com/office/drawing/2014/main" id="{AC2C37B7-B3FC-42F3-0E8C-9CA18F3B02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642"/>
              <a:ext cx="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48" name="Line 496">
              <a:extLst>
                <a:ext uri="{FF2B5EF4-FFF2-40B4-BE49-F238E27FC236}">
                  <a16:creationId xmlns:a16="http://schemas.microsoft.com/office/drawing/2014/main" id="{3C7E4CB5-EC72-1EBF-0FCF-B34167E2D6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49" name="Line 497">
              <a:extLst>
                <a:ext uri="{FF2B5EF4-FFF2-40B4-BE49-F238E27FC236}">
                  <a16:creationId xmlns:a16="http://schemas.microsoft.com/office/drawing/2014/main" id="{368258B7-B55F-78C7-841C-1FEAFB7D6AA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" y="3642"/>
              <a:ext cx="4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0" name="Line 498">
              <a:extLst>
                <a:ext uri="{FF2B5EF4-FFF2-40B4-BE49-F238E27FC236}">
                  <a16:creationId xmlns:a16="http://schemas.microsoft.com/office/drawing/2014/main" id="{C5A4C829-1E5D-2DA5-A492-8870182E7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642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1" name="Line 499">
              <a:extLst>
                <a:ext uri="{FF2B5EF4-FFF2-40B4-BE49-F238E27FC236}">
                  <a16:creationId xmlns:a16="http://schemas.microsoft.com/office/drawing/2014/main" id="{EDEEF932-CEDA-5BBA-3E92-D6E7E40875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2" name="Line 500">
              <a:extLst>
                <a:ext uri="{FF2B5EF4-FFF2-40B4-BE49-F238E27FC236}">
                  <a16:creationId xmlns:a16="http://schemas.microsoft.com/office/drawing/2014/main" id="{5F8C3B3E-4BA9-B969-707A-0A47D8D255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3642"/>
              <a:ext cx="5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3" name="Line 501">
              <a:extLst>
                <a:ext uri="{FF2B5EF4-FFF2-40B4-BE49-F238E27FC236}">
                  <a16:creationId xmlns:a16="http://schemas.microsoft.com/office/drawing/2014/main" id="{2B239A86-EB7B-8B96-052A-50B205BE40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642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4" name="Line 502">
              <a:extLst>
                <a:ext uri="{FF2B5EF4-FFF2-40B4-BE49-F238E27FC236}">
                  <a16:creationId xmlns:a16="http://schemas.microsoft.com/office/drawing/2014/main" id="{7BBFC6FC-B9D4-76F4-8574-FAFBF4D9E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5" name="Line 503">
              <a:extLst>
                <a:ext uri="{FF2B5EF4-FFF2-40B4-BE49-F238E27FC236}">
                  <a16:creationId xmlns:a16="http://schemas.microsoft.com/office/drawing/2014/main" id="{7A669025-AC67-BABD-5EB4-680B089745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0" y="3642"/>
              <a:ext cx="5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6" name="Line 504">
              <a:extLst>
                <a:ext uri="{FF2B5EF4-FFF2-40B4-BE49-F238E27FC236}">
                  <a16:creationId xmlns:a16="http://schemas.microsoft.com/office/drawing/2014/main" id="{6032A67B-FD5D-C06F-49ED-1960A976F7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642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7" name="Line 505">
              <a:extLst>
                <a:ext uri="{FF2B5EF4-FFF2-40B4-BE49-F238E27FC236}">
                  <a16:creationId xmlns:a16="http://schemas.microsoft.com/office/drawing/2014/main" id="{E778C31D-7161-02B0-7BF9-4746EF271D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8" name="Line 506">
              <a:extLst>
                <a:ext uri="{FF2B5EF4-FFF2-40B4-BE49-F238E27FC236}">
                  <a16:creationId xmlns:a16="http://schemas.microsoft.com/office/drawing/2014/main" id="{C5C7A904-346C-74F5-6F7B-F2ED6400CC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5" y="3642"/>
              <a:ext cx="4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59" name="Line 507">
              <a:extLst>
                <a:ext uri="{FF2B5EF4-FFF2-40B4-BE49-F238E27FC236}">
                  <a16:creationId xmlns:a16="http://schemas.microsoft.com/office/drawing/2014/main" id="{ED3A16A8-B000-3DB4-E3E1-5E47F17907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642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0" name="Line 508">
              <a:extLst>
                <a:ext uri="{FF2B5EF4-FFF2-40B4-BE49-F238E27FC236}">
                  <a16:creationId xmlns:a16="http://schemas.microsoft.com/office/drawing/2014/main" id="{1E246666-ACFB-550A-1451-CA227DCBE4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642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1" name="Line 509">
              <a:extLst>
                <a:ext uri="{FF2B5EF4-FFF2-40B4-BE49-F238E27FC236}">
                  <a16:creationId xmlns:a16="http://schemas.microsoft.com/office/drawing/2014/main" id="{DDBD2126-DE99-55B6-0077-2E69BE8CFF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2" name="Line 510">
              <a:extLst>
                <a:ext uri="{FF2B5EF4-FFF2-40B4-BE49-F238E27FC236}">
                  <a16:creationId xmlns:a16="http://schemas.microsoft.com/office/drawing/2014/main" id="{E822FA98-3F98-2BFB-C699-66FC9C4754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3" name="Line 511">
              <a:extLst>
                <a:ext uri="{FF2B5EF4-FFF2-40B4-BE49-F238E27FC236}">
                  <a16:creationId xmlns:a16="http://schemas.microsoft.com/office/drawing/2014/main" id="{8F4C4ACF-1CCD-9AF4-A2E1-A2316D004E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4" name="Line 512">
              <a:extLst>
                <a:ext uri="{FF2B5EF4-FFF2-40B4-BE49-F238E27FC236}">
                  <a16:creationId xmlns:a16="http://schemas.microsoft.com/office/drawing/2014/main" id="{7EE36A08-7A52-AA6F-2B1A-3089C689BA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5" name="Line 513">
              <a:extLst>
                <a:ext uri="{FF2B5EF4-FFF2-40B4-BE49-F238E27FC236}">
                  <a16:creationId xmlns:a16="http://schemas.microsoft.com/office/drawing/2014/main" id="{0DCDE8CF-E770-C004-7B43-A60690D81C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6" name="Rectangle 514">
              <a:extLst>
                <a:ext uri="{FF2B5EF4-FFF2-40B4-BE49-F238E27FC236}">
                  <a16:creationId xmlns:a16="http://schemas.microsoft.com/office/drawing/2014/main" id="{00C2E75F-D0AB-2683-F160-2A57BA6D5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861"/>
              <a:ext cx="19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7" name="Line 515">
              <a:extLst>
                <a:ext uri="{FF2B5EF4-FFF2-40B4-BE49-F238E27FC236}">
                  <a16:creationId xmlns:a16="http://schemas.microsoft.com/office/drawing/2014/main" id="{5541C082-B4CD-6E32-0573-B3080EBC2A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3861"/>
              <a:ext cx="1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8" name="Line 516">
              <a:extLst>
                <a:ext uri="{FF2B5EF4-FFF2-40B4-BE49-F238E27FC236}">
                  <a16:creationId xmlns:a16="http://schemas.microsoft.com/office/drawing/2014/main" id="{7EA1EE17-4E74-4926-9CBC-6F0D35B3D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69" name="Line 517">
              <a:extLst>
                <a:ext uri="{FF2B5EF4-FFF2-40B4-BE49-F238E27FC236}">
                  <a16:creationId xmlns:a16="http://schemas.microsoft.com/office/drawing/2014/main" id="{425AAA21-92F2-4854-2D98-DDEEB1D85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861"/>
              <a:ext cx="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0" name="Line 518">
              <a:extLst>
                <a:ext uri="{FF2B5EF4-FFF2-40B4-BE49-F238E27FC236}">
                  <a16:creationId xmlns:a16="http://schemas.microsoft.com/office/drawing/2014/main" id="{B20E68CA-48DB-272A-425E-B29CC524B6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1" name="Rectangle 519">
              <a:extLst>
                <a:ext uri="{FF2B5EF4-FFF2-40B4-BE49-F238E27FC236}">
                  <a16:creationId xmlns:a16="http://schemas.microsoft.com/office/drawing/2014/main" id="{EA73E671-81AA-1F20-7242-336A5328D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" y="3861"/>
              <a:ext cx="462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2" name="Line 520">
              <a:extLst>
                <a:ext uri="{FF2B5EF4-FFF2-40B4-BE49-F238E27FC236}">
                  <a16:creationId xmlns:a16="http://schemas.microsoft.com/office/drawing/2014/main" id="{77626077-2632-17EF-CDDA-C60D56186F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" y="3861"/>
              <a:ext cx="4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3" name="Rectangle 521">
              <a:extLst>
                <a:ext uri="{FF2B5EF4-FFF2-40B4-BE49-F238E27FC236}">
                  <a16:creationId xmlns:a16="http://schemas.microsoft.com/office/drawing/2014/main" id="{C58198CC-EE76-B378-6BA1-ADAFEC134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646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4" name="Line 522">
              <a:extLst>
                <a:ext uri="{FF2B5EF4-FFF2-40B4-BE49-F238E27FC236}">
                  <a16:creationId xmlns:a16="http://schemas.microsoft.com/office/drawing/2014/main" id="{27B7A50B-EB99-B40C-274E-9E68AADFEC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5" name="Rectangle 523">
              <a:extLst>
                <a:ext uri="{FF2B5EF4-FFF2-40B4-BE49-F238E27FC236}">
                  <a16:creationId xmlns:a16="http://schemas.microsoft.com/office/drawing/2014/main" id="{6379030D-8587-E80D-2189-8167C1CA5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" y="3861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6" name="Line 524">
              <a:extLst>
                <a:ext uri="{FF2B5EF4-FFF2-40B4-BE49-F238E27FC236}">
                  <a16:creationId xmlns:a16="http://schemas.microsoft.com/office/drawing/2014/main" id="{F3224784-6AA6-F88E-8BA8-13509152D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7" name="Line 525">
              <a:extLst>
                <a:ext uri="{FF2B5EF4-FFF2-40B4-BE49-F238E27FC236}">
                  <a16:creationId xmlns:a16="http://schemas.microsoft.com/office/drawing/2014/main" id="{6BC5AD12-A8B7-AA3A-207B-6886F84BFF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2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8" name="Rectangle 526">
              <a:extLst>
                <a:ext uri="{FF2B5EF4-FFF2-40B4-BE49-F238E27FC236}">
                  <a16:creationId xmlns:a16="http://schemas.microsoft.com/office/drawing/2014/main" id="{80426A6F-69BB-7A94-A7B2-86A269CE5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" y="3861"/>
              <a:ext cx="500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79" name="Line 527">
              <a:extLst>
                <a:ext uri="{FF2B5EF4-FFF2-40B4-BE49-F238E27FC236}">
                  <a16:creationId xmlns:a16="http://schemas.microsoft.com/office/drawing/2014/main" id="{0616026F-B4C3-0762-F9EE-A7D235E175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6" y="3861"/>
              <a:ext cx="50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0" name="Line 528">
              <a:extLst>
                <a:ext uri="{FF2B5EF4-FFF2-40B4-BE49-F238E27FC236}">
                  <a16:creationId xmlns:a16="http://schemas.microsoft.com/office/drawing/2014/main" id="{8BF51327-3588-752F-EE0D-D1D39BC63F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1" name="Line 529">
              <a:extLst>
                <a:ext uri="{FF2B5EF4-FFF2-40B4-BE49-F238E27FC236}">
                  <a16:creationId xmlns:a16="http://schemas.microsoft.com/office/drawing/2014/main" id="{485A56F7-A903-F233-9C1D-209D45420E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2" name="Line 530">
              <a:extLst>
                <a:ext uri="{FF2B5EF4-FFF2-40B4-BE49-F238E27FC236}">
                  <a16:creationId xmlns:a16="http://schemas.microsoft.com/office/drawing/2014/main" id="{30D34563-D219-C721-22B6-AF78AE3A00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66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3" name="Rectangle 531">
              <a:extLst>
                <a:ext uri="{FF2B5EF4-FFF2-40B4-BE49-F238E27FC236}">
                  <a16:creationId xmlns:a16="http://schemas.microsoft.com/office/drawing/2014/main" id="{F1438900-0A44-9C07-88A3-64D0FC2D4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0" y="3861"/>
              <a:ext cx="57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4" name="Line 532">
              <a:extLst>
                <a:ext uri="{FF2B5EF4-FFF2-40B4-BE49-F238E27FC236}">
                  <a16:creationId xmlns:a16="http://schemas.microsoft.com/office/drawing/2014/main" id="{0E2D2B64-1CA7-B8C2-2084-AE2886AFF2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70" y="3861"/>
              <a:ext cx="5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5" name="Line 533">
              <a:extLst>
                <a:ext uri="{FF2B5EF4-FFF2-40B4-BE49-F238E27FC236}">
                  <a16:creationId xmlns:a16="http://schemas.microsoft.com/office/drawing/2014/main" id="{4BD268D0-CCCF-4FBC-A02E-310DE9BDB5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6" name="Line 534">
              <a:extLst>
                <a:ext uri="{FF2B5EF4-FFF2-40B4-BE49-F238E27FC236}">
                  <a16:creationId xmlns:a16="http://schemas.microsoft.com/office/drawing/2014/main" id="{A7E46D86-3890-2088-4CC7-CBFEDB4710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7" name="Line 535">
              <a:extLst>
                <a:ext uri="{FF2B5EF4-FFF2-40B4-BE49-F238E27FC236}">
                  <a16:creationId xmlns:a16="http://schemas.microsoft.com/office/drawing/2014/main" id="{9F9A1549-83E8-73CB-2CE4-ACF1806B8B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1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8" name="Rectangle 536">
              <a:extLst>
                <a:ext uri="{FF2B5EF4-FFF2-40B4-BE49-F238E27FC236}">
                  <a16:creationId xmlns:a16="http://schemas.microsoft.com/office/drawing/2014/main" id="{E375C436-E9B1-28F6-C2C4-41FEF562A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5" y="3861"/>
              <a:ext cx="498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89" name="Line 537">
              <a:extLst>
                <a:ext uri="{FF2B5EF4-FFF2-40B4-BE49-F238E27FC236}">
                  <a16:creationId xmlns:a16="http://schemas.microsoft.com/office/drawing/2014/main" id="{65960D12-E193-6056-394C-F7A896D39F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5" y="3861"/>
              <a:ext cx="4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90" name="Line 538">
              <a:extLst>
                <a:ext uri="{FF2B5EF4-FFF2-40B4-BE49-F238E27FC236}">
                  <a16:creationId xmlns:a16="http://schemas.microsoft.com/office/drawing/2014/main" id="{F523066A-710B-7C0B-3DBA-8F515755CC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646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91" name="Line 539">
              <a:extLst>
                <a:ext uri="{FF2B5EF4-FFF2-40B4-BE49-F238E27FC236}">
                  <a16:creationId xmlns:a16="http://schemas.microsoft.com/office/drawing/2014/main" id="{9C11CF84-2677-8493-0DF7-67B3CE991F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92" name="Line 540">
              <a:extLst>
                <a:ext uri="{FF2B5EF4-FFF2-40B4-BE49-F238E27FC236}">
                  <a16:creationId xmlns:a16="http://schemas.microsoft.com/office/drawing/2014/main" id="{08FC1272-3DC7-1BB4-EFF6-01839569E6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93" name="Line 541">
              <a:extLst>
                <a:ext uri="{FF2B5EF4-FFF2-40B4-BE49-F238E27FC236}">
                  <a16:creationId xmlns:a16="http://schemas.microsoft.com/office/drawing/2014/main" id="{5BBAF4C8-F754-B6A8-57C2-5431F77B13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86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4894" name="Line 542">
              <a:extLst>
                <a:ext uri="{FF2B5EF4-FFF2-40B4-BE49-F238E27FC236}">
                  <a16:creationId xmlns:a16="http://schemas.microsoft.com/office/drawing/2014/main" id="{1655EF88-7B55-4B0F-CBB9-F9D718BCED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3" y="386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64895" name="Group 543">
            <a:extLst>
              <a:ext uri="{FF2B5EF4-FFF2-40B4-BE49-F238E27FC236}">
                <a16:creationId xmlns:a16="http://schemas.microsoft.com/office/drawing/2014/main" id="{7DE2634B-EA24-A84B-B0D8-7A8E9516EE40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2286001"/>
            <a:ext cx="4191000" cy="3127375"/>
            <a:chOff x="2880" y="1488"/>
            <a:chExt cx="2640" cy="1970"/>
          </a:xfrm>
        </p:grpSpPr>
        <p:grpSp>
          <p:nvGrpSpPr>
            <p:cNvPr id="1764896" name="Group 544">
              <a:extLst>
                <a:ext uri="{FF2B5EF4-FFF2-40B4-BE49-F238E27FC236}">
                  <a16:creationId xmlns:a16="http://schemas.microsoft.com/office/drawing/2014/main" id="{6DF1CC19-4B4D-5409-8BF1-0B506280D4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2496"/>
              <a:ext cx="386" cy="386"/>
              <a:chOff x="3311" y="2448"/>
              <a:chExt cx="386" cy="386"/>
            </a:xfrm>
          </p:grpSpPr>
          <p:sp>
            <p:nvSpPr>
              <p:cNvPr id="1764897" name="Oval 545">
                <a:extLst>
                  <a:ext uri="{FF2B5EF4-FFF2-40B4-BE49-F238E27FC236}">
                    <a16:creationId xmlns:a16="http://schemas.microsoft.com/office/drawing/2014/main" id="{E885ED14-912E-6D59-7D04-CB78C830B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1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898" name="Text Box 546">
                <a:extLst>
                  <a:ext uri="{FF2B5EF4-FFF2-40B4-BE49-F238E27FC236}">
                    <a16:creationId xmlns:a16="http://schemas.microsoft.com/office/drawing/2014/main" id="{A9A5E2D5-AC7B-4AFA-1F81-E689FDDDFD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2" y="2505"/>
                <a:ext cx="38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Bob</a:t>
                </a:r>
              </a:p>
            </p:txBody>
          </p:sp>
        </p:grpSp>
        <p:grpSp>
          <p:nvGrpSpPr>
            <p:cNvPr id="1764899" name="Group 547">
              <a:extLst>
                <a:ext uri="{FF2B5EF4-FFF2-40B4-BE49-F238E27FC236}">
                  <a16:creationId xmlns:a16="http://schemas.microsoft.com/office/drawing/2014/main" id="{62D06376-B1F8-38C6-236D-114A02988E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496"/>
              <a:ext cx="480" cy="386"/>
              <a:chOff x="3984" y="2448"/>
              <a:chExt cx="480" cy="386"/>
            </a:xfrm>
          </p:grpSpPr>
          <p:sp>
            <p:nvSpPr>
              <p:cNvPr id="1764900" name="Oval 548">
                <a:extLst>
                  <a:ext uri="{FF2B5EF4-FFF2-40B4-BE49-F238E27FC236}">
                    <a16:creationId xmlns:a16="http://schemas.microsoft.com/office/drawing/2014/main" id="{0FCA2A42-E2D6-61EF-A900-A02666913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01" name="Text Box 549">
                <a:extLst>
                  <a:ext uri="{FF2B5EF4-FFF2-40B4-BE49-F238E27FC236}">
                    <a16:creationId xmlns:a16="http://schemas.microsoft.com/office/drawing/2014/main" id="{0960ED06-D0AA-6E2B-1346-1F878A55FF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4" y="2505"/>
                <a:ext cx="48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Mike</a:t>
                </a:r>
              </a:p>
            </p:txBody>
          </p:sp>
        </p:grpSp>
        <p:grpSp>
          <p:nvGrpSpPr>
            <p:cNvPr id="1764902" name="Group 550">
              <a:extLst>
                <a:ext uri="{FF2B5EF4-FFF2-40B4-BE49-F238E27FC236}">
                  <a16:creationId xmlns:a16="http://schemas.microsoft.com/office/drawing/2014/main" id="{7CD0DC4E-67AD-0E36-2E89-BFBC7D3D9A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2496"/>
              <a:ext cx="431" cy="386"/>
              <a:chOff x="4560" y="2496"/>
              <a:chExt cx="431" cy="386"/>
            </a:xfrm>
          </p:grpSpPr>
          <p:sp>
            <p:nvSpPr>
              <p:cNvPr id="1764903" name="Oval 551">
                <a:extLst>
                  <a:ext uri="{FF2B5EF4-FFF2-40B4-BE49-F238E27FC236}">
                    <a16:creationId xmlns:a16="http://schemas.microsoft.com/office/drawing/2014/main" id="{11AE37FD-B753-0B4E-AB9F-907901096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0" y="2496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04" name="Text Box 552">
                <a:extLst>
                  <a:ext uri="{FF2B5EF4-FFF2-40B4-BE49-F238E27FC236}">
                    <a16:creationId xmlns:a16="http://schemas.microsoft.com/office/drawing/2014/main" id="{AB3AC356-5923-D9E1-2009-C2A35CCF36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60" y="2553"/>
                <a:ext cx="43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Sam</a:t>
                </a:r>
              </a:p>
            </p:txBody>
          </p:sp>
        </p:grpSp>
        <p:grpSp>
          <p:nvGrpSpPr>
            <p:cNvPr id="1764905" name="Group 553">
              <a:extLst>
                <a:ext uri="{FF2B5EF4-FFF2-40B4-BE49-F238E27FC236}">
                  <a16:creationId xmlns:a16="http://schemas.microsoft.com/office/drawing/2014/main" id="{51F78D9A-5A1E-D372-747C-8D9F9BDE74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8" y="2496"/>
              <a:ext cx="432" cy="386"/>
              <a:chOff x="5040" y="2448"/>
              <a:chExt cx="432" cy="386"/>
            </a:xfrm>
          </p:grpSpPr>
          <p:sp>
            <p:nvSpPr>
              <p:cNvPr id="1764906" name="Oval 554">
                <a:extLst>
                  <a:ext uri="{FF2B5EF4-FFF2-40B4-BE49-F238E27FC236}">
                    <a16:creationId xmlns:a16="http://schemas.microsoft.com/office/drawing/2014/main" id="{39DFE1C0-67F9-C536-A6E9-2BF402B221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3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07" name="Text Box 555">
                <a:extLst>
                  <a:ext uri="{FF2B5EF4-FFF2-40B4-BE49-F238E27FC236}">
                    <a16:creationId xmlns:a16="http://schemas.microsoft.com/office/drawing/2014/main" id="{5AAF2A49-F805-AD8C-CB27-A46603717A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" y="2505"/>
                <a:ext cx="43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Tom</a:t>
                </a:r>
              </a:p>
            </p:txBody>
          </p:sp>
        </p:grpSp>
        <p:grpSp>
          <p:nvGrpSpPr>
            <p:cNvPr id="1764908" name="Group 556">
              <a:extLst>
                <a:ext uri="{FF2B5EF4-FFF2-40B4-BE49-F238E27FC236}">
                  <a16:creationId xmlns:a16="http://schemas.microsoft.com/office/drawing/2014/main" id="{3EAEFE56-0C50-0005-8632-66472734DB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3" y="1488"/>
              <a:ext cx="386" cy="386"/>
              <a:chOff x="4183" y="1488"/>
              <a:chExt cx="386" cy="386"/>
            </a:xfrm>
          </p:grpSpPr>
          <p:sp>
            <p:nvSpPr>
              <p:cNvPr id="1764909" name="Oval 557">
                <a:extLst>
                  <a:ext uri="{FF2B5EF4-FFF2-40B4-BE49-F238E27FC236}">
                    <a16:creationId xmlns:a16="http://schemas.microsoft.com/office/drawing/2014/main" id="{3F2359AD-297D-6BBB-1AD4-6007C4221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148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10" name="Text Box 558">
                <a:extLst>
                  <a:ext uri="{FF2B5EF4-FFF2-40B4-BE49-F238E27FC236}">
                    <a16:creationId xmlns:a16="http://schemas.microsoft.com/office/drawing/2014/main" id="{A94FEEDF-55FA-4845-42CE-19C318C0C7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9" y="1545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Pam</a:t>
                </a:r>
              </a:p>
            </p:txBody>
          </p:sp>
        </p:grpSp>
        <p:grpSp>
          <p:nvGrpSpPr>
            <p:cNvPr id="1764911" name="Group 559">
              <a:extLst>
                <a:ext uri="{FF2B5EF4-FFF2-40B4-BE49-F238E27FC236}">
                  <a16:creationId xmlns:a16="http://schemas.microsoft.com/office/drawing/2014/main" id="{64AED287-46FF-7AB7-B517-3F58860F8C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2" y="1968"/>
              <a:ext cx="386" cy="386"/>
              <a:chOff x="3552" y="1968"/>
              <a:chExt cx="386" cy="386"/>
            </a:xfrm>
          </p:grpSpPr>
          <p:sp>
            <p:nvSpPr>
              <p:cNvPr id="1764912" name="Oval 560">
                <a:extLst>
                  <a:ext uri="{FF2B5EF4-FFF2-40B4-BE49-F238E27FC236}">
                    <a16:creationId xmlns:a16="http://schemas.microsoft.com/office/drawing/2014/main" id="{A2D2CF11-12E8-2FF2-A66A-1A50F36F6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2" y="196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13" name="Text Box 561">
                <a:extLst>
                  <a:ext uri="{FF2B5EF4-FFF2-40B4-BE49-F238E27FC236}">
                    <a16:creationId xmlns:a16="http://schemas.microsoft.com/office/drawing/2014/main" id="{5A040415-805A-AD52-A760-C181E02AF8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90" y="2025"/>
                <a:ext cx="31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Joe</a:t>
                </a:r>
              </a:p>
            </p:txBody>
          </p:sp>
        </p:grpSp>
        <p:grpSp>
          <p:nvGrpSpPr>
            <p:cNvPr id="1764914" name="Group 562">
              <a:extLst>
                <a:ext uri="{FF2B5EF4-FFF2-40B4-BE49-F238E27FC236}">
                  <a16:creationId xmlns:a16="http://schemas.microsoft.com/office/drawing/2014/main" id="{1E04D7CA-E9B3-E8C6-A4BD-A7E540CBD3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7" y="1968"/>
              <a:ext cx="386" cy="386"/>
              <a:chOff x="4807" y="1968"/>
              <a:chExt cx="386" cy="386"/>
            </a:xfrm>
          </p:grpSpPr>
          <p:sp>
            <p:nvSpPr>
              <p:cNvPr id="1764915" name="Oval 563">
                <a:extLst>
                  <a:ext uri="{FF2B5EF4-FFF2-40B4-BE49-F238E27FC236}">
                    <a16:creationId xmlns:a16="http://schemas.microsoft.com/office/drawing/2014/main" id="{75BC3386-0051-366D-2D47-7B713B450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196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16" name="Text Box 564">
                <a:extLst>
                  <a:ext uri="{FF2B5EF4-FFF2-40B4-BE49-F238E27FC236}">
                    <a16:creationId xmlns:a16="http://schemas.microsoft.com/office/drawing/2014/main" id="{EFBA1D61-6E05-B69C-825A-B139E99989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33" y="2025"/>
                <a:ext cx="33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Sue</a:t>
                </a:r>
              </a:p>
            </p:txBody>
          </p:sp>
        </p:grpSp>
        <p:grpSp>
          <p:nvGrpSpPr>
            <p:cNvPr id="1764917" name="Group 565">
              <a:extLst>
                <a:ext uri="{FF2B5EF4-FFF2-40B4-BE49-F238E27FC236}">
                  <a16:creationId xmlns:a16="http://schemas.microsoft.com/office/drawing/2014/main" id="{25E4EBF0-EF0F-B300-243E-9E67CFADA5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3072"/>
              <a:ext cx="386" cy="386"/>
              <a:chOff x="2880" y="3072"/>
              <a:chExt cx="386" cy="386"/>
            </a:xfrm>
          </p:grpSpPr>
          <p:sp>
            <p:nvSpPr>
              <p:cNvPr id="1764918" name="Oval 566">
                <a:extLst>
                  <a:ext uri="{FF2B5EF4-FFF2-40B4-BE49-F238E27FC236}">
                    <a16:creationId xmlns:a16="http://schemas.microsoft.com/office/drawing/2014/main" id="{F2EB2BEF-8568-3A82-937F-19A722658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19" name="Text Box 567">
                <a:extLst>
                  <a:ext uri="{FF2B5EF4-FFF2-40B4-BE49-F238E27FC236}">
                    <a16:creationId xmlns:a16="http://schemas.microsoft.com/office/drawing/2014/main" id="{F38B3156-B4BF-CA66-2111-360159A0AF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3" y="3129"/>
                <a:ext cx="36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Ann</a:t>
                </a:r>
              </a:p>
            </p:txBody>
          </p:sp>
        </p:grpSp>
        <p:grpSp>
          <p:nvGrpSpPr>
            <p:cNvPr id="1764920" name="Group 568">
              <a:extLst>
                <a:ext uri="{FF2B5EF4-FFF2-40B4-BE49-F238E27FC236}">
                  <a16:creationId xmlns:a16="http://schemas.microsoft.com/office/drawing/2014/main" id="{9C644821-F882-9C56-6516-FBA92C596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2" y="3072"/>
              <a:ext cx="388" cy="386"/>
              <a:chOff x="3312" y="3072"/>
              <a:chExt cx="388" cy="386"/>
            </a:xfrm>
          </p:grpSpPr>
          <p:sp>
            <p:nvSpPr>
              <p:cNvPr id="1764921" name="Oval 569">
                <a:extLst>
                  <a:ext uri="{FF2B5EF4-FFF2-40B4-BE49-F238E27FC236}">
                    <a16:creationId xmlns:a16="http://schemas.microsoft.com/office/drawing/2014/main" id="{65D39408-6B4B-2E87-6D72-95B687763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22" name="Text Box 570">
                <a:extLst>
                  <a:ext uri="{FF2B5EF4-FFF2-40B4-BE49-F238E27FC236}">
                    <a16:creationId xmlns:a16="http://schemas.microsoft.com/office/drawing/2014/main" id="{75CBD8A6-8DEC-A255-5A0C-6C087DE3F6C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5" y="3129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Jane</a:t>
                </a:r>
              </a:p>
            </p:txBody>
          </p:sp>
        </p:grpSp>
        <p:grpSp>
          <p:nvGrpSpPr>
            <p:cNvPr id="1764923" name="Group 571">
              <a:extLst>
                <a:ext uri="{FF2B5EF4-FFF2-40B4-BE49-F238E27FC236}">
                  <a16:creationId xmlns:a16="http://schemas.microsoft.com/office/drawing/2014/main" id="{0084642E-C922-BB4C-1253-B004A79011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1" y="3072"/>
              <a:ext cx="431" cy="386"/>
              <a:chOff x="3711" y="3072"/>
              <a:chExt cx="431" cy="386"/>
            </a:xfrm>
          </p:grpSpPr>
          <p:sp>
            <p:nvSpPr>
              <p:cNvPr id="1764924" name="Oval 572">
                <a:extLst>
                  <a:ext uri="{FF2B5EF4-FFF2-40B4-BE49-F238E27FC236}">
                    <a16:creationId xmlns:a16="http://schemas.microsoft.com/office/drawing/2014/main" id="{F028B1D3-AF29-8035-3C04-8268E0E58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4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925" name="Text Box 573">
                <a:extLst>
                  <a:ext uri="{FF2B5EF4-FFF2-40B4-BE49-F238E27FC236}">
                    <a16:creationId xmlns:a16="http://schemas.microsoft.com/office/drawing/2014/main" id="{29EF62B0-2468-4F6C-5EC4-DA0D438A69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1" y="3129"/>
                <a:ext cx="43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Mary</a:t>
                </a:r>
              </a:p>
            </p:txBody>
          </p:sp>
        </p:grpSp>
        <p:sp>
          <p:nvSpPr>
            <p:cNvPr id="1764926" name="Line 574">
              <a:extLst>
                <a:ext uri="{FF2B5EF4-FFF2-40B4-BE49-F238E27FC236}">
                  <a16:creationId xmlns:a16="http://schemas.microsoft.com/office/drawing/2014/main" id="{6C7CE06F-6B7E-A759-7BDB-915B622839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88" y="1776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27" name="Line 575">
              <a:extLst>
                <a:ext uri="{FF2B5EF4-FFF2-40B4-BE49-F238E27FC236}">
                  <a16:creationId xmlns:a16="http://schemas.microsoft.com/office/drawing/2014/main" id="{CAC7AA13-A79B-0173-9492-A9570A66A8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" y="1776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28" name="Line 576">
              <a:extLst>
                <a:ext uri="{FF2B5EF4-FFF2-40B4-BE49-F238E27FC236}">
                  <a16:creationId xmlns:a16="http://schemas.microsoft.com/office/drawing/2014/main" id="{8FF4E5BE-C5F5-5557-FB6C-9A793EF620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8" y="2304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29" name="Line 577">
              <a:extLst>
                <a:ext uri="{FF2B5EF4-FFF2-40B4-BE49-F238E27FC236}">
                  <a16:creationId xmlns:a16="http://schemas.microsoft.com/office/drawing/2014/main" id="{7446DCBA-80D5-7FA6-A979-0221028FF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2304"/>
              <a:ext cx="14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30" name="Line 578">
              <a:extLst>
                <a:ext uri="{FF2B5EF4-FFF2-40B4-BE49-F238E27FC236}">
                  <a16:creationId xmlns:a16="http://schemas.microsoft.com/office/drawing/2014/main" id="{42127FC3-B376-2022-7217-2F0985045F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00" y="2304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31" name="Line 579">
              <a:extLst>
                <a:ext uri="{FF2B5EF4-FFF2-40B4-BE49-F238E27FC236}">
                  <a16:creationId xmlns:a16="http://schemas.microsoft.com/office/drawing/2014/main" id="{A4712693-4F3D-8AE9-27F7-68F5E5A585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8" y="2352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32" name="Line 580">
              <a:extLst>
                <a:ext uri="{FF2B5EF4-FFF2-40B4-BE49-F238E27FC236}">
                  <a16:creationId xmlns:a16="http://schemas.microsoft.com/office/drawing/2014/main" id="{970FCF61-91B1-F626-0C64-B4C5EFBD103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33" name="Line 581">
              <a:extLst>
                <a:ext uri="{FF2B5EF4-FFF2-40B4-BE49-F238E27FC236}">
                  <a16:creationId xmlns:a16="http://schemas.microsoft.com/office/drawing/2014/main" id="{A138271C-43ED-D277-7110-C1580F3379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934" name="Line 582">
              <a:extLst>
                <a:ext uri="{FF2B5EF4-FFF2-40B4-BE49-F238E27FC236}">
                  <a16:creationId xmlns:a16="http://schemas.microsoft.com/office/drawing/2014/main" id="{56349CFB-87F5-2EF7-5D5C-0332C7E8BE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6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64935" name="Text Box 583">
            <a:extLst>
              <a:ext uri="{FF2B5EF4-FFF2-40B4-BE49-F238E27FC236}">
                <a16:creationId xmlns:a16="http://schemas.microsoft.com/office/drawing/2014/main" id="{5DE16F42-6092-575A-0FDF-C49F35372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5440335"/>
            <a:ext cx="2582758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>
                <a:latin typeface="Times New Roman" panose="02020603050405020304" pitchFamily="18" charset="0"/>
              </a:rPr>
              <a:t> LeftChild(i)    =  2*i</a:t>
            </a:r>
          </a:p>
          <a:p>
            <a:pPr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en-US" altLang="en-US">
                <a:latin typeface="Times New Roman" panose="02020603050405020304" pitchFamily="18" charset="0"/>
              </a:rPr>
              <a:t> RightChild(i)  =  2*i + 1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5378" name="Rectangle 2">
            <a:extLst>
              <a:ext uri="{FF2B5EF4-FFF2-40B4-BE49-F238E27FC236}">
                <a16:creationId xmlns:a16="http://schemas.microsoft.com/office/drawing/2014/main" id="{E01919E1-0D8C-C1C3-5B91-1A9ACC71BC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Array binary tree - parent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D81247B3-2689-7E05-9500-5717BFEDE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140D-A4E0-A346-B72B-E8A614C04D90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765379" name="Rectangle 3">
            <a:extLst>
              <a:ext uri="{FF2B5EF4-FFF2-40B4-BE49-F238E27FC236}">
                <a16:creationId xmlns:a16="http://schemas.microsoft.com/office/drawing/2014/main" id="{C126F27B-0091-431C-C02F-931974471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675" y="5541963"/>
            <a:ext cx="1525588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5380" name="Rectangle 4">
            <a:extLst>
              <a:ext uri="{FF2B5EF4-FFF2-40B4-BE49-F238E27FC236}">
                <a16:creationId xmlns:a16="http://schemas.microsoft.com/office/drawing/2014/main" id="{15EBD63A-D4D2-5E75-27FC-A9C592A1F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263" y="5541963"/>
            <a:ext cx="6350" cy="47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5381" name="Rectangle 5">
            <a:extLst>
              <a:ext uri="{FF2B5EF4-FFF2-40B4-BE49-F238E27FC236}">
                <a16:creationId xmlns:a16="http://schemas.microsoft.com/office/drawing/2014/main" id="{3F123DD3-397F-4655-4014-303AFE5DC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546726"/>
            <a:ext cx="6350" cy="3413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5382" name="Rectangle 6">
            <a:extLst>
              <a:ext uri="{FF2B5EF4-FFF2-40B4-BE49-F238E27FC236}">
                <a16:creationId xmlns:a16="http://schemas.microsoft.com/office/drawing/2014/main" id="{7DBD2AD9-D517-0845-D676-207A7FA49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888038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65383" name="Rectangle 7">
            <a:extLst>
              <a:ext uri="{FF2B5EF4-FFF2-40B4-BE49-F238E27FC236}">
                <a16:creationId xmlns:a16="http://schemas.microsoft.com/office/drawing/2014/main" id="{EE052BA2-973D-AD39-3EF7-8763C2464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1063" y="5888038"/>
            <a:ext cx="6350" cy="63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65384" name="Group 8">
            <a:extLst>
              <a:ext uri="{FF2B5EF4-FFF2-40B4-BE49-F238E27FC236}">
                <a16:creationId xmlns:a16="http://schemas.microsoft.com/office/drawing/2014/main" id="{F7984FEE-F881-D206-AF9F-7D56361BFE2D}"/>
              </a:ext>
            </a:extLst>
          </p:cNvPr>
          <p:cNvGrpSpPr>
            <a:grpSpLocks/>
          </p:cNvGrpSpPr>
          <p:nvPr/>
        </p:nvGrpSpPr>
        <p:grpSpPr bwMode="auto">
          <a:xfrm>
            <a:off x="2133600" y="2438400"/>
            <a:ext cx="3511550" cy="3835400"/>
            <a:chOff x="395" y="1297"/>
            <a:chExt cx="2212" cy="2416"/>
          </a:xfrm>
        </p:grpSpPr>
        <p:grpSp>
          <p:nvGrpSpPr>
            <p:cNvPr id="1765385" name="Group 9">
              <a:extLst>
                <a:ext uri="{FF2B5EF4-FFF2-40B4-BE49-F238E27FC236}">
                  <a16:creationId xmlns:a16="http://schemas.microsoft.com/office/drawing/2014/main" id="{AFF25C8E-E005-9EC6-8234-7C3742CF5B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" y="1297"/>
              <a:ext cx="2212" cy="1278"/>
              <a:chOff x="395" y="1297"/>
              <a:chExt cx="2212" cy="1278"/>
            </a:xfrm>
          </p:grpSpPr>
          <p:sp>
            <p:nvSpPr>
              <p:cNvPr id="1765386" name="Rectangle 10">
                <a:extLst>
                  <a:ext uri="{FF2B5EF4-FFF2-40B4-BE49-F238E27FC236}">
                    <a16:creationId xmlns:a16="http://schemas.microsoft.com/office/drawing/2014/main" id="{33CEB957-539E-69A3-7F20-169347B40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" y="1307"/>
                <a:ext cx="4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87" name="Rectangle 11">
                <a:extLst>
                  <a:ext uri="{FF2B5EF4-FFF2-40B4-BE49-F238E27FC236}">
                    <a16:creationId xmlns:a16="http://schemas.microsoft.com/office/drawing/2014/main" id="{D2224A8C-7DE5-48E7-2D4E-E3FBA1A2F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307"/>
                <a:ext cx="29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Item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88" name="Rectangle 12">
                <a:extLst>
                  <a:ext uri="{FF2B5EF4-FFF2-40B4-BE49-F238E27FC236}">
                    <a16:creationId xmlns:a16="http://schemas.microsoft.com/office/drawing/2014/main" id="{7AAB8114-2A6D-F905-E89B-8CB43D475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9" y="1307"/>
                <a:ext cx="41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Parent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89" name="Rectangle 13">
                <a:extLst>
                  <a:ext uri="{FF2B5EF4-FFF2-40B4-BE49-F238E27FC236}">
                    <a16:creationId xmlns:a16="http://schemas.microsoft.com/office/drawing/2014/main" id="{4A94A5F9-ABB7-7046-C8BF-3FD16C621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3" y="1303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90" name="Rectangle 14">
                <a:extLst>
                  <a:ext uri="{FF2B5EF4-FFF2-40B4-BE49-F238E27FC236}">
                    <a16:creationId xmlns:a16="http://schemas.microsoft.com/office/drawing/2014/main" id="{48BAF2B3-D48D-39A8-725D-3C14C9F06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6" y="1318"/>
                <a:ext cx="36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 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91" name="Rectangle 15">
                <a:extLst>
                  <a:ext uri="{FF2B5EF4-FFF2-40B4-BE49-F238E27FC236}">
                    <a16:creationId xmlns:a16="http://schemas.microsoft.com/office/drawing/2014/main" id="{FDEE1E5F-8163-480C-67C6-6796B7E6C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0" y="1318"/>
                <a:ext cx="29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b="1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i  / 2 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92" name="Rectangle 16">
                <a:extLst>
                  <a:ext uri="{FF2B5EF4-FFF2-40B4-BE49-F238E27FC236}">
                    <a16:creationId xmlns:a16="http://schemas.microsoft.com/office/drawing/2014/main" id="{2918DFAD-58C3-AB74-68C9-3A26FDA5E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1303"/>
                <a:ext cx="0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393" name="Rectangle 17">
                <a:extLst>
                  <a:ext uri="{FF2B5EF4-FFF2-40B4-BE49-F238E27FC236}">
                    <a16:creationId xmlns:a16="http://schemas.microsoft.com/office/drawing/2014/main" id="{FD220111-A9D3-DF1D-89BE-F63DC857B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4" name="Line 18">
                <a:extLst>
                  <a:ext uri="{FF2B5EF4-FFF2-40B4-BE49-F238E27FC236}">
                    <a16:creationId xmlns:a16="http://schemas.microsoft.com/office/drawing/2014/main" id="{EB01C89D-B49B-DDC5-1D44-E68D311A1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5" name="Line 19">
                <a:extLst>
                  <a:ext uri="{FF2B5EF4-FFF2-40B4-BE49-F238E27FC236}">
                    <a16:creationId xmlns:a16="http://schemas.microsoft.com/office/drawing/2014/main" id="{D8EDE7F3-FF89-2907-8931-2E92E293F4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6" name="Rectangle 20">
                <a:extLst>
                  <a:ext uri="{FF2B5EF4-FFF2-40B4-BE49-F238E27FC236}">
                    <a16:creationId xmlns:a16="http://schemas.microsoft.com/office/drawing/2014/main" id="{EA46BA37-188F-178E-12ED-86AF954D5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7" name="Line 21">
                <a:extLst>
                  <a:ext uri="{FF2B5EF4-FFF2-40B4-BE49-F238E27FC236}">
                    <a16:creationId xmlns:a16="http://schemas.microsoft.com/office/drawing/2014/main" id="{BA33ED69-3958-8790-20FC-22CABFDFE0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8" name="Line 22">
                <a:extLst>
                  <a:ext uri="{FF2B5EF4-FFF2-40B4-BE49-F238E27FC236}">
                    <a16:creationId xmlns:a16="http://schemas.microsoft.com/office/drawing/2014/main" id="{89A2CAAA-5D3E-1BAA-038F-ABF59EDE0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399" name="Rectangle 23">
                <a:extLst>
                  <a:ext uri="{FF2B5EF4-FFF2-40B4-BE49-F238E27FC236}">
                    <a16:creationId xmlns:a16="http://schemas.microsoft.com/office/drawing/2014/main" id="{002C9B92-D16E-9C4F-FCE1-DCF24AF9E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297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0" name="Line 24">
                <a:extLst>
                  <a:ext uri="{FF2B5EF4-FFF2-40B4-BE49-F238E27FC236}">
                    <a16:creationId xmlns:a16="http://schemas.microsoft.com/office/drawing/2014/main" id="{59966436-EF29-1DA7-A247-047D420024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297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1" name="Rectangle 25">
                <a:extLst>
                  <a:ext uri="{FF2B5EF4-FFF2-40B4-BE49-F238E27FC236}">
                    <a16:creationId xmlns:a16="http://schemas.microsoft.com/office/drawing/2014/main" id="{D3FDEC3E-9B9D-AAE5-E3E8-83979AA20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2" name="Line 26">
                <a:extLst>
                  <a:ext uri="{FF2B5EF4-FFF2-40B4-BE49-F238E27FC236}">
                    <a16:creationId xmlns:a16="http://schemas.microsoft.com/office/drawing/2014/main" id="{5455EBAD-813D-0CEE-19C3-0F17D34A91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3" name="Line 27">
                <a:extLst>
                  <a:ext uri="{FF2B5EF4-FFF2-40B4-BE49-F238E27FC236}">
                    <a16:creationId xmlns:a16="http://schemas.microsoft.com/office/drawing/2014/main" id="{BD1EBEEF-5743-F9EA-4BF5-B00022D0F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4" name="Rectangle 28">
                <a:extLst>
                  <a:ext uri="{FF2B5EF4-FFF2-40B4-BE49-F238E27FC236}">
                    <a16:creationId xmlns:a16="http://schemas.microsoft.com/office/drawing/2014/main" id="{2E78F352-EC95-824B-9524-3C7CAFC8C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1297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5" name="Line 29">
                <a:extLst>
                  <a:ext uri="{FF2B5EF4-FFF2-40B4-BE49-F238E27FC236}">
                    <a16:creationId xmlns:a16="http://schemas.microsoft.com/office/drawing/2014/main" id="{6323BD1D-6E50-68BA-477D-8A6BF1A80A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1297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6" name="Rectangle 30">
                <a:extLst>
                  <a:ext uri="{FF2B5EF4-FFF2-40B4-BE49-F238E27FC236}">
                    <a16:creationId xmlns:a16="http://schemas.microsoft.com/office/drawing/2014/main" id="{FEB505F3-F66B-FF6B-E50E-CFDD8EA42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7" name="Line 31">
                <a:extLst>
                  <a:ext uri="{FF2B5EF4-FFF2-40B4-BE49-F238E27FC236}">
                    <a16:creationId xmlns:a16="http://schemas.microsoft.com/office/drawing/2014/main" id="{031DCB85-9167-47E7-E6DF-3D0A7D1057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8" name="Line 32">
                <a:extLst>
                  <a:ext uri="{FF2B5EF4-FFF2-40B4-BE49-F238E27FC236}">
                    <a16:creationId xmlns:a16="http://schemas.microsoft.com/office/drawing/2014/main" id="{37FAFDA2-0D0C-2C25-3FAC-C3AA82624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09" name="Rectangle 33">
                <a:extLst>
                  <a:ext uri="{FF2B5EF4-FFF2-40B4-BE49-F238E27FC236}">
                    <a16:creationId xmlns:a16="http://schemas.microsoft.com/office/drawing/2014/main" id="{BECAEDFB-D07D-6DEE-5788-636F9C582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297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0" name="Line 34">
                <a:extLst>
                  <a:ext uri="{FF2B5EF4-FFF2-40B4-BE49-F238E27FC236}">
                    <a16:creationId xmlns:a16="http://schemas.microsoft.com/office/drawing/2014/main" id="{7DD173CA-2B8B-D25C-C79D-4318D3E079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297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1" name="Rectangle 35">
                <a:extLst>
                  <a:ext uri="{FF2B5EF4-FFF2-40B4-BE49-F238E27FC236}">
                    <a16:creationId xmlns:a16="http://schemas.microsoft.com/office/drawing/2014/main" id="{63DF4DC4-1DD4-84E7-9F88-D4BA80591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2" name="Line 36">
                <a:extLst>
                  <a:ext uri="{FF2B5EF4-FFF2-40B4-BE49-F238E27FC236}">
                    <a16:creationId xmlns:a16="http://schemas.microsoft.com/office/drawing/2014/main" id="{E6DE4941-325F-62EC-E2FF-206EABA7D1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3" name="Line 37">
                <a:extLst>
                  <a:ext uri="{FF2B5EF4-FFF2-40B4-BE49-F238E27FC236}">
                    <a16:creationId xmlns:a16="http://schemas.microsoft.com/office/drawing/2014/main" id="{6390A724-FF0C-F770-8557-0BEA17F57E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4" name="Rectangle 38">
                <a:extLst>
                  <a:ext uri="{FF2B5EF4-FFF2-40B4-BE49-F238E27FC236}">
                    <a16:creationId xmlns:a16="http://schemas.microsoft.com/office/drawing/2014/main" id="{E7BD3E42-1617-F790-62F4-480874330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1297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5" name="Line 39">
                <a:extLst>
                  <a:ext uri="{FF2B5EF4-FFF2-40B4-BE49-F238E27FC236}">
                    <a16:creationId xmlns:a16="http://schemas.microsoft.com/office/drawing/2014/main" id="{9B2E8EFC-6FB1-B596-68CE-7E666AE8F0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1297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6" name="Rectangle 40">
                <a:extLst>
                  <a:ext uri="{FF2B5EF4-FFF2-40B4-BE49-F238E27FC236}">
                    <a16:creationId xmlns:a16="http://schemas.microsoft.com/office/drawing/2014/main" id="{27DB9AAB-4D27-A772-ACC0-156CB3457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7" name="Line 41">
                <a:extLst>
                  <a:ext uri="{FF2B5EF4-FFF2-40B4-BE49-F238E27FC236}">
                    <a16:creationId xmlns:a16="http://schemas.microsoft.com/office/drawing/2014/main" id="{DBF7DA6E-626A-E32A-15BA-4A4BCB41E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8" name="Line 42">
                <a:extLst>
                  <a:ext uri="{FF2B5EF4-FFF2-40B4-BE49-F238E27FC236}">
                    <a16:creationId xmlns:a16="http://schemas.microsoft.com/office/drawing/2014/main" id="{05DF24D3-06CD-F498-46C8-C6296AC4D3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19" name="Rectangle 43">
                <a:extLst>
                  <a:ext uri="{FF2B5EF4-FFF2-40B4-BE49-F238E27FC236}">
                    <a16:creationId xmlns:a16="http://schemas.microsoft.com/office/drawing/2014/main" id="{02859244-0639-5AC3-63C6-318CCC74B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29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0" name="Line 44">
                <a:extLst>
                  <a:ext uri="{FF2B5EF4-FFF2-40B4-BE49-F238E27FC236}">
                    <a16:creationId xmlns:a16="http://schemas.microsoft.com/office/drawing/2014/main" id="{23F61680-7895-177A-7820-BFDE2DF74E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297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1" name="Line 45">
                <a:extLst>
                  <a:ext uri="{FF2B5EF4-FFF2-40B4-BE49-F238E27FC236}">
                    <a16:creationId xmlns:a16="http://schemas.microsoft.com/office/drawing/2014/main" id="{B53D0F27-252E-66DA-2E3D-3524E6AEC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297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2" name="Rectangle 46">
                <a:extLst>
                  <a:ext uri="{FF2B5EF4-FFF2-40B4-BE49-F238E27FC236}">
                    <a16:creationId xmlns:a16="http://schemas.microsoft.com/office/drawing/2014/main" id="{A9A07691-4B52-02D8-E2C7-06BA9B08A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30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3" name="Line 47">
                <a:extLst>
                  <a:ext uri="{FF2B5EF4-FFF2-40B4-BE49-F238E27FC236}">
                    <a16:creationId xmlns:a16="http://schemas.microsoft.com/office/drawing/2014/main" id="{63C0EA5F-575E-717B-EFFA-7C294BF06D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30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4" name="Rectangle 48">
                <a:extLst>
                  <a:ext uri="{FF2B5EF4-FFF2-40B4-BE49-F238E27FC236}">
                    <a16:creationId xmlns:a16="http://schemas.microsoft.com/office/drawing/2014/main" id="{2C19A815-1C5F-DC49-F9A9-4B3D4087B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30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5" name="Line 49">
                <a:extLst>
                  <a:ext uri="{FF2B5EF4-FFF2-40B4-BE49-F238E27FC236}">
                    <a16:creationId xmlns:a16="http://schemas.microsoft.com/office/drawing/2014/main" id="{4E1C82D8-06C8-C90B-F66F-36F80E503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30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6" name="Rectangle 50">
                <a:extLst>
                  <a:ext uri="{FF2B5EF4-FFF2-40B4-BE49-F238E27FC236}">
                    <a16:creationId xmlns:a16="http://schemas.microsoft.com/office/drawing/2014/main" id="{C8B1E93C-7522-EB32-BF9F-07780F05C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30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7" name="Line 51">
                <a:extLst>
                  <a:ext uri="{FF2B5EF4-FFF2-40B4-BE49-F238E27FC236}">
                    <a16:creationId xmlns:a16="http://schemas.microsoft.com/office/drawing/2014/main" id="{71A727C5-9FCD-8502-C97D-5EF90CAD16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30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8" name="Rectangle 52">
                <a:extLst>
                  <a:ext uri="{FF2B5EF4-FFF2-40B4-BE49-F238E27FC236}">
                    <a16:creationId xmlns:a16="http://schemas.microsoft.com/office/drawing/2014/main" id="{985EBBB7-EB4E-0770-96EA-A30732636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30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29" name="Line 53">
                <a:extLst>
                  <a:ext uri="{FF2B5EF4-FFF2-40B4-BE49-F238E27FC236}">
                    <a16:creationId xmlns:a16="http://schemas.microsoft.com/office/drawing/2014/main" id="{83D8389C-0091-CAB8-7742-72953E035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30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0" name="Rectangle 54">
                <a:extLst>
                  <a:ext uri="{FF2B5EF4-FFF2-40B4-BE49-F238E27FC236}">
                    <a16:creationId xmlns:a16="http://schemas.microsoft.com/office/drawing/2014/main" id="{EA08241A-3EBE-CF81-25BC-A9DC24567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301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1" name="Line 55">
                <a:extLst>
                  <a:ext uri="{FF2B5EF4-FFF2-40B4-BE49-F238E27FC236}">
                    <a16:creationId xmlns:a16="http://schemas.microsoft.com/office/drawing/2014/main" id="{7932028A-18EF-CE53-CD40-06664BD10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301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2" name="Rectangle 56">
                <a:extLst>
                  <a:ext uri="{FF2B5EF4-FFF2-40B4-BE49-F238E27FC236}">
                    <a16:creationId xmlns:a16="http://schemas.microsoft.com/office/drawing/2014/main" id="{89023AA2-E90D-826C-1326-4E10F81B6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1523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33" name="Rectangle 57">
                <a:extLst>
                  <a:ext uri="{FF2B5EF4-FFF2-40B4-BE49-F238E27FC236}">
                    <a16:creationId xmlns:a16="http://schemas.microsoft.com/office/drawing/2014/main" id="{26268ABF-97C7-7954-81DB-C3CD22644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523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Pam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34" name="Rectangle 58">
                <a:extLst>
                  <a:ext uri="{FF2B5EF4-FFF2-40B4-BE49-F238E27FC236}">
                    <a16:creationId xmlns:a16="http://schemas.microsoft.com/office/drawing/2014/main" id="{42ED3E8D-913D-2984-12A9-8F0723DFC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" y="1523"/>
                <a:ext cx="12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-1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35" name="Rectangle 59">
                <a:extLst>
                  <a:ext uri="{FF2B5EF4-FFF2-40B4-BE49-F238E27FC236}">
                    <a16:creationId xmlns:a16="http://schemas.microsoft.com/office/drawing/2014/main" id="{3C0D39C5-7191-E451-2A0C-05907AAB8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1523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0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36" name="Rectangle 60">
                <a:extLst>
                  <a:ext uri="{FF2B5EF4-FFF2-40B4-BE49-F238E27FC236}">
                    <a16:creationId xmlns:a16="http://schemas.microsoft.com/office/drawing/2014/main" id="{719F4327-1E24-C3A1-0947-F27C46943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7" name="Line 61">
                <a:extLst>
                  <a:ext uri="{FF2B5EF4-FFF2-40B4-BE49-F238E27FC236}">
                    <a16:creationId xmlns:a16="http://schemas.microsoft.com/office/drawing/2014/main" id="{B0548D9C-76AA-65FF-A301-8060A7E8E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51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8" name="Line 62">
                <a:extLst>
                  <a:ext uri="{FF2B5EF4-FFF2-40B4-BE49-F238E27FC236}">
                    <a16:creationId xmlns:a16="http://schemas.microsoft.com/office/drawing/2014/main" id="{62E119FE-AF36-9AE0-5609-E6BD7F0E06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516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39" name="Rectangle 63">
                <a:extLst>
                  <a:ext uri="{FF2B5EF4-FFF2-40B4-BE49-F238E27FC236}">
                    <a16:creationId xmlns:a16="http://schemas.microsoft.com/office/drawing/2014/main" id="{40BC7498-EBB4-A241-3261-084A4D106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516"/>
                <a:ext cx="19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0" name="Line 64">
                <a:extLst>
                  <a:ext uri="{FF2B5EF4-FFF2-40B4-BE49-F238E27FC236}">
                    <a16:creationId xmlns:a16="http://schemas.microsoft.com/office/drawing/2014/main" id="{787010C5-7D41-B549-070B-B2B2893D19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516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1" name="Rectangle 65">
                <a:extLst>
                  <a:ext uri="{FF2B5EF4-FFF2-40B4-BE49-F238E27FC236}">
                    <a16:creationId xmlns:a16="http://schemas.microsoft.com/office/drawing/2014/main" id="{DF7C013E-CD40-3CA7-0625-279222D70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2" name="Line 66">
                <a:extLst>
                  <a:ext uri="{FF2B5EF4-FFF2-40B4-BE49-F238E27FC236}">
                    <a16:creationId xmlns:a16="http://schemas.microsoft.com/office/drawing/2014/main" id="{CF00F514-BA31-E238-B79A-AB6A8D2755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51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3" name="Line 67">
                <a:extLst>
                  <a:ext uri="{FF2B5EF4-FFF2-40B4-BE49-F238E27FC236}">
                    <a16:creationId xmlns:a16="http://schemas.microsoft.com/office/drawing/2014/main" id="{CDA26725-36DF-9589-833B-31A3A30DAF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516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4" name="Rectangle 68">
                <a:extLst>
                  <a:ext uri="{FF2B5EF4-FFF2-40B4-BE49-F238E27FC236}">
                    <a16:creationId xmlns:a16="http://schemas.microsoft.com/office/drawing/2014/main" id="{FB7D3D7D-ECCE-7B74-064C-ADDD120BD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1516"/>
                <a:ext cx="46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5" name="Line 69">
                <a:extLst>
                  <a:ext uri="{FF2B5EF4-FFF2-40B4-BE49-F238E27FC236}">
                    <a16:creationId xmlns:a16="http://schemas.microsoft.com/office/drawing/2014/main" id="{154175C2-1D12-A1DC-DFD9-95CAC23B9C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1516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6" name="Rectangle 70">
                <a:extLst>
                  <a:ext uri="{FF2B5EF4-FFF2-40B4-BE49-F238E27FC236}">
                    <a16:creationId xmlns:a16="http://schemas.microsoft.com/office/drawing/2014/main" id="{EC8D2721-ABF9-C693-39FA-B6F9AD1ED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7" name="Line 71">
                <a:extLst>
                  <a:ext uri="{FF2B5EF4-FFF2-40B4-BE49-F238E27FC236}">
                    <a16:creationId xmlns:a16="http://schemas.microsoft.com/office/drawing/2014/main" id="{6DBA1E0D-33C9-B55D-97E9-0E4A17C1DE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51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8" name="Line 72">
                <a:extLst>
                  <a:ext uri="{FF2B5EF4-FFF2-40B4-BE49-F238E27FC236}">
                    <a16:creationId xmlns:a16="http://schemas.microsoft.com/office/drawing/2014/main" id="{AE930465-D935-54BE-CC8A-9371A4128A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516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49" name="Rectangle 73">
                <a:extLst>
                  <a:ext uri="{FF2B5EF4-FFF2-40B4-BE49-F238E27FC236}">
                    <a16:creationId xmlns:a16="http://schemas.microsoft.com/office/drawing/2014/main" id="{9D990259-2725-F10C-1251-B7DC87C75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516"/>
                <a:ext cx="57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0" name="Line 74">
                <a:extLst>
                  <a:ext uri="{FF2B5EF4-FFF2-40B4-BE49-F238E27FC236}">
                    <a16:creationId xmlns:a16="http://schemas.microsoft.com/office/drawing/2014/main" id="{5D64F97D-C053-56A5-2A80-449D53EAF5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516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1" name="Rectangle 75">
                <a:extLst>
                  <a:ext uri="{FF2B5EF4-FFF2-40B4-BE49-F238E27FC236}">
                    <a16:creationId xmlns:a16="http://schemas.microsoft.com/office/drawing/2014/main" id="{E4B4BC5B-622C-832B-1F78-618E670F6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2" name="Line 76">
                <a:extLst>
                  <a:ext uri="{FF2B5EF4-FFF2-40B4-BE49-F238E27FC236}">
                    <a16:creationId xmlns:a16="http://schemas.microsoft.com/office/drawing/2014/main" id="{D72174D9-5FBF-8771-AAB8-77E7BE144A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51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3" name="Line 77">
                <a:extLst>
                  <a:ext uri="{FF2B5EF4-FFF2-40B4-BE49-F238E27FC236}">
                    <a16:creationId xmlns:a16="http://schemas.microsoft.com/office/drawing/2014/main" id="{BC2D1C92-D60F-4115-0AB6-0DECF20995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516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4" name="Rectangle 78">
                <a:extLst>
                  <a:ext uri="{FF2B5EF4-FFF2-40B4-BE49-F238E27FC236}">
                    <a16:creationId xmlns:a16="http://schemas.microsoft.com/office/drawing/2014/main" id="{0A640CCE-4B56-52DF-B645-450836C52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1516"/>
                <a:ext cx="96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5" name="Line 79">
                <a:extLst>
                  <a:ext uri="{FF2B5EF4-FFF2-40B4-BE49-F238E27FC236}">
                    <a16:creationId xmlns:a16="http://schemas.microsoft.com/office/drawing/2014/main" id="{A07577A9-4FCD-19AF-AA08-EA77BEEF52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1516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6" name="Rectangle 80">
                <a:extLst>
                  <a:ext uri="{FF2B5EF4-FFF2-40B4-BE49-F238E27FC236}">
                    <a16:creationId xmlns:a16="http://schemas.microsoft.com/office/drawing/2014/main" id="{5297953C-9FAA-0C14-F719-8F547FBDB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516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7" name="Line 81">
                <a:extLst>
                  <a:ext uri="{FF2B5EF4-FFF2-40B4-BE49-F238E27FC236}">
                    <a16:creationId xmlns:a16="http://schemas.microsoft.com/office/drawing/2014/main" id="{0A357375-0F0D-D5E9-B0D8-09052CDFC2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51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8" name="Line 82">
                <a:extLst>
                  <a:ext uri="{FF2B5EF4-FFF2-40B4-BE49-F238E27FC236}">
                    <a16:creationId xmlns:a16="http://schemas.microsoft.com/office/drawing/2014/main" id="{E690233D-68A0-D8E3-8F91-423D510A27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516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59" name="Rectangle 83">
                <a:extLst>
                  <a:ext uri="{FF2B5EF4-FFF2-40B4-BE49-F238E27FC236}">
                    <a16:creationId xmlns:a16="http://schemas.microsoft.com/office/drawing/2014/main" id="{E27B89E5-8188-434B-6952-631035BD3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519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0" name="Line 84">
                <a:extLst>
                  <a:ext uri="{FF2B5EF4-FFF2-40B4-BE49-F238E27FC236}">
                    <a16:creationId xmlns:a16="http://schemas.microsoft.com/office/drawing/2014/main" id="{4F285398-9FD8-2DC9-1870-C2E1BB7D64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519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1" name="Rectangle 85">
                <a:extLst>
                  <a:ext uri="{FF2B5EF4-FFF2-40B4-BE49-F238E27FC236}">
                    <a16:creationId xmlns:a16="http://schemas.microsoft.com/office/drawing/2014/main" id="{C28AAFEE-CA34-E0A1-D0B6-B7C736E7E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519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2" name="Line 86">
                <a:extLst>
                  <a:ext uri="{FF2B5EF4-FFF2-40B4-BE49-F238E27FC236}">
                    <a16:creationId xmlns:a16="http://schemas.microsoft.com/office/drawing/2014/main" id="{38F1AD63-370D-C84A-7737-6AD72A9D53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519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3" name="Rectangle 87">
                <a:extLst>
                  <a:ext uri="{FF2B5EF4-FFF2-40B4-BE49-F238E27FC236}">
                    <a16:creationId xmlns:a16="http://schemas.microsoft.com/office/drawing/2014/main" id="{658C2EF4-FB0E-24A2-871D-D61DA60C2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519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4" name="Line 88">
                <a:extLst>
                  <a:ext uri="{FF2B5EF4-FFF2-40B4-BE49-F238E27FC236}">
                    <a16:creationId xmlns:a16="http://schemas.microsoft.com/office/drawing/2014/main" id="{9F164BC2-3AFB-1191-398F-B1C9A3EFB3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519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5" name="Rectangle 89">
                <a:extLst>
                  <a:ext uri="{FF2B5EF4-FFF2-40B4-BE49-F238E27FC236}">
                    <a16:creationId xmlns:a16="http://schemas.microsoft.com/office/drawing/2014/main" id="{FCC37B1A-2EA0-C450-95D2-48E2184C4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519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6" name="Line 90">
                <a:extLst>
                  <a:ext uri="{FF2B5EF4-FFF2-40B4-BE49-F238E27FC236}">
                    <a16:creationId xmlns:a16="http://schemas.microsoft.com/office/drawing/2014/main" id="{DE7D598E-3F42-83D0-3D0D-6F4F1E685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519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7" name="Rectangle 91">
                <a:extLst>
                  <a:ext uri="{FF2B5EF4-FFF2-40B4-BE49-F238E27FC236}">
                    <a16:creationId xmlns:a16="http://schemas.microsoft.com/office/drawing/2014/main" id="{5E437B57-6629-DDEB-48CB-D7C0F3B1F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519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8" name="Line 92">
                <a:extLst>
                  <a:ext uri="{FF2B5EF4-FFF2-40B4-BE49-F238E27FC236}">
                    <a16:creationId xmlns:a16="http://schemas.microsoft.com/office/drawing/2014/main" id="{D37B50D8-49F1-A858-413F-2FC6417427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519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69" name="Rectangle 93">
                <a:extLst>
                  <a:ext uri="{FF2B5EF4-FFF2-40B4-BE49-F238E27FC236}">
                    <a16:creationId xmlns:a16="http://schemas.microsoft.com/office/drawing/2014/main" id="{2F2BF489-1533-EFA8-5AEA-2928E1C2D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1744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70" name="Rectangle 94">
                <a:extLst>
                  <a:ext uri="{FF2B5EF4-FFF2-40B4-BE49-F238E27FC236}">
                    <a16:creationId xmlns:a16="http://schemas.microsoft.com/office/drawing/2014/main" id="{98212D67-B100-3F5E-7ACD-FD0AED910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744"/>
                <a:ext cx="19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Joe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71" name="Rectangle 95">
                <a:extLst>
                  <a:ext uri="{FF2B5EF4-FFF2-40B4-BE49-F238E27FC236}">
                    <a16:creationId xmlns:a16="http://schemas.microsoft.com/office/drawing/2014/main" id="{61E8615B-7B5C-1B0E-F6B7-1C4526F50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744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72" name="Rectangle 96">
                <a:extLst>
                  <a:ext uri="{FF2B5EF4-FFF2-40B4-BE49-F238E27FC236}">
                    <a16:creationId xmlns:a16="http://schemas.microsoft.com/office/drawing/2014/main" id="{4EC9D309-CA09-D1B7-056E-F130CC308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1744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473" name="Rectangle 97">
                <a:extLst>
                  <a:ext uri="{FF2B5EF4-FFF2-40B4-BE49-F238E27FC236}">
                    <a16:creationId xmlns:a16="http://schemas.microsoft.com/office/drawing/2014/main" id="{B3A1AF18-3E5F-F4AD-CD1E-46C1D3B48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73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4" name="Line 98">
                <a:extLst>
                  <a:ext uri="{FF2B5EF4-FFF2-40B4-BE49-F238E27FC236}">
                    <a16:creationId xmlns:a16="http://schemas.microsoft.com/office/drawing/2014/main" id="{55BF47FE-9BA0-6E9D-61ED-B9E0127B6D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73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5" name="Line 99">
                <a:extLst>
                  <a:ext uri="{FF2B5EF4-FFF2-40B4-BE49-F238E27FC236}">
                    <a16:creationId xmlns:a16="http://schemas.microsoft.com/office/drawing/2014/main" id="{BA6FBA35-9B98-A4F3-28E2-5201B10079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73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6" name="Rectangle 100">
                <a:extLst>
                  <a:ext uri="{FF2B5EF4-FFF2-40B4-BE49-F238E27FC236}">
                    <a16:creationId xmlns:a16="http://schemas.microsoft.com/office/drawing/2014/main" id="{1392B0D2-F804-890E-28DB-A0A5EE9BC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736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7" name="Line 101">
                <a:extLst>
                  <a:ext uri="{FF2B5EF4-FFF2-40B4-BE49-F238E27FC236}">
                    <a16:creationId xmlns:a16="http://schemas.microsoft.com/office/drawing/2014/main" id="{7C783EA3-6472-A08B-921F-993278A948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736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8" name="Rectangle 102">
                <a:extLst>
                  <a:ext uri="{FF2B5EF4-FFF2-40B4-BE49-F238E27FC236}">
                    <a16:creationId xmlns:a16="http://schemas.microsoft.com/office/drawing/2014/main" id="{395A542F-AA4F-3745-FF87-6DB213A42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73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79" name="Line 103">
                <a:extLst>
                  <a:ext uri="{FF2B5EF4-FFF2-40B4-BE49-F238E27FC236}">
                    <a16:creationId xmlns:a16="http://schemas.microsoft.com/office/drawing/2014/main" id="{C300865A-58E2-16F6-5C09-DDF8D344C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73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0" name="Line 104">
                <a:extLst>
                  <a:ext uri="{FF2B5EF4-FFF2-40B4-BE49-F238E27FC236}">
                    <a16:creationId xmlns:a16="http://schemas.microsoft.com/office/drawing/2014/main" id="{E2C69D62-986B-94DC-8E87-C5D540CB0A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73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1" name="Rectangle 105">
                <a:extLst>
                  <a:ext uri="{FF2B5EF4-FFF2-40B4-BE49-F238E27FC236}">
                    <a16:creationId xmlns:a16="http://schemas.microsoft.com/office/drawing/2014/main" id="{ED93EB60-F8D4-4AFD-1D94-84FE5C1A78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1736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2" name="Line 106">
                <a:extLst>
                  <a:ext uri="{FF2B5EF4-FFF2-40B4-BE49-F238E27FC236}">
                    <a16:creationId xmlns:a16="http://schemas.microsoft.com/office/drawing/2014/main" id="{D386BB0A-94A3-6739-64A7-D64DCFECAD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1736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3" name="Rectangle 107">
                <a:extLst>
                  <a:ext uri="{FF2B5EF4-FFF2-40B4-BE49-F238E27FC236}">
                    <a16:creationId xmlns:a16="http://schemas.microsoft.com/office/drawing/2014/main" id="{B4E60078-8256-F249-559A-7B9B332D5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73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4" name="Line 108">
                <a:extLst>
                  <a:ext uri="{FF2B5EF4-FFF2-40B4-BE49-F238E27FC236}">
                    <a16:creationId xmlns:a16="http://schemas.microsoft.com/office/drawing/2014/main" id="{D281F424-04FC-ACC5-0335-8A92119393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73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5" name="Line 109">
                <a:extLst>
                  <a:ext uri="{FF2B5EF4-FFF2-40B4-BE49-F238E27FC236}">
                    <a16:creationId xmlns:a16="http://schemas.microsoft.com/office/drawing/2014/main" id="{5EC3DFD7-E50A-ABAE-F7AD-D082F351CF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73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6" name="Rectangle 110">
                <a:extLst>
                  <a:ext uri="{FF2B5EF4-FFF2-40B4-BE49-F238E27FC236}">
                    <a16:creationId xmlns:a16="http://schemas.microsoft.com/office/drawing/2014/main" id="{B80FF05D-A2F5-0BD8-DE37-0FFAF1154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736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7" name="Line 111">
                <a:extLst>
                  <a:ext uri="{FF2B5EF4-FFF2-40B4-BE49-F238E27FC236}">
                    <a16:creationId xmlns:a16="http://schemas.microsoft.com/office/drawing/2014/main" id="{C010E175-2B77-B3C4-CA9D-A08C62519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736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8" name="Rectangle 112">
                <a:extLst>
                  <a:ext uri="{FF2B5EF4-FFF2-40B4-BE49-F238E27FC236}">
                    <a16:creationId xmlns:a16="http://schemas.microsoft.com/office/drawing/2014/main" id="{AD7AEC94-5378-9DA7-33AC-B0E774E64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73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89" name="Line 113">
                <a:extLst>
                  <a:ext uri="{FF2B5EF4-FFF2-40B4-BE49-F238E27FC236}">
                    <a16:creationId xmlns:a16="http://schemas.microsoft.com/office/drawing/2014/main" id="{A9A3E5B6-3AD9-043A-4423-9E41076C8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73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0" name="Line 114">
                <a:extLst>
                  <a:ext uri="{FF2B5EF4-FFF2-40B4-BE49-F238E27FC236}">
                    <a16:creationId xmlns:a16="http://schemas.microsoft.com/office/drawing/2014/main" id="{AD7F4F7B-88A5-7E11-0F71-0BA70584C9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73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1" name="Rectangle 115">
                <a:extLst>
                  <a:ext uri="{FF2B5EF4-FFF2-40B4-BE49-F238E27FC236}">
                    <a16:creationId xmlns:a16="http://schemas.microsoft.com/office/drawing/2014/main" id="{68A92F4F-4821-7616-CBD0-CD9841FB5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1736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2" name="Line 116">
                <a:extLst>
                  <a:ext uri="{FF2B5EF4-FFF2-40B4-BE49-F238E27FC236}">
                    <a16:creationId xmlns:a16="http://schemas.microsoft.com/office/drawing/2014/main" id="{30EB5D5F-B257-7EE9-E345-9588C0B15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1736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3" name="Rectangle 117">
                <a:extLst>
                  <a:ext uri="{FF2B5EF4-FFF2-40B4-BE49-F238E27FC236}">
                    <a16:creationId xmlns:a16="http://schemas.microsoft.com/office/drawing/2014/main" id="{A809C604-2F20-A4B5-8C98-6549F25B2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736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4" name="Line 118">
                <a:extLst>
                  <a:ext uri="{FF2B5EF4-FFF2-40B4-BE49-F238E27FC236}">
                    <a16:creationId xmlns:a16="http://schemas.microsoft.com/office/drawing/2014/main" id="{0D4264B2-C021-492B-F731-78DC172668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736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5" name="Line 119">
                <a:extLst>
                  <a:ext uri="{FF2B5EF4-FFF2-40B4-BE49-F238E27FC236}">
                    <a16:creationId xmlns:a16="http://schemas.microsoft.com/office/drawing/2014/main" id="{AE39DBB5-F09F-5965-2B83-46D27B04A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736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6" name="Rectangle 120">
                <a:extLst>
                  <a:ext uri="{FF2B5EF4-FFF2-40B4-BE49-F238E27FC236}">
                    <a16:creationId xmlns:a16="http://schemas.microsoft.com/office/drawing/2014/main" id="{8B948365-115F-B33C-9769-4106CB738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74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7" name="Line 121">
                <a:extLst>
                  <a:ext uri="{FF2B5EF4-FFF2-40B4-BE49-F238E27FC236}">
                    <a16:creationId xmlns:a16="http://schemas.microsoft.com/office/drawing/2014/main" id="{7A0C5DAF-AFC5-B767-4D76-EF53743DE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74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8" name="Rectangle 122">
                <a:extLst>
                  <a:ext uri="{FF2B5EF4-FFF2-40B4-BE49-F238E27FC236}">
                    <a16:creationId xmlns:a16="http://schemas.microsoft.com/office/drawing/2014/main" id="{872A13F8-BFD8-B3FF-0A3B-1C6DF7237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74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499" name="Line 123">
                <a:extLst>
                  <a:ext uri="{FF2B5EF4-FFF2-40B4-BE49-F238E27FC236}">
                    <a16:creationId xmlns:a16="http://schemas.microsoft.com/office/drawing/2014/main" id="{AAE2156F-26F9-44DD-601A-46E3CF21C1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74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0" name="Rectangle 124">
                <a:extLst>
                  <a:ext uri="{FF2B5EF4-FFF2-40B4-BE49-F238E27FC236}">
                    <a16:creationId xmlns:a16="http://schemas.microsoft.com/office/drawing/2014/main" id="{268441AE-5C68-5D0D-D863-62B4C66E7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74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1" name="Line 125">
                <a:extLst>
                  <a:ext uri="{FF2B5EF4-FFF2-40B4-BE49-F238E27FC236}">
                    <a16:creationId xmlns:a16="http://schemas.microsoft.com/office/drawing/2014/main" id="{E204852B-3A64-BA0F-A21A-48444CF783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74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2" name="Rectangle 126">
                <a:extLst>
                  <a:ext uri="{FF2B5EF4-FFF2-40B4-BE49-F238E27FC236}">
                    <a16:creationId xmlns:a16="http://schemas.microsoft.com/office/drawing/2014/main" id="{4F1554E2-92E9-4EE2-97C8-ECD7CA265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74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3" name="Line 127">
                <a:extLst>
                  <a:ext uri="{FF2B5EF4-FFF2-40B4-BE49-F238E27FC236}">
                    <a16:creationId xmlns:a16="http://schemas.microsoft.com/office/drawing/2014/main" id="{FA3D977C-88DA-D794-E9DD-C7A1FB7950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74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4" name="Rectangle 128">
                <a:extLst>
                  <a:ext uri="{FF2B5EF4-FFF2-40B4-BE49-F238E27FC236}">
                    <a16:creationId xmlns:a16="http://schemas.microsoft.com/office/drawing/2014/main" id="{5316EEC2-93FB-5A86-828B-E695D7330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740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5" name="Line 129">
                <a:extLst>
                  <a:ext uri="{FF2B5EF4-FFF2-40B4-BE49-F238E27FC236}">
                    <a16:creationId xmlns:a16="http://schemas.microsoft.com/office/drawing/2014/main" id="{CC982459-7A1F-F245-CC3E-5075A95A2B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740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06" name="Rectangle 130">
                <a:extLst>
                  <a:ext uri="{FF2B5EF4-FFF2-40B4-BE49-F238E27FC236}">
                    <a16:creationId xmlns:a16="http://schemas.microsoft.com/office/drawing/2014/main" id="{EECF28DF-0281-29F2-435D-1BCFAC1E3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1962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07" name="Rectangle 131">
                <a:extLst>
                  <a:ext uri="{FF2B5EF4-FFF2-40B4-BE49-F238E27FC236}">
                    <a16:creationId xmlns:a16="http://schemas.microsoft.com/office/drawing/2014/main" id="{5CA59051-695E-90C1-1CF9-8C5F85644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1962"/>
                <a:ext cx="21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Sue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08" name="Rectangle 132">
                <a:extLst>
                  <a:ext uri="{FF2B5EF4-FFF2-40B4-BE49-F238E27FC236}">
                    <a16:creationId xmlns:a16="http://schemas.microsoft.com/office/drawing/2014/main" id="{3808E5F7-4DE2-E2C1-BBF8-E854D1D1B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1962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09" name="Rectangle 133">
                <a:extLst>
                  <a:ext uri="{FF2B5EF4-FFF2-40B4-BE49-F238E27FC236}">
                    <a16:creationId xmlns:a16="http://schemas.microsoft.com/office/drawing/2014/main" id="{B9E545AC-877D-1655-D5D8-5DF3891EC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1962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10" name="Rectangle 134">
                <a:extLst>
                  <a:ext uri="{FF2B5EF4-FFF2-40B4-BE49-F238E27FC236}">
                    <a16:creationId xmlns:a16="http://schemas.microsoft.com/office/drawing/2014/main" id="{B7F4162A-E3FA-BAEE-F540-A32C0809F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95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1" name="Line 135">
                <a:extLst>
                  <a:ext uri="{FF2B5EF4-FFF2-40B4-BE49-F238E27FC236}">
                    <a16:creationId xmlns:a16="http://schemas.microsoft.com/office/drawing/2014/main" id="{2F4AD14C-E9C9-4E79-DB53-8AA92F9F11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95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2" name="Line 136">
                <a:extLst>
                  <a:ext uri="{FF2B5EF4-FFF2-40B4-BE49-F238E27FC236}">
                    <a16:creationId xmlns:a16="http://schemas.microsoft.com/office/drawing/2014/main" id="{2D9FD9B6-FD55-3240-06C5-B996832241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95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3" name="Rectangle 137">
                <a:extLst>
                  <a:ext uri="{FF2B5EF4-FFF2-40B4-BE49-F238E27FC236}">
                    <a16:creationId xmlns:a16="http://schemas.microsoft.com/office/drawing/2014/main" id="{011EA61F-C04D-1EDA-9DD7-CBC7FF4ADB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1955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4" name="Line 138">
                <a:extLst>
                  <a:ext uri="{FF2B5EF4-FFF2-40B4-BE49-F238E27FC236}">
                    <a16:creationId xmlns:a16="http://schemas.microsoft.com/office/drawing/2014/main" id="{39692505-74EB-234A-6439-7AD919C80D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1955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5" name="Rectangle 139">
                <a:extLst>
                  <a:ext uri="{FF2B5EF4-FFF2-40B4-BE49-F238E27FC236}">
                    <a16:creationId xmlns:a16="http://schemas.microsoft.com/office/drawing/2014/main" id="{489E3A15-0FD0-7B90-D090-5CDF8B782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95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6" name="Line 140">
                <a:extLst>
                  <a:ext uri="{FF2B5EF4-FFF2-40B4-BE49-F238E27FC236}">
                    <a16:creationId xmlns:a16="http://schemas.microsoft.com/office/drawing/2014/main" id="{ED0039B1-65C5-CB51-93A4-6C34E5363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95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7" name="Line 141">
                <a:extLst>
                  <a:ext uri="{FF2B5EF4-FFF2-40B4-BE49-F238E27FC236}">
                    <a16:creationId xmlns:a16="http://schemas.microsoft.com/office/drawing/2014/main" id="{DA505D6D-C7E6-38C3-4E8E-5D0A9CA322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95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8" name="Rectangle 142">
                <a:extLst>
                  <a:ext uri="{FF2B5EF4-FFF2-40B4-BE49-F238E27FC236}">
                    <a16:creationId xmlns:a16="http://schemas.microsoft.com/office/drawing/2014/main" id="{49476974-5E5E-D8D3-4FB7-CA691663A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1955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19" name="Line 143">
                <a:extLst>
                  <a:ext uri="{FF2B5EF4-FFF2-40B4-BE49-F238E27FC236}">
                    <a16:creationId xmlns:a16="http://schemas.microsoft.com/office/drawing/2014/main" id="{6995D921-1A6B-2577-9288-1D663BA0C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1955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0" name="Rectangle 144">
                <a:extLst>
                  <a:ext uri="{FF2B5EF4-FFF2-40B4-BE49-F238E27FC236}">
                    <a16:creationId xmlns:a16="http://schemas.microsoft.com/office/drawing/2014/main" id="{8B5A2BF9-F2FE-8603-81C3-A7150E75F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95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1" name="Line 145">
                <a:extLst>
                  <a:ext uri="{FF2B5EF4-FFF2-40B4-BE49-F238E27FC236}">
                    <a16:creationId xmlns:a16="http://schemas.microsoft.com/office/drawing/2014/main" id="{9DE0DF63-4B17-A0FD-61AA-5D5748D923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95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2" name="Line 146">
                <a:extLst>
                  <a:ext uri="{FF2B5EF4-FFF2-40B4-BE49-F238E27FC236}">
                    <a16:creationId xmlns:a16="http://schemas.microsoft.com/office/drawing/2014/main" id="{53CBAD36-B56E-925F-45C2-242DB14E3C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95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3" name="Rectangle 147">
                <a:extLst>
                  <a:ext uri="{FF2B5EF4-FFF2-40B4-BE49-F238E27FC236}">
                    <a16:creationId xmlns:a16="http://schemas.microsoft.com/office/drawing/2014/main" id="{6EC60B94-B0B0-9234-B0C4-12A97F2B2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1955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4" name="Line 148">
                <a:extLst>
                  <a:ext uri="{FF2B5EF4-FFF2-40B4-BE49-F238E27FC236}">
                    <a16:creationId xmlns:a16="http://schemas.microsoft.com/office/drawing/2014/main" id="{144DFECC-75CA-2BCB-0295-DEF31A285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1955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5" name="Rectangle 149">
                <a:extLst>
                  <a:ext uri="{FF2B5EF4-FFF2-40B4-BE49-F238E27FC236}">
                    <a16:creationId xmlns:a16="http://schemas.microsoft.com/office/drawing/2014/main" id="{2F34844A-AEC7-E559-D0C1-300F1399C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95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6" name="Line 150">
                <a:extLst>
                  <a:ext uri="{FF2B5EF4-FFF2-40B4-BE49-F238E27FC236}">
                    <a16:creationId xmlns:a16="http://schemas.microsoft.com/office/drawing/2014/main" id="{1599E07D-D598-C307-EA4E-DFE751A860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95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7" name="Line 151">
                <a:extLst>
                  <a:ext uri="{FF2B5EF4-FFF2-40B4-BE49-F238E27FC236}">
                    <a16:creationId xmlns:a16="http://schemas.microsoft.com/office/drawing/2014/main" id="{5C27B4A8-D1D0-3845-95F1-6AEB162369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95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8" name="Rectangle 152">
                <a:extLst>
                  <a:ext uri="{FF2B5EF4-FFF2-40B4-BE49-F238E27FC236}">
                    <a16:creationId xmlns:a16="http://schemas.microsoft.com/office/drawing/2014/main" id="{DFBF73EF-8853-8AC1-9A5B-1513CD65E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1955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29" name="Line 153">
                <a:extLst>
                  <a:ext uri="{FF2B5EF4-FFF2-40B4-BE49-F238E27FC236}">
                    <a16:creationId xmlns:a16="http://schemas.microsoft.com/office/drawing/2014/main" id="{9BD33E25-C2B2-9FDF-F7AA-4534D3DE3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1955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0" name="Rectangle 154">
                <a:extLst>
                  <a:ext uri="{FF2B5EF4-FFF2-40B4-BE49-F238E27FC236}">
                    <a16:creationId xmlns:a16="http://schemas.microsoft.com/office/drawing/2014/main" id="{E375E020-9A92-115D-EF11-5E4723EF9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95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1" name="Line 155">
                <a:extLst>
                  <a:ext uri="{FF2B5EF4-FFF2-40B4-BE49-F238E27FC236}">
                    <a16:creationId xmlns:a16="http://schemas.microsoft.com/office/drawing/2014/main" id="{A2EC345C-9006-C465-DF6C-06018FBA2C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955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2" name="Line 156">
                <a:extLst>
                  <a:ext uri="{FF2B5EF4-FFF2-40B4-BE49-F238E27FC236}">
                    <a16:creationId xmlns:a16="http://schemas.microsoft.com/office/drawing/2014/main" id="{DB44CFF7-CE70-4221-45DE-6DA7A6DD2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955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3" name="Rectangle 157">
                <a:extLst>
                  <a:ext uri="{FF2B5EF4-FFF2-40B4-BE49-F238E27FC236}">
                    <a16:creationId xmlns:a16="http://schemas.microsoft.com/office/drawing/2014/main" id="{B90EFB9E-72B8-E369-761A-DC08F1644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195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4" name="Line 158">
                <a:extLst>
                  <a:ext uri="{FF2B5EF4-FFF2-40B4-BE49-F238E27FC236}">
                    <a16:creationId xmlns:a16="http://schemas.microsoft.com/office/drawing/2014/main" id="{C2CE4656-4081-70BC-BAD2-836112E02E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195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5" name="Rectangle 159">
                <a:extLst>
                  <a:ext uri="{FF2B5EF4-FFF2-40B4-BE49-F238E27FC236}">
                    <a16:creationId xmlns:a16="http://schemas.microsoft.com/office/drawing/2014/main" id="{44705805-18C1-2F05-1A31-D58987634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195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6" name="Line 160">
                <a:extLst>
                  <a:ext uri="{FF2B5EF4-FFF2-40B4-BE49-F238E27FC236}">
                    <a16:creationId xmlns:a16="http://schemas.microsoft.com/office/drawing/2014/main" id="{A69AEFE7-DB30-CC45-2607-BBD0D92967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195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7" name="Rectangle 161">
                <a:extLst>
                  <a:ext uri="{FF2B5EF4-FFF2-40B4-BE49-F238E27FC236}">
                    <a16:creationId xmlns:a16="http://schemas.microsoft.com/office/drawing/2014/main" id="{6EC612DF-02E3-BB7D-802E-9D7C6A991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195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8" name="Line 162">
                <a:extLst>
                  <a:ext uri="{FF2B5EF4-FFF2-40B4-BE49-F238E27FC236}">
                    <a16:creationId xmlns:a16="http://schemas.microsoft.com/office/drawing/2014/main" id="{BCE1CB6E-26C6-318A-240E-8DAC6A31AF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195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39" name="Rectangle 163">
                <a:extLst>
                  <a:ext uri="{FF2B5EF4-FFF2-40B4-BE49-F238E27FC236}">
                    <a16:creationId xmlns:a16="http://schemas.microsoft.com/office/drawing/2014/main" id="{8E0774C2-DBC9-9314-EB10-73C31FC58F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195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0" name="Line 164">
                <a:extLst>
                  <a:ext uri="{FF2B5EF4-FFF2-40B4-BE49-F238E27FC236}">
                    <a16:creationId xmlns:a16="http://schemas.microsoft.com/office/drawing/2014/main" id="{32CCDFA2-4983-CCE3-3688-7C26E70192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195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1" name="Rectangle 165">
                <a:extLst>
                  <a:ext uri="{FF2B5EF4-FFF2-40B4-BE49-F238E27FC236}">
                    <a16:creationId xmlns:a16="http://schemas.microsoft.com/office/drawing/2014/main" id="{2A33A9C5-A16B-A5E3-B74F-A0B8D7FDE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1959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2" name="Line 166">
                <a:extLst>
                  <a:ext uri="{FF2B5EF4-FFF2-40B4-BE49-F238E27FC236}">
                    <a16:creationId xmlns:a16="http://schemas.microsoft.com/office/drawing/2014/main" id="{1CD560C9-1D15-F8D3-D2F4-02F0C581D7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1959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3" name="Rectangle 167">
                <a:extLst>
                  <a:ext uri="{FF2B5EF4-FFF2-40B4-BE49-F238E27FC236}">
                    <a16:creationId xmlns:a16="http://schemas.microsoft.com/office/drawing/2014/main" id="{7C2716C1-7574-3A47-9815-D1C01E6C2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18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44" name="Rectangle 168">
                <a:extLst>
                  <a:ext uri="{FF2B5EF4-FFF2-40B4-BE49-F238E27FC236}">
                    <a16:creationId xmlns:a16="http://schemas.microsoft.com/office/drawing/2014/main" id="{68F27C8F-89F0-4FB8-6619-3C67EAD6D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181"/>
                <a:ext cx="242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Bob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45" name="Rectangle 169">
                <a:extLst>
                  <a:ext uri="{FF2B5EF4-FFF2-40B4-BE49-F238E27FC236}">
                    <a16:creationId xmlns:a16="http://schemas.microsoft.com/office/drawing/2014/main" id="{F5095257-8398-B0EC-CF1C-7797A5CF9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218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46" name="Rectangle 170">
                <a:extLst>
                  <a:ext uri="{FF2B5EF4-FFF2-40B4-BE49-F238E27FC236}">
                    <a16:creationId xmlns:a16="http://schemas.microsoft.com/office/drawing/2014/main" id="{9B8A27AC-C1CA-EC37-EB03-22855614B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218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47" name="Rectangle 171">
                <a:extLst>
                  <a:ext uri="{FF2B5EF4-FFF2-40B4-BE49-F238E27FC236}">
                    <a16:creationId xmlns:a16="http://schemas.microsoft.com/office/drawing/2014/main" id="{8A4A7C6F-9B06-0401-57F6-E52080E95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17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8" name="Line 172">
                <a:extLst>
                  <a:ext uri="{FF2B5EF4-FFF2-40B4-BE49-F238E27FC236}">
                    <a16:creationId xmlns:a16="http://schemas.microsoft.com/office/drawing/2014/main" id="{59183D7C-51C0-446B-2B14-D3CBB493EE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7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49" name="Line 173">
                <a:extLst>
                  <a:ext uri="{FF2B5EF4-FFF2-40B4-BE49-F238E27FC236}">
                    <a16:creationId xmlns:a16="http://schemas.microsoft.com/office/drawing/2014/main" id="{C65E69FD-0ED0-286F-A0DA-3955216275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7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0" name="Rectangle 174">
                <a:extLst>
                  <a:ext uri="{FF2B5EF4-FFF2-40B4-BE49-F238E27FC236}">
                    <a16:creationId xmlns:a16="http://schemas.microsoft.com/office/drawing/2014/main" id="{FE5AC382-F402-EE00-FAEC-AB61DE8FA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173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1" name="Line 175">
                <a:extLst>
                  <a:ext uri="{FF2B5EF4-FFF2-40B4-BE49-F238E27FC236}">
                    <a16:creationId xmlns:a16="http://schemas.microsoft.com/office/drawing/2014/main" id="{9F92C2AA-2C4F-4CA2-52BA-CE060B8FF0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173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2" name="Rectangle 176">
                <a:extLst>
                  <a:ext uri="{FF2B5EF4-FFF2-40B4-BE49-F238E27FC236}">
                    <a16:creationId xmlns:a16="http://schemas.microsoft.com/office/drawing/2014/main" id="{9BBA09A0-58EF-CBBC-C916-49C8EB17D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17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3" name="Line 177">
                <a:extLst>
                  <a:ext uri="{FF2B5EF4-FFF2-40B4-BE49-F238E27FC236}">
                    <a16:creationId xmlns:a16="http://schemas.microsoft.com/office/drawing/2014/main" id="{9D3F2203-6BE1-4D76-3910-ADE597CDCE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7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4" name="Line 178">
                <a:extLst>
                  <a:ext uri="{FF2B5EF4-FFF2-40B4-BE49-F238E27FC236}">
                    <a16:creationId xmlns:a16="http://schemas.microsoft.com/office/drawing/2014/main" id="{E7A9FC0F-81C4-67E9-BD75-B67227487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7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5" name="Rectangle 179">
                <a:extLst>
                  <a:ext uri="{FF2B5EF4-FFF2-40B4-BE49-F238E27FC236}">
                    <a16:creationId xmlns:a16="http://schemas.microsoft.com/office/drawing/2014/main" id="{0536EB62-0DFF-6574-A037-2BFA38DF9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2173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6" name="Line 180">
                <a:extLst>
                  <a:ext uri="{FF2B5EF4-FFF2-40B4-BE49-F238E27FC236}">
                    <a16:creationId xmlns:a16="http://schemas.microsoft.com/office/drawing/2014/main" id="{0DD631DD-2CDF-F408-BD48-DC5F224FA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2173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7" name="Rectangle 181">
                <a:extLst>
                  <a:ext uri="{FF2B5EF4-FFF2-40B4-BE49-F238E27FC236}">
                    <a16:creationId xmlns:a16="http://schemas.microsoft.com/office/drawing/2014/main" id="{D999BA1B-998B-0069-9EC5-7F8366C46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17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8" name="Line 182">
                <a:extLst>
                  <a:ext uri="{FF2B5EF4-FFF2-40B4-BE49-F238E27FC236}">
                    <a16:creationId xmlns:a16="http://schemas.microsoft.com/office/drawing/2014/main" id="{A932941A-6B54-59A5-DD9B-CD4287127F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17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59" name="Line 183">
                <a:extLst>
                  <a:ext uri="{FF2B5EF4-FFF2-40B4-BE49-F238E27FC236}">
                    <a16:creationId xmlns:a16="http://schemas.microsoft.com/office/drawing/2014/main" id="{04221B1C-49CE-B6CC-E17A-60AA77E576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17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0" name="Rectangle 184">
                <a:extLst>
                  <a:ext uri="{FF2B5EF4-FFF2-40B4-BE49-F238E27FC236}">
                    <a16:creationId xmlns:a16="http://schemas.microsoft.com/office/drawing/2014/main" id="{D0299780-FDE6-8B02-C69B-13E3812A16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2173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1" name="Line 185">
                <a:extLst>
                  <a:ext uri="{FF2B5EF4-FFF2-40B4-BE49-F238E27FC236}">
                    <a16:creationId xmlns:a16="http://schemas.microsoft.com/office/drawing/2014/main" id="{B297BFB9-4AE1-E67E-AA42-5272A7CF2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2173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2" name="Rectangle 186">
                <a:extLst>
                  <a:ext uri="{FF2B5EF4-FFF2-40B4-BE49-F238E27FC236}">
                    <a16:creationId xmlns:a16="http://schemas.microsoft.com/office/drawing/2014/main" id="{6E8D0D4A-808D-E59F-19B7-07A52C11D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17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3" name="Line 187">
                <a:extLst>
                  <a:ext uri="{FF2B5EF4-FFF2-40B4-BE49-F238E27FC236}">
                    <a16:creationId xmlns:a16="http://schemas.microsoft.com/office/drawing/2014/main" id="{8B102F46-2471-0D18-101D-3E5D7C986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17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4" name="Line 188">
                <a:extLst>
                  <a:ext uri="{FF2B5EF4-FFF2-40B4-BE49-F238E27FC236}">
                    <a16:creationId xmlns:a16="http://schemas.microsoft.com/office/drawing/2014/main" id="{3CA645A0-158C-E87F-BB7E-89E97FA6A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17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5" name="Rectangle 189">
                <a:extLst>
                  <a:ext uri="{FF2B5EF4-FFF2-40B4-BE49-F238E27FC236}">
                    <a16:creationId xmlns:a16="http://schemas.microsoft.com/office/drawing/2014/main" id="{38A42EE8-798A-203A-3F31-BE775B3643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2173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6" name="Line 190">
                <a:extLst>
                  <a:ext uri="{FF2B5EF4-FFF2-40B4-BE49-F238E27FC236}">
                    <a16:creationId xmlns:a16="http://schemas.microsoft.com/office/drawing/2014/main" id="{EFDD77D2-498D-B5D5-D48E-22461D5764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2173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7" name="Rectangle 191">
                <a:extLst>
                  <a:ext uri="{FF2B5EF4-FFF2-40B4-BE49-F238E27FC236}">
                    <a16:creationId xmlns:a16="http://schemas.microsoft.com/office/drawing/2014/main" id="{23A77BC4-DA0A-A78F-13A5-8176AFBA9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17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8" name="Line 192">
                <a:extLst>
                  <a:ext uri="{FF2B5EF4-FFF2-40B4-BE49-F238E27FC236}">
                    <a16:creationId xmlns:a16="http://schemas.microsoft.com/office/drawing/2014/main" id="{9B965216-6E06-7C62-7822-47F00734A5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17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69" name="Line 193">
                <a:extLst>
                  <a:ext uri="{FF2B5EF4-FFF2-40B4-BE49-F238E27FC236}">
                    <a16:creationId xmlns:a16="http://schemas.microsoft.com/office/drawing/2014/main" id="{32CFF280-5B42-8641-558E-2C1C77E984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17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0" name="Rectangle 194">
                <a:extLst>
                  <a:ext uri="{FF2B5EF4-FFF2-40B4-BE49-F238E27FC236}">
                    <a16:creationId xmlns:a16="http://schemas.microsoft.com/office/drawing/2014/main" id="{3FE5723F-52CD-75E6-199F-631AA6CBD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17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1" name="Line 195">
                <a:extLst>
                  <a:ext uri="{FF2B5EF4-FFF2-40B4-BE49-F238E27FC236}">
                    <a16:creationId xmlns:a16="http://schemas.microsoft.com/office/drawing/2014/main" id="{E2D87E45-6EB2-CD8F-D9F3-2A3947F218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17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2" name="Rectangle 196">
                <a:extLst>
                  <a:ext uri="{FF2B5EF4-FFF2-40B4-BE49-F238E27FC236}">
                    <a16:creationId xmlns:a16="http://schemas.microsoft.com/office/drawing/2014/main" id="{3B7E2E75-90C7-D8F6-DD3D-D7D226254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17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3" name="Line 197">
                <a:extLst>
                  <a:ext uri="{FF2B5EF4-FFF2-40B4-BE49-F238E27FC236}">
                    <a16:creationId xmlns:a16="http://schemas.microsoft.com/office/drawing/2014/main" id="{CE3732B5-F928-02BA-65D6-15CE54BED6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17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4" name="Rectangle 198">
                <a:extLst>
                  <a:ext uri="{FF2B5EF4-FFF2-40B4-BE49-F238E27FC236}">
                    <a16:creationId xmlns:a16="http://schemas.microsoft.com/office/drawing/2014/main" id="{14F2C853-E8FD-40B1-AD52-145EA8896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17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5" name="Line 199">
                <a:extLst>
                  <a:ext uri="{FF2B5EF4-FFF2-40B4-BE49-F238E27FC236}">
                    <a16:creationId xmlns:a16="http://schemas.microsoft.com/office/drawing/2014/main" id="{9A226556-AADF-BC79-E62D-FA26468024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17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6" name="Rectangle 200">
                <a:extLst>
                  <a:ext uri="{FF2B5EF4-FFF2-40B4-BE49-F238E27FC236}">
                    <a16:creationId xmlns:a16="http://schemas.microsoft.com/office/drawing/2014/main" id="{1BF27580-C06D-5062-1D5E-F364F5C950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17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7" name="Line 201">
                <a:extLst>
                  <a:ext uri="{FF2B5EF4-FFF2-40B4-BE49-F238E27FC236}">
                    <a16:creationId xmlns:a16="http://schemas.microsoft.com/office/drawing/2014/main" id="{39410B53-590F-933F-B541-155F13E80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17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8" name="Rectangle 202">
                <a:extLst>
                  <a:ext uri="{FF2B5EF4-FFF2-40B4-BE49-F238E27FC236}">
                    <a16:creationId xmlns:a16="http://schemas.microsoft.com/office/drawing/2014/main" id="{817B955F-467F-C240-397B-988196C4B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17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79" name="Line 203">
                <a:extLst>
                  <a:ext uri="{FF2B5EF4-FFF2-40B4-BE49-F238E27FC236}">
                    <a16:creationId xmlns:a16="http://schemas.microsoft.com/office/drawing/2014/main" id="{98BB2E68-5D77-B786-6DCB-F5C0EFF57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17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80" name="Rectangle 204">
                <a:extLst>
                  <a:ext uri="{FF2B5EF4-FFF2-40B4-BE49-F238E27FC236}">
                    <a16:creationId xmlns:a16="http://schemas.microsoft.com/office/drawing/2014/main" id="{3512AEF3-D357-7997-FC43-414DE1027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40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81" name="Rectangle 205">
                <a:extLst>
                  <a:ext uri="{FF2B5EF4-FFF2-40B4-BE49-F238E27FC236}">
                    <a16:creationId xmlns:a16="http://schemas.microsoft.com/office/drawing/2014/main" id="{3637C623-0CC7-2D33-203D-E439D2314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401"/>
                <a:ext cx="307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Mike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82" name="Rectangle 206">
                <a:extLst>
                  <a:ext uri="{FF2B5EF4-FFF2-40B4-BE49-F238E27FC236}">
                    <a16:creationId xmlns:a16="http://schemas.microsoft.com/office/drawing/2014/main" id="{61E91805-DAB7-E414-3CAB-ED7744490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240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83" name="Rectangle 207">
                <a:extLst>
                  <a:ext uri="{FF2B5EF4-FFF2-40B4-BE49-F238E27FC236}">
                    <a16:creationId xmlns:a16="http://schemas.microsoft.com/office/drawing/2014/main" id="{F18BB4B7-E389-F0DD-7BD9-D4A5A2840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2401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584" name="Rectangle 208">
                <a:extLst>
                  <a:ext uri="{FF2B5EF4-FFF2-40B4-BE49-F238E27FC236}">
                    <a16:creationId xmlns:a16="http://schemas.microsoft.com/office/drawing/2014/main" id="{D456845B-166C-0BE5-34D5-623766077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39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85" name="Line 209">
                <a:extLst>
                  <a:ext uri="{FF2B5EF4-FFF2-40B4-BE49-F238E27FC236}">
                    <a16:creationId xmlns:a16="http://schemas.microsoft.com/office/drawing/2014/main" id="{6CC01EEC-124C-B5DC-34E4-A1CE7205D3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94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765586" name="Group 210">
              <a:extLst>
                <a:ext uri="{FF2B5EF4-FFF2-40B4-BE49-F238E27FC236}">
                  <a16:creationId xmlns:a16="http://schemas.microsoft.com/office/drawing/2014/main" id="{EE614F83-0FB4-DE86-297F-814B27EC8C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5" y="2394"/>
              <a:ext cx="2212" cy="1278"/>
              <a:chOff x="395" y="2394"/>
              <a:chExt cx="2212" cy="1278"/>
            </a:xfrm>
          </p:grpSpPr>
          <p:sp>
            <p:nvSpPr>
              <p:cNvPr id="1765587" name="Line 211">
                <a:extLst>
                  <a:ext uri="{FF2B5EF4-FFF2-40B4-BE49-F238E27FC236}">
                    <a16:creationId xmlns:a16="http://schemas.microsoft.com/office/drawing/2014/main" id="{71DB78AE-E9BA-C01E-A500-FD6877EA04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94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88" name="Rectangle 212">
                <a:extLst>
                  <a:ext uri="{FF2B5EF4-FFF2-40B4-BE49-F238E27FC236}">
                    <a16:creationId xmlns:a16="http://schemas.microsoft.com/office/drawing/2014/main" id="{1F67B301-FEF7-D44E-C93A-6BA7C5677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394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89" name="Line 213">
                <a:extLst>
                  <a:ext uri="{FF2B5EF4-FFF2-40B4-BE49-F238E27FC236}">
                    <a16:creationId xmlns:a16="http://schemas.microsoft.com/office/drawing/2014/main" id="{A32F7046-0BDC-AB2F-93B2-18C3CC580C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394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0" name="Rectangle 214">
                <a:extLst>
                  <a:ext uri="{FF2B5EF4-FFF2-40B4-BE49-F238E27FC236}">
                    <a16:creationId xmlns:a16="http://schemas.microsoft.com/office/drawing/2014/main" id="{1A6BECC9-C509-A385-E80B-682E03478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39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1" name="Line 215">
                <a:extLst>
                  <a:ext uri="{FF2B5EF4-FFF2-40B4-BE49-F238E27FC236}">
                    <a16:creationId xmlns:a16="http://schemas.microsoft.com/office/drawing/2014/main" id="{455C7062-13BD-B155-F068-DF90BAC221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94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2" name="Line 216">
                <a:extLst>
                  <a:ext uri="{FF2B5EF4-FFF2-40B4-BE49-F238E27FC236}">
                    <a16:creationId xmlns:a16="http://schemas.microsoft.com/office/drawing/2014/main" id="{63F4368F-1B84-CC6D-24CB-53384EF194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94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3" name="Rectangle 217">
                <a:extLst>
                  <a:ext uri="{FF2B5EF4-FFF2-40B4-BE49-F238E27FC236}">
                    <a16:creationId xmlns:a16="http://schemas.microsoft.com/office/drawing/2014/main" id="{BB19C232-BF15-5CF0-28C2-A8E8A6245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2394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4" name="Line 218">
                <a:extLst>
                  <a:ext uri="{FF2B5EF4-FFF2-40B4-BE49-F238E27FC236}">
                    <a16:creationId xmlns:a16="http://schemas.microsoft.com/office/drawing/2014/main" id="{348AB4B3-6B0F-BA45-948A-3FEE2C6EC9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2394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5" name="Rectangle 219">
                <a:extLst>
                  <a:ext uri="{FF2B5EF4-FFF2-40B4-BE49-F238E27FC236}">
                    <a16:creationId xmlns:a16="http://schemas.microsoft.com/office/drawing/2014/main" id="{CA99720B-E226-FF20-ADB2-C755EB7E5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39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6" name="Line 220">
                <a:extLst>
                  <a:ext uri="{FF2B5EF4-FFF2-40B4-BE49-F238E27FC236}">
                    <a16:creationId xmlns:a16="http://schemas.microsoft.com/office/drawing/2014/main" id="{23E598B8-EB53-DF88-DB57-9E6DEFAF7E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394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7" name="Line 221">
                <a:extLst>
                  <a:ext uri="{FF2B5EF4-FFF2-40B4-BE49-F238E27FC236}">
                    <a16:creationId xmlns:a16="http://schemas.microsoft.com/office/drawing/2014/main" id="{1E8C0F56-A2D6-1027-FBFC-01ADB10EA8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394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8" name="Rectangle 222">
                <a:extLst>
                  <a:ext uri="{FF2B5EF4-FFF2-40B4-BE49-F238E27FC236}">
                    <a16:creationId xmlns:a16="http://schemas.microsoft.com/office/drawing/2014/main" id="{FD26602C-1FDD-BF21-829F-A9BDD1D77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2394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599" name="Line 223">
                <a:extLst>
                  <a:ext uri="{FF2B5EF4-FFF2-40B4-BE49-F238E27FC236}">
                    <a16:creationId xmlns:a16="http://schemas.microsoft.com/office/drawing/2014/main" id="{0AE83407-BB53-6DD5-7B90-5DCD57C4A2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2394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0" name="Rectangle 224">
                <a:extLst>
                  <a:ext uri="{FF2B5EF4-FFF2-40B4-BE49-F238E27FC236}">
                    <a16:creationId xmlns:a16="http://schemas.microsoft.com/office/drawing/2014/main" id="{7904AED2-B402-F450-2D7E-4AE793BA4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39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1" name="Line 225">
                <a:extLst>
                  <a:ext uri="{FF2B5EF4-FFF2-40B4-BE49-F238E27FC236}">
                    <a16:creationId xmlns:a16="http://schemas.microsoft.com/office/drawing/2014/main" id="{BE88572E-2282-1562-C616-0C28039850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394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2" name="Line 226">
                <a:extLst>
                  <a:ext uri="{FF2B5EF4-FFF2-40B4-BE49-F238E27FC236}">
                    <a16:creationId xmlns:a16="http://schemas.microsoft.com/office/drawing/2014/main" id="{7038203F-B75E-F16F-B561-84B19E09F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394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3" name="Rectangle 227">
                <a:extLst>
                  <a:ext uri="{FF2B5EF4-FFF2-40B4-BE49-F238E27FC236}">
                    <a16:creationId xmlns:a16="http://schemas.microsoft.com/office/drawing/2014/main" id="{925E2B76-79F5-58C9-DE6D-205A05566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2394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4" name="Line 228">
                <a:extLst>
                  <a:ext uri="{FF2B5EF4-FFF2-40B4-BE49-F238E27FC236}">
                    <a16:creationId xmlns:a16="http://schemas.microsoft.com/office/drawing/2014/main" id="{9A1EABE6-2270-B816-C897-D30F1B45D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2394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5" name="Rectangle 229">
                <a:extLst>
                  <a:ext uri="{FF2B5EF4-FFF2-40B4-BE49-F238E27FC236}">
                    <a16:creationId xmlns:a16="http://schemas.microsoft.com/office/drawing/2014/main" id="{8E993447-2ADE-B7AC-32CC-68E3B3600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394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6" name="Line 230">
                <a:extLst>
                  <a:ext uri="{FF2B5EF4-FFF2-40B4-BE49-F238E27FC236}">
                    <a16:creationId xmlns:a16="http://schemas.microsoft.com/office/drawing/2014/main" id="{786C4D24-5D80-2412-E7E6-9B22ACDA36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394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7" name="Line 231">
                <a:extLst>
                  <a:ext uri="{FF2B5EF4-FFF2-40B4-BE49-F238E27FC236}">
                    <a16:creationId xmlns:a16="http://schemas.microsoft.com/office/drawing/2014/main" id="{3EBA3D74-F059-7184-35BA-8E95CAB1CE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394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8" name="Rectangle 232">
                <a:extLst>
                  <a:ext uri="{FF2B5EF4-FFF2-40B4-BE49-F238E27FC236}">
                    <a16:creationId xmlns:a16="http://schemas.microsoft.com/office/drawing/2014/main" id="{F84C1587-9AEC-CE1D-5B04-E7526A3BE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398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09" name="Line 233">
                <a:extLst>
                  <a:ext uri="{FF2B5EF4-FFF2-40B4-BE49-F238E27FC236}">
                    <a16:creationId xmlns:a16="http://schemas.microsoft.com/office/drawing/2014/main" id="{D244B716-2B6E-C58D-1F24-C743C15618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398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0" name="Rectangle 234">
                <a:extLst>
                  <a:ext uri="{FF2B5EF4-FFF2-40B4-BE49-F238E27FC236}">
                    <a16:creationId xmlns:a16="http://schemas.microsoft.com/office/drawing/2014/main" id="{7CE69AC7-E9AC-277E-FB23-099001249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398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1" name="Line 235">
                <a:extLst>
                  <a:ext uri="{FF2B5EF4-FFF2-40B4-BE49-F238E27FC236}">
                    <a16:creationId xmlns:a16="http://schemas.microsoft.com/office/drawing/2014/main" id="{FB819D82-30B9-5ED2-E6B7-15BD131B84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398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2" name="Rectangle 236">
                <a:extLst>
                  <a:ext uri="{FF2B5EF4-FFF2-40B4-BE49-F238E27FC236}">
                    <a16:creationId xmlns:a16="http://schemas.microsoft.com/office/drawing/2014/main" id="{BDC6B0EB-9BBC-AD32-4155-80EFC9AB57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398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3" name="Line 237">
                <a:extLst>
                  <a:ext uri="{FF2B5EF4-FFF2-40B4-BE49-F238E27FC236}">
                    <a16:creationId xmlns:a16="http://schemas.microsoft.com/office/drawing/2014/main" id="{D87EBF75-F79D-B784-B610-CD7BCB0FBA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398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4" name="Rectangle 238">
                <a:extLst>
                  <a:ext uri="{FF2B5EF4-FFF2-40B4-BE49-F238E27FC236}">
                    <a16:creationId xmlns:a16="http://schemas.microsoft.com/office/drawing/2014/main" id="{A35D89A6-0B4C-F07D-20CE-96B8A0186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398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5" name="Line 239">
                <a:extLst>
                  <a:ext uri="{FF2B5EF4-FFF2-40B4-BE49-F238E27FC236}">
                    <a16:creationId xmlns:a16="http://schemas.microsoft.com/office/drawing/2014/main" id="{FFF1C2A4-2729-B177-AB51-ED7E9694C2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398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6" name="Rectangle 240">
                <a:extLst>
                  <a:ext uri="{FF2B5EF4-FFF2-40B4-BE49-F238E27FC236}">
                    <a16:creationId xmlns:a16="http://schemas.microsoft.com/office/drawing/2014/main" id="{2DC064BD-CD82-CDEF-5B91-DAEC04A7E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398"/>
                <a:ext cx="4" cy="21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7" name="Line 241">
                <a:extLst>
                  <a:ext uri="{FF2B5EF4-FFF2-40B4-BE49-F238E27FC236}">
                    <a16:creationId xmlns:a16="http://schemas.microsoft.com/office/drawing/2014/main" id="{2A9194F7-3408-1E2E-FF27-7AEF90A672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398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18" name="Rectangle 242">
                <a:extLst>
                  <a:ext uri="{FF2B5EF4-FFF2-40B4-BE49-F238E27FC236}">
                    <a16:creationId xmlns:a16="http://schemas.microsoft.com/office/drawing/2014/main" id="{F9271EA1-BC70-3F06-8C00-84134B036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620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6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19" name="Rectangle 243">
                <a:extLst>
                  <a:ext uri="{FF2B5EF4-FFF2-40B4-BE49-F238E27FC236}">
                    <a16:creationId xmlns:a16="http://schemas.microsoft.com/office/drawing/2014/main" id="{C161821D-A92F-9882-BA0E-5E54B8452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620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Sam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20" name="Rectangle 244">
                <a:extLst>
                  <a:ext uri="{FF2B5EF4-FFF2-40B4-BE49-F238E27FC236}">
                    <a16:creationId xmlns:a16="http://schemas.microsoft.com/office/drawing/2014/main" id="{5867821A-D01B-19F3-F3AD-4FC0F05F0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2620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21" name="Rectangle 245">
                <a:extLst>
                  <a:ext uri="{FF2B5EF4-FFF2-40B4-BE49-F238E27FC236}">
                    <a16:creationId xmlns:a16="http://schemas.microsoft.com/office/drawing/2014/main" id="{2CDB3858-4D60-0591-D873-CE53CF0B4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2620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22" name="Rectangle 246">
                <a:extLst>
                  <a:ext uri="{FF2B5EF4-FFF2-40B4-BE49-F238E27FC236}">
                    <a16:creationId xmlns:a16="http://schemas.microsoft.com/office/drawing/2014/main" id="{802AAB27-23E2-A4BF-F41F-48B3AE416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61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3" name="Line 247">
                <a:extLst>
                  <a:ext uri="{FF2B5EF4-FFF2-40B4-BE49-F238E27FC236}">
                    <a16:creationId xmlns:a16="http://schemas.microsoft.com/office/drawing/2014/main" id="{5BEB9DC8-A764-7173-046E-C5EF6D7ED3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61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4" name="Line 248">
                <a:extLst>
                  <a:ext uri="{FF2B5EF4-FFF2-40B4-BE49-F238E27FC236}">
                    <a16:creationId xmlns:a16="http://schemas.microsoft.com/office/drawing/2014/main" id="{EDA5DE67-21CD-CBA7-3841-E34D1D66CB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61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5" name="Rectangle 249">
                <a:extLst>
                  <a:ext uri="{FF2B5EF4-FFF2-40B4-BE49-F238E27FC236}">
                    <a16:creationId xmlns:a16="http://schemas.microsoft.com/office/drawing/2014/main" id="{D0D32BAC-1A4A-C509-D8AB-C7A31E5FD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612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6" name="Line 250">
                <a:extLst>
                  <a:ext uri="{FF2B5EF4-FFF2-40B4-BE49-F238E27FC236}">
                    <a16:creationId xmlns:a16="http://schemas.microsoft.com/office/drawing/2014/main" id="{31CAF669-CB0B-7954-0008-4FC19FCD11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612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7" name="Rectangle 251">
                <a:extLst>
                  <a:ext uri="{FF2B5EF4-FFF2-40B4-BE49-F238E27FC236}">
                    <a16:creationId xmlns:a16="http://schemas.microsoft.com/office/drawing/2014/main" id="{519D3C76-DA6A-5D4A-8EDF-ABAFFDA61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61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8" name="Line 252">
                <a:extLst>
                  <a:ext uri="{FF2B5EF4-FFF2-40B4-BE49-F238E27FC236}">
                    <a16:creationId xmlns:a16="http://schemas.microsoft.com/office/drawing/2014/main" id="{2D3AA00F-B89A-1B4C-9A8D-D480EA83AC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61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29" name="Line 253">
                <a:extLst>
                  <a:ext uri="{FF2B5EF4-FFF2-40B4-BE49-F238E27FC236}">
                    <a16:creationId xmlns:a16="http://schemas.microsoft.com/office/drawing/2014/main" id="{F3E2536F-F76A-BA45-7177-DAE401FB86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61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0" name="Rectangle 254">
                <a:extLst>
                  <a:ext uri="{FF2B5EF4-FFF2-40B4-BE49-F238E27FC236}">
                    <a16:creationId xmlns:a16="http://schemas.microsoft.com/office/drawing/2014/main" id="{9C11439B-5038-D5A7-9505-F8215400C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2612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1" name="Line 255">
                <a:extLst>
                  <a:ext uri="{FF2B5EF4-FFF2-40B4-BE49-F238E27FC236}">
                    <a16:creationId xmlns:a16="http://schemas.microsoft.com/office/drawing/2014/main" id="{057C9D43-56D5-0A47-F971-44557AF649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2612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2" name="Rectangle 256">
                <a:extLst>
                  <a:ext uri="{FF2B5EF4-FFF2-40B4-BE49-F238E27FC236}">
                    <a16:creationId xmlns:a16="http://schemas.microsoft.com/office/drawing/2014/main" id="{6E54CB47-0E3E-00F3-0641-50E6E8201F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61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3" name="Line 257">
                <a:extLst>
                  <a:ext uri="{FF2B5EF4-FFF2-40B4-BE49-F238E27FC236}">
                    <a16:creationId xmlns:a16="http://schemas.microsoft.com/office/drawing/2014/main" id="{AE73FDAF-7CD3-D017-3A11-4BC6A65EEC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61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4" name="Line 258">
                <a:extLst>
                  <a:ext uri="{FF2B5EF4-FFF2-40B4-BE49-F238E27FC236}">
                    <a16:creationId xmlns:a16="http://schemas.microsoft.com/office/drawing/2014/main" id="{00B7A1C1-8018-A4CA-508B-139CA3A6C6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61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5" name="Rectangle 259">
                <a:extLst>
                  <a:ext uri="{FF2B5EF4-FFF2-40B4-BE49-F238E27FC236}">
                    <a16:creationId xmlns:a16="http://schemas.microsoft.com/office/drawing/2014/main" id="{705C5255-407A-EB2A-C407-28EC7E68F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2612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6" name="Line 260">
                <a:extLst>
                  <a:ext uri="{FF2B5EF4-FFF2-40B4-BE49-F238E27FC236}">
                    <a16:creationId xmlns:a16="http://schemas.microsoft.com/office/drawing/2014/main" id="{291372BC-C040-D369-9C58-FE83D2221B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2612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7" name="Rectangle 261">
                <a:extLst>
                  <a:ext uri="{FF2B5EF4-FFF2-40B4-BE49-F238E27FC236}">
                    <a16:creationId xmlns:a16="http://schemas.microsoft.com/office/drawing/2014/main" id="{37EDA8B3-D3D0-416A-A087-239860EA4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61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8" name="Line 262">
                <a:extLst>
                  <a:ext uri="{FF2B5EF4-FFF2-40B4-BE49-F238E27FC236}">
                    <a16:creationId xmlns:a16="http://schemas.microsoft.com/office/drawing/2014/main" id="{B83EB820-ACF3-4E9B-FC13-42D94C29C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61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39" name="Line 263">
                <a:extLst>
                  <a:ext uri="{FF2B5EF4-FFF2-40B4-BE49-F238E27FC236}">
                    <a16:creationId xmlns:a16="http://schemas.microsoft.com/office/drawing/2014/main" id="{EA014E4A-8A9D-1E41-D263-37CE7B839E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61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0" name="Rectangle 264">
                <a:extLst>
                  <a:ext uri="{FF2B5EF4-FFF2-40B4-BE49-F238E27FC236}">
                    <a16:creationId xmlns:a16="http://schemas.microsoft.com/office/drawing/2014/main" id="{B1DB9492-2F20-64DD-962D-DF4EE0487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2612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1" name="Line 265">
                <a:extLst>
                  <a:ext uri="{FF2B5EF4-FFF2-40B4-BE49-F238E27FC236}">
                    <a16:creationId xmlns:a16="http://schemas.microsoft.com/office/drawing/2014/main" id="{DC2EA7BF-12EC-6364-7D06-A019FEF77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2612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2" name="Rectangle 266">
                <a:extLst>
                  <a:ext uri="{FF2B5EF4-FFF2-40B4-BE49-F238E27FC236}">
                    <a16:creationId xmlns:a16="http://schemas.microsoft.com/office/drawing/2014/main" id="{28A8F9CB-9C48-F0D2-0470-9D86B3B78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61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3" name="Line 267">
                <a:extLst>
                  <a:ext uri="{FF2B5EF4-FFF2-40B4-BE49-F238E27FC236}">
                    <a16:creationId xmlns:a16="http://schemas.microsoft.com/office/drawing/2014/main" id="{08E7AFE6-C56C-D113-CE44-D98EA6C2B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61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4" name="Line 268">
                <a:extLst>
                  <a:ext uri="{FF2B5EF4-FFF2-40B4-BE49-F238E27FC236}">
                    <a16:creationId xmlns:a16="http://schemas.microsoft.com/office/drawing/2014/main" id="{175E4076-48A4-4AB5-90C9-05F1AF3B17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612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5" name="Rectangle 269">
                <a:extLst>
                  <a:ext uri="{FF2B5EF4-FFF2-40B4-BE49-F238E27FC236}">
                    <a16:creationId xmlns:a16="http://schemas.microsoft.com/office/drawing/2014/main" id="{9B57FAFB-779B-CE6C-44AF-C7F5BCD43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616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6" name="Line 270">
                <a:extLst>
                  <a:ext uri="{FF2B5EF4-FFF2-40B4-BE49-F238E27FC236}">
                    <a16:creationId xmlns:a16="http://schemas.microsoft.com/office/drawing/2014/main" id="{8AEBDB56-0E06-EC7D-DD53-68255C5EC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616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7" name="Rectangle 271">
                <a:extLst>
                  <a:ext uri="{FF2B5EF4-FFF2-40B4-BE49-F238E27FC236}">
                    <a16:creationId xmlns:a16="http://schemas.microsoft.com/office/drawing/2014/main" id="{17E6C958-832B-8C37-1EB3-2ED0A2E45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616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8" name="Line 272">
                <a:extLst>
                  <a:ext uri="{FF2B5EF4-FFF2-40B4-BE49-F238E27FC236}">
                    <a16:creationId xmlns:a16="http://schemas.microsoft.com/office/drawing/2014/main" id="{2CE3D451-B155-9404-FAFF-8FDB7A9FB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616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49" name="Rectangle 273">
                <a:extLst>
                  <a:ext uri="{FF2B5EF4-FFF2-40B4-BE49-F238E27FC236}">
                    <a16:creationId xmlns:a16="http://schemas.microsoft.com/office/drawing/2014/main" id="{C6545067-910A-92EC-2692-34E3BD747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616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0" name="Line 274">
                <a:extLst>
                  <a:ext uri="{FF2B5EF4-FFF2-40B4-BE49-F238E27FC236}">
                    <a16:creationId xmlns:a16="http://schemas.microsoft.com/office/drawing/2014/main" id="{3A3FD676-B5A7-D514-0F86-99163482BC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616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1" name="Rectangle 275">
                <a:extLst>
                  <a:ext uri="{FF2B5EF4-FFF2-40B4-BE49-F238E27FC236}">
                    <a16:creationId xmlns:a16="http://schemas.microsoft.com/office/drawing/2014/main" id="{CC325045-A0E2-B665-7E60-FFD6106CB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616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2" name="Line 276">
                <a:extLst>
                  <a:ext uri="{FF2B5EF4-FFF2-40B4-BE49-F238E27FC236}">
                    <a16:creationId xmlns:a16="http://schemas.microsoft.com/office/drawing/2014/main" id="{03F8F2AF-39C5-1932-C8AE-4752915BDF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616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3" name="Rectangle 277">
                <a:extLst>
                  <a:ext uri="{FF2B5EF4-FFF2-40B4-BE49-F238E27FC236}">
                    <a16:creationId xmlns:a16="http://schemas.microsoft.com/office/drawing/2014/main" id="{00791A0D-F6A3-F680-FA47-E34EBC1A9E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616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4" name="Line 278">
                <a:extLst>
                  <a:ext uri="{FF2B5EF4-FFF2-40B4-BE49-F238E27FC236}">
                    <a16:creationId xmlns:a16="http://schemas.microsoft.com/office/drawing/2014/main" id="{5DB0FA6F-73E3-9F8D-4606-97C2960AA7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616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55" name="Rectangle 279">
                <a:extLst>
                  <a:ext uri="{FF2B5EF4-FFF2-40B4-BE49-F238E27FC236}">
                    <a16:creationId xmlns:a16="http://schemas.microsoft.com/office/drawing/2014/main" id="{A978A44A-AEDC-4292-3142-48F1FF2F8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283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7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56" name="Rectangle 280">
                <a:extLst>
                  <a:ext uri="{FF2B5EF4-FFF2-40B4-BE49-F238E27FC236}">
                    <a16:creationId xmlns:a16="http://schemas.microsoft.com/office/drawing/2014/main" id="{A02CE75A-7873-E046-6AF9-A73C5798A0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839"/>
                <a:ext cx="26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Tom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57" name="Rectangle 281">
                <a:extLst>
                  <a:ext uri="{FF2B5EF4-FFF2-40B4-BE49-F238E27FC236}">
                    <a16:creationId xmlns:a16="http://schemas.microsoft.com/office/drawing/2014/main" id="{343C09CC-C55B-4D24-4DCC-BE1E69F8F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283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58" name="Rectangle 282">
                <a:extLst>
                  <a:ext uri="{FF2B5EF4-FFF2-40B4-BE49-F238E27FC236}">
                    <a16:creationId xmlns:a16="http://schemas.microsoft.com/office/drawing/2014/main" id="{14D1D292-C669-19BA-0843-FC72DFA74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283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3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59" name="Rectangle 283">
                <a:extLst>
                  <a:ext uri="{FF2B5EF4-FFF2-40B4-BE49-F238E27FC236}">
                    <a16:creationId xmlns:a16="http://schemas.microsoft.com/office/drawing/2014/main" id="{C5A79CFB-D037-4BC4-7BE6-DFB10EBEB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8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0" name="Line 284">
                <a:extLst>
                  <a:ext uri="{FF2B5EF4-FFF2-40B4-BE49-F238E27FC236}">
                    <a16:creationId xmlns:a16="http://schemas.microsoft.com/office/drawing/2014/main" id="{97C2901A-148C-2EE8-5839-AE2A1B1C9D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83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1" name="Line 285">
                <a:extLst>
                  <a:ext uri="{FF2B5EF4-FFF2-40B4-BE49-F238E27FC236}">
                    <a16:creationId xmlns:a16="http://schemas.microsoft.com/office/drawing/2014/main" id="{A684DF7A-429B-E67A-7AA1-75A7B92AD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83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2" name="Rectangle 286">
                <a:extLst>
                  <a:ext uri="{FF2B5EF4-FFF2-40B4-BE49-F238E27FC236}">
                    <a16:creationId xmlns:a16="http://schemas.microsoft.com/office/drawing/2014/main" id="{D21ECF91-BD8D-1802-AD18-6C286C4BF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2833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3" name="Line 287">
                <a:extLst>
                  <a:ext uri="{FF2B5EF4-FFF2-40B4-BE49-F238E27FC236}">
                    <a16:creationId xmlns:a16="http://schemas.microsoft.com/office/drawing/2014/main" id="{27AC78C6-813C-E1F6-5ABC-133AF5EAD5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2833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4" name="Rectangle 288">
                <a:extLst>
                  <a:ext uri="{FF2B5EF4-FFF2-40B4-BE49-F238E27FC236}">
                    <a16:creationId xmlns:a16="http://schemas.microsoft.com/office/drawing/2014/main" id="{A0FF7297-6127-50A5-45D5-D9CF44940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8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5" name="Line 289">
                <a:extLst>
                  <a:ext uri="{FF2B5EF4-FFF2-40B4-BE49-F238E27FC236}">
                    <a16:creationId xmlns:a16="http://schemas.microsoft.com/office/drawing/2014/main" id="{BBB104DE-DBDD-B606-7C7C-5D77E8CEA1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83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6" name="Line 290">
                <a:extLst>
                  <a:ext uri="{FF2B5EF4-FFF2-40B4-BE49-F238E27FC236}">
                    <a16:creationId xmlns:a16="http://schemas.microsoft.com/office/drawing/2014/main" id="{D4D6ED57-EA25-891E-E28A-47C7C2D9A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83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7" name="Rectangle 291">
                <a:extLst>
                  <a:ext uri="{FF2B5EF4-FFF2-40B4-BE49-F238E27FC236}">
                    <a16:creationId xmlns:a16="http://schemas.microsoft.com/office/drawing/2014/main" id="{8A440FDF-3E66-C167-E0E7-96CC2A406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2833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8" name="Line 292">
                <a:extLst>
                  <a:ext uri="{FF2B5EF4-FFF2-40B4-BE49-F238E27FC236}">
                    <a16:creationId xmlns:a16="http://schemas.microsoft.com/office/drawing/2014/main" id="{080FA903-4372-BBEA-D245-4C557B28F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2833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69" name="Rectangle 293">
                <a:extLst>
                  <a:ext uri="{FF2B5EF4-FFF2-40B4-BE49-F238E27FC236}">
                    <a16:creationId xmlns:a16="http://schemas.microsoft.com/office/drawing/2014/main" id="{61C999B8-DFD9-BE87-C012-F9981B4D5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8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0" name="Line 294">
                <a:extLst>
                  <a:ext uri="{FF2B5EF4-FFF2-40B4-BE49-F238E27FC236}">
                    <a16:creationId xmlns:a16="http://schemas.microsoft.com/office/drawing/2014/main" id="{A54BE21E-F9A4-CE9D-E19E-FD1191286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83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1" name="Line 295">
                <a:extLst>
                  <a:ext uri="{FF2B5EF4-FFF2-40B4-BE49-F238E27FC236}">
                    <a16:creationId xmlns:a16="http://schemas.microsoft.com/office/drawing/2014/main" id="{9E039664-4FAE-7E20-F38C-BD5F4D6145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83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2" name="Rectangle 296">
                <a:extLst>
                  <a:ext uri="{FF2B5EF4-FFF2-40B4-BE49-F238E27FC236}">
                    <a16:creationId xmlns:a16="http://schemas.microsoft.com/office/drawing/2014/main" id="{770C922A-9AAF-0B61-1858-E1DDC48A0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2833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3" name="Line 297">
                <a:extLst>
                  <a:ext uri="{FF2B5EF4-FFF2-40B4-BE49-F238E27FC236}">
                    <a16:creationId xmlns:a16="http://schemas.microsoft.com/office/drawing/2014/main" id="{42FE46E6-C280-4514-9BEB-6F7B8D9E96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2833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4" name="Rectangle 298">
                <a:extLst>
                  <a:ext uri="{FF2B5EF4-FFF2-40B4-BE49-F238E27FC236}">
                    <a16:creationId xmlns:a16="http://schemas.microsoft.com/office/drawing/2014/main" id="{19A12372-641F-6BB4-CA82-69FDFE7BF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8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5" name="Line 299">
                <a:extLst>
                  <a:ext uri="{FF2B5EF4-FFF2-40B4-BE49-F238E27FC236}">
                    <a16:creationId xmlns:a16="http://schemas.microsoft.com/office/drawing/2014/main" id="{2E190F20-28B9-779E-600D-7CA3D22952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83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6" name="Line 300">
                <a:extLst>
                  <a:ext uri="{FF2B5EF4-FFF2-40B4-BE49-F238E27FC236}">
                    <a16:creationId xmlns:a16="http://schemas.microsoft.com/office/drawing/2014/main" id="{C6A39C6C-6A1A-40BB-A2D5-393324959C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83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7" name="Rectangle 301">
                <a:extLst>
                  <a:ext uri="{FF2B5EF4-FFF2-40B4-BE49-F238E27FC236}">
                    <a16:creationId xmlns:a16="http://schemas.microsoft.com/office/drawing/2014/main" id="{F494057B-1CE7-452C-7FD1-5B096E27E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2833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8" name="Line 302">
                <a:extLst>
                  <a:ext uri="{FF2B5EF4-FFF2-40B4-BE49-F238E27FC236}">
                    <a16:creationId xmlns:a16="http://schemas.microsoft.com/office/drawing/2014/main" id="{0F8B4F37-0301-FD04-6CD0-2D69B1D56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2833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79" name="Rectangle 303">
                <a:extLst>
                  <a:ext uri="{FF2B5EF4-FFF2-40B4-BE49-F238E27FC236}">
                    <a16:creationId xmlns:a16="http://schemas.microsoft.com/office/drawing/2014/main" id="{611B4B37-AA4A-DBBC-13AD-A37AB7580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83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0" name="Line 304">
                <a:extLst>
                  <a:ext uri="{FF2B5EF4-FFF2-40B4-BE49-F238E27FC236}">
                    <a16:creationId xmlns:a16="http://schemas.microsoft.com/office/drawing/2014/main" id="{B7150FE0-1ED9-CEB7-BDAC-2D0D40886B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833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1" name="Line 305">
                <a:extLst>
                  <a:ext uri="{FF2B5EF4-FFF2-40B4-BE49-F238E27FC236}">
                    <a16:creationId xmlns:a16="http://schemas.microsoft.com/office/drawing/2014/main" id="{015BA622-C3A1-1632-5849-02706423BA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833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2" name="Rectangle 306">
                <a:extLst>
                  <a:ext uri="{FF2B5EF4-FFF2-40B4-BE49-F238E27FC236}">
                    <a16:creationId xmlns:a16="http://schemas.microsoft.com/office/drawing/2014/main" id="{A1F88C53-5FF7-0970-279E-1E869C11C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283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3" name="Line 307">
                <a:extLst>
                  <a:ext uri="{FF2B5EF4-FFF2-40B4-BE49-F238E27FC236}">
                    <a16:creationId xmlns:a16="http://schemas.microsoft.com/office/drawing/2014/main" id="{B4F07CF8-EC09-00E2-3CCC-36AF2D1D3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283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4" name="Rectangle 308">
                <a:extLst>
                  <a:ext uri="{FF2B5EF4-FFF2-40B4-BE49-F238E27FC236}">
                    <a16:creationId xmlns:a16="http://schemas.microsoft.com/office/drawing/2014/main" id="{99100392-15B5-D6CD-A152-A28BC9C42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283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5" name="Line 309">
                <a:extLst>
                  <a:ext uri="{FF2B5EF4-FFF2-40B4-BE49-F238E27FC236}">
                    <a16:creationId xmlns:a16="http://schemas.microsoft.com/office/drawing/2014/main" id="{D82AD0BE-FDAF-3396-B6AF-650D2BC1D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283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6" name="Rectangle 310">
                <a:extLst>
                  <a:ext uri="{FF2B5EF4-FFF2-40B4-BE49-F238E27FC236}">
                    <a16:creationId xmlns:a16="http://schemas.microsoft.com/office/drawing/2014/main" id="{3FF5897B-E0A2-C0DE-DF6F-A43EFD81E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283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7" name="Line 311">
                <a:extLst>
                  <a:ext uri="{FF2B5EF4-FFF2-40B4-BE49-F238E27FC236}">
                    <a16:creationId xmlns:a16="http://schemas.microsoft.com/office/drawing/2014/main" id="{53EADF3B-C710-1478-8FDF-71833FB5F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283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8" name="Rectangle 312">
                <a:extLst>
                  <a:ext uri="{FF2B5EF4-FFF2-40B4-BE49-F238E27FC236}">
                    <a16:creationId xmlns:a16="http://schemas.microsoft.com/office/drawing/2014/main" id="{CC386577-54AF-08EC-56E6-116D5C5AE6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283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89" name="Line 313">
                <a:extLst>
                  <a:ext uri="{FF2B5EF4-FFF2-40B4-BE49-F238E27FC236}">
                    <a16:creationId xmlns:a16="http://schemas.microsoft.com/office/drawing/2014/main" id="{F8CD4F6B-4872-A14F-ECED-D283221DCB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283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0" name="Rectangle 314">
                <a:extLst>
                  <a:ext uri="{FF2B5EF4-FFF2-40B4-BE49-F238E27FC236}">
                    <a16:creationId xmlns:a16="http://schemas.microsoft.com/office/drawing/2014/main" id="{9BFC8DB1-ADFE-89EE-6602-87BB2097C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2837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1" name="Line 315">
                <a:extLst>
                  <a:ext uri="{FF2B5EF4-FFF2-40B4-BE49-F238E27FC236}">
                    <a16:creationId xmlns:a16="http://schemas.microsoft.com/office/drawing/2014/main" id="{9F357507-9E67-6515-F2DD-73C6E5B4CA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2837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2" name="Rectangle 316">
                <a:extLst>
                  <a:ext uri="{FF2B5EF4-FFF2-40B4-BE49-F238E27FC236}">
                    <a16:creationId xmlns:a16="http://schemas.microsoft.com/office/drawing/2014/main" id="{C9612A05-291A-3A6D-E586-8834D200C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305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8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93" name="Rectangle 317">
                <a:extLst>
                  <a:ext uri="{FF2B5EF4-FFF2-40B4-BE49-F238E27FC236}">
                    <a16:creationId xmlns:a16="http://schemas.microsoft.com/office/drawing/2014/main" id="{6539CC98-6CB3-512B-A8D9-709CA7F9F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3059"/>
                <a:ext cx="25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Ann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94" name="Rectangle 318">
                <a:extLst>
                  <a:ext uri="{FF2B5EF4-FFF2-40B4-BE49-F238E27FC236}">
                    <a16:creationId xmlns:a16="http://schemas.microsoft.com/office/drawing/2014/main" id="{44AEDF69-1743-D0AB-FB96-B096AD04D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305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95" name="Rectangle 319">
                <a:extLst>
                  <a:ext uri="{FF2B5EF4-FFF2-40B4-BE49-F238E27FC236}">
                    <a16:creationId xmlns:a16="http://schemas.microsoft.com/office/drawing/2014/main" id="{ABBDCC89-5772-156C-44B7-9C6AF60C8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3059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696" name="Rectangle 320">
                <a:extLst>
                  <a:ext uri="{FF2B5EF4-FFF2-40B4-BE49-F238E27FC236}">
                    <a16:creationId xmlns:a16="http://schemas.microsoft.com/office/drawing/2014/main" id="{7794EC88-8B8C-9206-3B3B-3B7FFEF3C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05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7" name="Line 321">
                <a:extLst>
                  <a:ext uri="{FF2B5EF4-FFF2-40B4-BE49-F238E27FC236}">
                    <a16:creationId xmlns:a16="http://schemas.microsoft.com/office/drawing/2014/main" id="{F960202D-9C0C-7E31-2AC0-A48EAA358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05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8" name="Line 322">
                <a:extLst>
                  <a:ext uri="{FF2B5EF4-FFF2-40B4-BE49-F238E27FC236}">
                    <a16:creationId xmlns:a16="http://schemas.microsoft.com/office/drawing/2014/main" id="{3EFBDE9A-E983-4821-9F67-278329478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052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699" name="Rectangle 323">
                <a:extLst>
                  <a:ext uri="{FF2B5EF4-FFF2-40B4-BE49-F238E27FC236}">
                    <a16:creationId xmlns:a16="http://schemas.microsoft.com/office/drawing/2014/main" id="{E54E9BFA-D7F7-E209-2B3A-84632603C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052"/>
                <a:ext cx="19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0" name="Line 324">
                <a:extLst>
                  <a:ext uri="{FF2B5EF4-FFF2-40B4-BE49-F238E27FC236}">
                    <a16:creationId xmlns:a16="http://schemas.microsoft.com/office/drawing/2014/main" id="{069C667E-768B-F314-F1E9-268D8CE62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3052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1" name="Rectangle 325">
                <a:extLst>
                  <a:ext uri="{FF2B5EF4-FFF2-40B4-BE49-F238E27FC236}">
                    <a16:creationId xmlns:a16="http://schemas.microsoft.com/office/drawing/2014/main" id="{BC521AEE-5FCF-18CF-FF7F-6F73E17A0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05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2" name="Line 326">
                <a:extLst>
                  <a:ext uri="{FF2B5EF4-FFF2-40B4-BE49-F238E27FC236}">
                    <a16:creationId xmlns:a16="http://schemas.microsoft.com/office/drawing/2014/main" id="{D5DAB866-ED82-D89C-7D38-77A6F6DD05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05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3" name="Line 327">
                <a:extLst>
                  <a:ext uri="{FF2B5EF4-FFF2-40B4-BE49-F238E27FC236}">
                    <a16:creationId xmlns:a16="http://schemas.microsoft.com/office/drawing/2014/main" id="{923FEF85-5B96-5049-0386-04231DC7A9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052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4" name="Rectangle 328">
                <a:extLst>
                  <a:ext uri="{FF2B5EF4-FFF2-40B4-BE49-F238E27FC236}">
                    <a16:creationId xmlns:a16="http://schemas.microsoft.com/office/drawing/2014/main" id="{AE87E4AD-5F7F-BAC9-105E-DB582DB5B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3052"/>
                <a:ext cx="46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5" name="Line 329">
                <a:extLst>
                  <a:ext uri="{FF2B5EF4-FFF2-40B4-BE49-F238E27FC236}">
                    <a16:creationId xmlns:a16="http://schemas.microsoft.com/office/drawing/2014/main" id="{BD73DA76-3FE9-DCEB-B67B-9199703807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3052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6" name="Rectangle 330">
                <a:extLst>
                  <a:ext uri="{FF2B5EF4-FFF2-40B4-BE49-F238E27FC236}">
                    <a16:creationId xmlns:a16="http://schemas.microsoft.com/office/drawing/2014/main" id="{3889959E-9C11-D8C6-6AD5-503140133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305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7" name="Line 331">
                <a:extLst>
                  <a:ext uri="{FF2B5EF4-FFF2-40B4-BE49-F238E27FC236}">
                    <a16:creationId xmlns:a16="http://schemas.microsoft.com/office/drawing/2014/main" id="{2BD5FB7C-9CCA-6FEC-8A98-B5E1F0EAE7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05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8" name="Line 332">
                <a:extLst>
                  <a:ext uri="{FF2B5EF4-FFF2-40B4-BE49-F238E27FC236}">
                    <a16:creationId xmlns:a16="http://schemas.microsoft.com/office/drawing/2014/main" id="{78C4110A-A6D2-BFC5-63A7-A1AB5D46B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052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09" name="Rectangle 333">
                <a:extLst>
                  <a:ext uri="{FF2B5EF4-FFF2-40B4-BE49-F238E27FC236}">
                    <a16:creationId xmlns:a16="http://schemas.microsoft.com/office/drawing/2014/main" id="{1F24DF29-9E12-CF86-4D96-B1ECFD11A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3052"/>
                <a:ext cx="57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0" name="Line 334">
                <a:extLst>
                  <a:ext uri="{FF2B5EF4-FFF2-40B4-BE49-F238E27FC236}">
                    <a16:creationId xmlns:a16="http://schemas.microsoft.com/office/drawing/2014/main" id="{661E6473-0208-5773-3D00-5D1B7B318A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3052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1" name="Rectangle 335">
                <a:extLst>
                  <a:ext uri="{FF2B5EF4-FFF2-40B4-BE49-F238E27FC236}">
                    <a16:creationId xmlns:a16="http://schemas.microsoft.com/office/drawing/2014/main" id="{E6CBFA32-0099-327F-5DD6-A95C4825B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305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2" name="Line 336">
                <a:extLst>
                  <a:ext uri="{FF2B5EF4-FFF2-40B4-BE49-F238E27FC236}">
                    <a16:creationId xmlns:a16="http://schemas.microsoft.com/office/drawing/2014/main" id="{13BB3EA5-66F6-3D48-3A37-21E2AE5F35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05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3" name="Line 337">
                <a:extLst>
                  <a:ext uri="{FF2B5EF4-FFF2-40B4-BE49-F238E27FC236}">
                    <a16:creationId xmlns:a16="http://schemas.microsoft.com/office/drawing/2014/main" id="{C4FF91B6-C059-048A-762E-15880E424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052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4" name="Rectangle 338">
                <a:extLst>
                  <a:ext uri="{FF2B5EF4-FFF2-40B4-BE49-F238E27FC236}">
                    <a16:creationId xmlns:a16="http://schemas.microsoft.com/office/drawing/2014/main" id="{8AD8E2E7-0435-9CBD-1800-D0CC165A5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3052"/>
                <a:ext cx="96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5" name="Line 339">
                <a:extLst>
                  <a:ext uri="{FF2B5EF4-FFF2-40B4-BE49-F238E27FC236}">
                    <a16:creationId xmlns:a16="http://schemas.microsoft.com/office/drawing/2014/main" id="{A4BA3D1C-CB07-3D69-D26D-2E68092C15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3052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6" name="Rectangle 340">
                <a:extLst>
                  <a:ext uri="{FF2B5EF4-FFF2-40B4-BE49-F238E27FC236}">
                    <a16:creationId xmlns:a16="http://schemas.microsoft.com/office/drawing/2014/main" id="{77CE09FA-5AA2-E72C-4C97-95CBDA09D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3052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7" name="Line 341">
                <a:extLst>
                  <a:ext uri="{FF2B5EF4-FFF2-40B4-BE49-F238E27FC236}">
                    <a16:creationId xmlns:a16="http://schemas.microsoft.com/office/drawing/2014/main" id="{A78A7C1A-994E-7F7D-79A1-12909DA65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052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8" name="Line 342">
                <a:extLst>
                  <a:ext uri="{FF2B5EF4-FFF2-40B4-BE49-F238E27FC236}">
                    <a16:creationId xmlns:a16="http://schemas.microsoft.com/office/drawing/2014/main" id="{247B4CAB-ABE5-655A-FB19-8DA48E4D3C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052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19" name="Rectangle 343">
                <a:extLst>
                  <a:ext uri="{FF2B5EF4-FFF2-40B4-BE49-F238E27FC236}">
                    <a16:creationId xmlns:a16="http://schemas.microsoft.com/office/drawing/2014/main" id="{53C053C0-D5C7-2273-098E-03E18B281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055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0" name="Line 344">
                <a:extLst>
                  <a:ext uri="{FF2B5EF4-FFF2-40B4-BE49-F238E27FC236}">
                    <a16:creationId xmlns:a16="http://schemas.microsoft.com/office/drawing/2014/main" id="{8543AF34-9422-717F-A761-F0C4A1C28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055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1" name="Rectangle 345">
                <a:extLst>
                  <a:ext uri="{FF2B5EF4-FFF2-40B4-BE49-F238E27FC236}">
                    <a16:creationId xmlns:a16="http://schemas.microsoft.com/office/drawing/2014/main" id="{39F6CBD6-1124-FCC9-6845-1FAD0FE8E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055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2" name="Line 346">
                <a:extLst>
                  <a:ext uri="{FF2B5EF4-FFF2-40B4-BE49-F238E27FC236}">
                    <a16:creationId xmlns:a16="http://schemas.microsoft.com/office/drawing/2014/main" id="{C966FC76-AAFA-4B8A-019E-B70700D8EE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055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3" name="Rectangle 347">
                <a:extLst>
                  <a:ext uri="{FF2B5EF4-FFF2-40B4-BE49-F238E27FC236}">
                    <a16:creationId xmlns:a16="http://schemas.microsoft.com/office/drawing/2014/main" id="{9AEE08A6-C481-EEA4-11B9-7E553D5C3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3055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4" name="Line 348">
                <a:extLst>
                  <a:ext uri="{FF2B5EF4-FFF2-40B4-BE49-F238E27FC236}">
                    <a16:creationId xmlns:a16="http://schemas.microsoft.com/office/drawing/2014/main" id="{4FF09FBD-ADF0-FC89-B6B6-DC2ACB982F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055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5" name="Rectangle 349">
                <a:extLst>
                  <a:ext uri="{FF2B5EF4-FFF2-40B4-BE49-F238E27FC236}">
                    <a16:creationId xmlns:a16="http://schemas.microsoft.com/office/drawing/2014/main" id="{6CDCB8DC-938E-0DA0-BB01-4084C7359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3055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6" name="Line 350">
                <a:extLst>
                  <a:ext uri="{FF2B5EF4-FFF2-40B4-BE49-F238E27FC236}">
                    <a16:creationId xmlns:a16="http://schemas.microsoft.com/office/drawing/2014/main" id="{B160AC95-5984-EC9D-53C1-C5F09A82AE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055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7" name="Rectangle 351">
                <a:extLst>
                  <a:ext uri="{FF2B5EF4-FFF2-40B4-BE49-F238E27FC236}">
                    <a16:creationId xmlns:a16="http://schemas.microsoft.com/office/drawing/2014/main" id="{573E4A10-D0C4-AA49-F9E4-62FFF5D6A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3055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8" name="Line 352">
                <a:extLst>
                  <a:ext uri="{FF2B5EF4-FFF2-40B4-BE49-F238E27FC236}">
                    <a16:creationId xmlns:a16="http://schemas.microsoft.com/office/drawing/2014/main" id="{46010342-3322-7802-FD61-A79AC0DBFA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055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29" name="Rectangle 353">
                <a:extLst>
                  <a:ext uri="{FF2B5EF4-FFF2-40B4-BE49-F238E27FC236}">
                    <a16:creationId xmlns:a16="http://schemas.microsoft.com/office/drawing/2014/main" id="{F0106E05-0B8D-EBEC-D007-F984C5CB0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32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9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30" name="Rectangle 354">
                <a:extLst>
                  <a:ext uri="{FF2B5EF4-FFF2-40B4-BE49-F238E27FC236}">
                    <a16:creationId xmlns:a16="http://schemas.microsoft.com/office/drawing/2014/main" id="{53FB3EED-58FC-7356-6E14-53B38439B6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3278"/>
                <a:ext cx="25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Jane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31" name="Rectangle 355">
                <a:extLst>
                  <a:ext uri="{FF2B5EF4-FFF2-40B4-BE49-F238E27FC236}">
                    <a16:creationId xmlns:a16="http://schemas.microsoft.com/office/drawing/2014/main" id="{EBC73A98-85D3-8D2F-8E94-DC8264F02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32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32" name="Rectangle 356">
                <a:extLst>
                  <a:ext uri="{FF2B5EF4-FFF2-40B4-BE49-F238E27FC236}">
                    <a16:creationId xmlns:a16="http://schemas.microsoft.com/office/drawing/2014/main" id="{7F6086DF-0EE9-E423-D777-4E8976535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327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4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33" name="Rectangle 357">
                <a:extLst>
                  <a:ext uri="{FF2B5EF4-FFF2-40B4-BE49-F238E27FC236}">
                    <a16:creationId xmlns:a16="http://schemas.microsoft.com/office/drawing/2014/main" id="{B4E3E5E4-F68F-317D-8F53-F382776E7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2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4" name="Line 358">
                <a:extLst>
                  <a:ext uri="{FF2B5EF4-FFF2-40B4-BE49-F238E27FC236}">
                    <a16:creationId xmlns:a16="http://schemas.microsoft.com/office/drawing/2014/main" id="{4EDCE4B2-927A-D3FE-8E16-73EA53124D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2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5" name="Line 359">
                <a:extLst>
                  <a:ext uri="{FF2B5EF4-FFF2-40B4-BE49-F238E27FC236}">
                    <a16:creationId xmlns:a16="http://schemas.microsoft.com/office/drawing/2014/main" id="{D8E42317-444C-E5A0-8C70-D9BB112585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2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6" name="Rectangle 360">
                <a:extLst>
                  <a:ext uri="{FF2B5EF4-FFF2-40B4-BE49-F238E27FC236}">
                    <a16:creationId xmlns:a16="http://schemas.microsoft.com/office/drawing/2014/main" id="{FAB16C81-7E99-5F0A-85F5-149F1513F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270"/>
                <a:ext cx="19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7" name="Line 361">
                <a:extLst>
                  <a:ext uri="{FF2B5EF4-FFF2-40B4-BE49-F238E27FC236}">
                    <a16:creationId xmlns:a16="http://schemas.microsoft.com/office/drawing/2014/main" id="{956FE5EC-C2B0-0EE5-7559-749DFB7DED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3270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8" name="Rectangle 362">
                <a:extLst>
                  <a:ext uri="{FF2B5EF4-FFF2-40B4-BE49-F238E27FC236}">
                    <a16:creationId xmlns:a16="http://schemas.microsoft.com/office/drawing/2014/main" id="{8B82E47A-D668-33B5-6600-C77D8B1A7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2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39" name="Line 363">
                <a:extLst>
                  <a:ext uri="{FF2B5EF4-FFF2-40B4-BE49-F238E27FC236}">
                    <a16:creationId xmlns:a16="http://schemas.microsoft.com/office/drawing/2014/main" id="{2C250E2B-6A28-29C2-A44B-6212F6C75F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2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0" name="Line 364">
                <a:extLst>
                  <a:ext uri="{FF2B5EF4-FFF2-40B4-BE49-F238E27FC236}">
                    <a16:creationId xmlns:a16="http://schemas.microsoft.com/office/drawing/2014/main" id="{F981C250-26C1-A9B9-624B-E0EA9F3F0D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2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1" name="Rectangle 365">
                <a:extLst>
                  <a:ext uri="{FF2B5EF4-FFF2-40B4-BE49-F238E27FC236}">
                    <a16:creationId xmlns:a16="http://schemas.microsoft.com/office/drawing/2014/main" id="{0D394527-BEC5-81B6-B7C4-682A5C33C8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3270"/>
                <a:ext cx="46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2" name="Line 366">
                <a:extLst>
                  <a:ext uri="{FF2B5EF4-FFF2-40B4-BE49-F238E27FC236}">
                    <a16:creationId xmlns:a16="http://schemas.microsoft.com/office/drawing/2014/main" id="{0141C3E7-6EC5-1055-71AA-5091E95555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3270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3" name="Rectangle 367">
                <a:extLst>
                  <a:ext uri="{FF2B5EF4-FFF2-40B4-BE49-F238E27FC236}">
                    <a16:creationId xmlns:a16="http://schemas.microsoft.com/office/drawing/2014/main" id="{12394556-13B7-A777-690A-C36950B1C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32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4" name="Line 368">
                <a:extLst>
                  <a:ext uri="{FF2B5EF4-FFF2-40B4-BE49-F238E27FC236}">
                    <a16:creationId xmlns:a16="http://schemas.microsoft.com/office/drawing/2014/main" id="{4A86A0FC-4FA8-08BE-D467-F26D8311D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2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5" name="Line 369">
                <a:extLst>
                  <a:ext uri="{FF2B5EF4-FFF2-40B4-BE49-F238E27FC236}">
                    <a16:creationId xmlns:a16="http://schemas.microsoft.com/office/drawing/2014/main" id="{928B855C-3A57-3BF7-CF92-D96AF5F100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2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6" name="Rectangle 370">
                <a:extLst>
                  <a:ext uri="{FF2B5EF4-FFF2-40B4-BE49-F238E27FC236}">
                    <a16:creationId xmlns:a16="http://schemas.microsoft.com/office/drawing/2014/main" id="{2D240CBB-727C-B308-571D-773FA2717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3270"/>
                <a:ext cx="57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7" name="Line 371">
                <a:extLst>
                  <a:ext uri="{FF2B5EF4-FFF2-40B4-BE49-F238E27FC236}">
                    <a16:creationId xmlns:a16="http://schemas.microsoft.com/office/drawing/2014/main" id="{669278AA-6542-23C9-87BC-D1ADBADB76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3270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8" name="Rectangle 372">
                <a:extLst>
                  <a:ext uri="{FF2B5EF4-FFF2-40B4-BE49-F238E27FC236}">
                    <a16:creationId xmlns:a16="http://schemas.microsoft.com/office/drawing/2014/main" id="{A05605D9-1D12-EEC1-A609-5E701FEA5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32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49" name="Line 373">
                <a:extLst>
                  <a:ext uri="{FF2B5EF4-FFF2-40B4-BE49-F238E27FC236}">
                    <a16:creationId xmlns:a16="http://schemas.microsoft.com/office/drawing/2014/main" id="{0851AC1A-772D-AB35-6955-6574F469F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2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0" name="Line 374">
                <a:extLst>
                  <a:ext uri="{FF2B5EF4-FFF2-40B4-BE49-F238E27FC236}">
                    <a16:creationId xmlns:a16="http://schemas.microsoft.com/office/drawing/2014/main" id="{05FFBA9F-72C5-63D9-8B37-B03928C8D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2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1" name="Rectangle 375">
                <a:extLst>
                  <a:ext uri="{FF2B5EF4-FFF2-40B4-BE49-F238E27FC236}">
                    <a16:creationId xmlns:a16="http://schemas.microsoft.com/office/drawing/2014/main" id="{EF6D665C-3327-5EAA-E0BA-A7886F54B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3270"/>
                <a:ext cx="96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2" name="Line 376">
                <a:extLst>
                  <a:ext uri="{FF2B5EF4-FFF2-40B4-BE49-F238E27FC236}">
                    <a16:creationId xmlns:a16="http://schemas.microsoft.com/office/drawing/2014/main" id="{B5CB2E8C-CF4A-170E-47A0-1EF702AAED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2" y="3270"/>
                <a:ext cx="96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3" name="Rectangle 377">
                <a:extLst>
                  <a:ext uri="{FF2B5EF4-FFF2-40B4-BE49-F238E27FC236}">
                    <a16:creationId xmlns:a16="http://schemas.microsoft.com/office/drawing/2014/main" id="{CFA68FCB-8C3F-52D9-3A51-A583CBD4E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3270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4" name="Line 378">
                <a:extLst>
                  <a:ext uri="{FF2B5EF4-FFF2-40B4-BE49-F238E27FC236}">
                    <a16:creationId xmlns:a16="http://schemas.microsoft.com/office/drawing/2014/main" id="{26B99E17-EC92-C266-3A97-7D326E893E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270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5" name="Line 379">
                <a:extLst>
                  <a:ext uri="{FF2B5EF4-FFF2-40B4-BE49-F238E27FC236}">
                    <a16:creationId xmlns:a16="http://schemas.microsoft.com/office/drawing/2014/main" id="{C56A2E29-1A8E-08AF-75A4-BF40974A9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270"/>
                <a:ext cx="1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6" name="Rectangle 380">
                <a:extLst>
                  <a:ext uri="{FF2B5EF4-FFF2-40B4-BE49-F238E27FC236}">
                    <a16:creationId xmlns:a16="http://schemas.microsoft.com/office/drawing/2014/main" id="{3225BF98-0607-EF74-793F-096EE3255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274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7" name="Line 381">
                <a:extLst>
                  <a:ext uri="{FF2B5EF4-FFF2-40B4-BE49-F238E27FC236}">
                    <a16:creationId xmlns:a16="http://schemas.microsoft.com/office/drawing/2014/main" id="{5A7D85B7-C8EC-D195-C895-E4B6F71A9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274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8" name="Rectangle 382">
                <a:extLst>
                  <a:ext uri="{FF2B5EF4-FFF2-40B4-BE49-F238E27FC236}">
                    <a16:creationId xmlns:a16="http://schemas.microsoft.com/office/drawing/2014/main" id="{044E3854-0607-3700-9135-977DB3CBD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274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59" name="Line 383">
                <a:extLst>
                  <a:ext uri="{FF2B5EF4-FFF2-40B4-BE49-F238E27FC236}">
                    <a16:creationId xmlns:a16="http://schemas.microsoft.com/office/drawing/2014/main" id="{8AABF956-1F84-458E-1197-E8DA5CC990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274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0" name="Rectangle 384">
                <a:extLst>
                  <a:ext uri="{FF2B5EF4-FFF2-40B4-BE49-F238E27FC236}">
                    <a16:creationId xmlns:a16="http://schemas.microsoft.com/office/drawing/2014/main" id="{D1E928D3-45F6-9B84-791C-53B5B168E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3274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1" name="Line 385">
                <a:extLst>
                  <a:ext uri="{FF2B5EF4-FFF2-40B4-BE49-F238E27FC236}">
                    <a16:creationId xmlns:a16="http://schemas.microsoft.com/office/drawing/2014/main" id="{074C542F-BA8D-009D-8564-E059A346C9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274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2" name="Rectangle 386">
                <a:extLst>
                  <a:ext uri="{FF2B5EF4-FFF2-40B4-BE49-F238E27FC236}">
                    <a16:creationId xmlns:a16="http://schemas.microsoft.com/office/drawing/2014/main" id="{0B2BA019-6458-4E60-FE02-B97522B4D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3274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3" name="Line 387">
                <a:extLst>
                  <a:ext uri="{FF2B5EF4-FFF2-40B4-BE49-F238E27FC236}">
                    <a16:creationId xmlns:a16="http://schemas.microsoft.com/office/drawing/2014/main" id="{108087E9-6031-1D8C-CC37-D689BBAE5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274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4" name="Rectangle 388">
                <a:extLst>
                  <a:ext uri="{FF2B5EF4-FFF2-40B4-BE49-F238E27FC236}">
                    <a16:creationId xmlns:a16="http://schemas.microsoft.com/office/drawing/2014/main" id="{C933B552-D89F-6A5F-AFFB-23F502B48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3" y="3274"/>
                <a:ext cx="4" cy="21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5" name="Line 389">
                <a:extLst>
                  <a:ext uri="{FF2B5EF4-FFF2-40B4-BE49-F238E27FC236}">
                    <a16:creationId xmlns:a16="http://schemas.microsoft.com/office/drawing/2014/main" id="{A967358A-24ED-114B-0DF9-331B570F68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3" y="3274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66" name="Rectangle 390">
                <a:extLst>
                  <a:ext uri="{FF2B5EF4-FFF2-40B4-BE49-F238E27FC236}">
                    <a16:creationId xmlns:a16="http://schemas.microsoft.com/office/drawing/2014/main" id="{AB7486FB-C538-629F-FE3F-494FDDA5A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" y="3498"/>
                <a:ext cx="1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10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67" name="Rectangle 391">
                <a:extLst>
                  <a:ext uri="{FF2B5EF4-FFF2-40B4-BE49-F238E27FC236}">
                    <a16:creationId xmlns:a16="http://schemas.microsoft.com/office/drawing/2014/main" id="{80307C6E-C15E-7B5B-8CDB-66B829A8E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3498"/>
                <a:ext cx="31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Mary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68" name="Rectangle 392">
                <a:extLst>
                  <a:ext uri="{FF2B5EF4-FFF2-40B4-BE49-F238E27FC236}">
                    <a16:creationId xmlns:a16="http://schemas.microsoft.com/office/drawing/2014/main" id="{96B72557-489F-5650-8D1B-398D516BE3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2" y="349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69" name="Rectangle 393">
                <a:extLst>
                  <a:ext uri="{FF2B5EF4-FFF2-40B4-BE49-F238E27FC236}">
                    <a16:creationId xmlns:a16="http://schemas.microsoft.com/office/drawing/2014/main" id="{04C4CA43-61A4-5802-4FB6-C02B1A0C0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3" y="3498"/>
                <a:ext cx="73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</a:t>
                </a:r>
                <a:endParaRPr lang="en-US" altLang="en-US" sz="2400">
                  <a:latin typeface="Tahoma" panose="020B0604030504040204" pitchFamily="34" charset="0"/>
                </a:endParaRPr>
              </a:p>
            </p:txBody>
          </p:sp>
          <p:sp>
            <p:nvSpPr>
              <p:cNvPr id="1765770" name="Rectangle 394">
                <a:extLst>
                  <a:ext uri="{FF2B5EF4-FFF2-40B4-BE49-F238E27FC236}">
                    <a16:creationId xmlns:a16="http://schemas.microsoft.com/office/drawing/2014/main" id="{60FF62B6-C1C7-BD07-C386-1A98DFF03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" y="349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1" name="Line 395">
                <a:extLst>
                  <a:ext uri="{FF2B5EF4-FFF2-40B4-BE49-F238E27FC236}">
                    <a16:creationId xmlns:a16="http://schemas.microsoft.com/office/drawing/2014/main" id="{00FD2795-439A-6E9A-BB66-DD4A3F933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491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2" name="Line 396">
                <a:extLst>
                  <a:ext uri="{FF2B5EF4-FFF2-40B4-BE49-F238E27FC236}">
                    <a16:creationId xmlns:a16="http://schemas.microsoft.com/office/drawing/2014/main" id="{1323FE3C-0B05-2193-3271-C47B600514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" y="3491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3" name="Rectangle 397">
                <a:extLst>
                  <a:ext uri="{FF2B5EF4-FFF2-40B4-BE49-F238E27FC236}">
                    <a16:creationId xmlns:a16="http://schemas.microsoft.com/office/drawing/2014/main" id="{69D5B246-442C-805D-D935-0E5F1CCC4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" y="3491"/>
                <a:ext cx="198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4" name="Line 398">
                <a:extLst>
                  <a:ext uri="{FF2B5EF4-FFF2-40B4-BE49-F238E27FC236}">
                    <a16:creationId xmlns:a16="http://schemas.microsoft.com/office/drawing/2014/main" id="{858D7B68-06D0-312F-08D4-864CAED18E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" y="3491"/>
                <a:ext cx="198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5" name="Rectangle 399">
                <a:extLst>
                  <a:ext uri="{FF2B5EF4-FFF2-40B4-BE49-F238E27FC236}">
                    <a16:creationId xmlns:a16="http://schemas.microsoft.com/office/drawing/2014/main" id="{C3D8EDFD-3E6F-B6E8-6F77-E58F9698E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" y="349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6" name="Line 400">
                <a:extLst>
                  <a:ext uri="{FF2B5EF4-FFF2-40B4-BE49-F238E27FC236}">
                    <a16:creationId xmlns:a16="http://schemas.microsoft.com/office/drawing/2014/main" id="{9AD19FF5-E2EE-594E-E184-BA62DD91EC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491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7" name="Line 401">
                <a:extLst>
                  <a:ext uri="{FF2B5EF4-FFF2-40B4-BE49-F238E27FC236}">
                    <a16:creationId xmlns:a16="http://schemas.microsoft.com/office/drawing/2014/main" id="{98C6E7D2-9DB4-A2E4-56C7-9240D15E4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7" y="3491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8" name="Rectangle 402">
                <a:extLst>
                  <a:ext uri="{FF2B5EF4-FFF2-40B4-BE49-F238E27FC236}">
                    <a16:creationId xmlns:a16="http://schemas.microsoft.com/office/drawing/2014/main" id="{7DF390EE-C69A-2113-B2ED-09FC72972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" y="3491"/>
                <a:ext cx="462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79" name="Line 403">
                <a:extLst>
                  <a:ext uri="{FF2B5EF4-FFF2-40B4-BE49-F238E27FC236}">
                    <a16:creationId xmlns:a16="http://schemas.microsoft.com/office/drawing/2014/main" id="{8D5E3679-E81A-CD8F-42FC-91D4695B4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1" y="3491"/>
                <a:ext cx="46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0" name="Rectangle 404">
                <a:extLst>
                  <a:ext uri="{FF2B5EF4-FFF2-40B4-BE49-F238E27FC236}">
                    <a16:creationId xmlns:a16="http://schemas.microsoft.com/office/drawing/2014/main" id="{CB51A499-8684-FFD9-D4A8-B89675D3A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3" y="349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1" name="Line 405">
                <a:extLst>
                  <a:ext uri="{FF2B5EF4-FFF2-40B4-BE49-F238E27FC236}">
                    <a16:creationId xmlns:a16="http://schemas.microsoft.com/office/drawing/2014/main" id="{EEA769B8-25B1-1833-9953-636C8E991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491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2" name="Line 406">
                <a:extLst>
                  <a:ext uri="{FF2B5EF4-FFF2-40B4-BE49-F238E27FC236}">
                    <a16:creationId xmlns:a16="http://schemas.microsoft.com/office/drawing/2014/main" id="{448CB3C9-A7B7-12FD-DFDF-4407A75BC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3" y="3491"/>
                <a:ext cx="1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3" name="Rectangle 407">
                <a:extLst>
                  <a:ext uri="{FF2B5EF4-FFF2-40B4-BE49-F238E27FC236}">
                    <a16:creationId xmlns:a16="http://schemas.microsoft.com/office/drawing/2014/main" id="{641B6C63-3149-AD7F-F038-B9E043A42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7" y="3491"/>
                <a:ext cx="571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4" name="Line 408">
                <a:extLst>
                  <a:ext uri="{FF2B5EF4-FFF2-40B4-BE49-F238E27FC236}">
                    <a16:creationId xmlns:a16="http://schemas.microsoft.com/office/drawing/2014/main" id="{F7E5ED5F-5FE9-E333-E6F2-3DED2F7864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7" y="3491"/>
                <a:ext cx="57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5" name="Rectangle 409">
                <a:extLst>
                  <a:ext uri="{FF2B5EF4-FFF2-40B4-BE49-F238E27FC236}">
                    <a16:creationId xmlns:a16="http://schemas.microsoft.com/office/drawing/2014/main" id="{5EFB2247-3686-94EC-68BD-32F73EC08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" y="3491"/>
                <a:ext cx="4" cy="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5786" name="Line 410">
                <a:extLst>
                  <a:ext uri="{FF2B5EF4-FFF2-40B4-BE49-F238E27FC236}">
                    <a16:creationId xmlns:a16="http://schemas.microsoft.com/office/drawing/2014/main" id="{0155C393-C8AB-D6D5-7429-2503A346D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38" y="3491"/>
                <a:ext cx="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5787" name="Line 411">
              <a:extLst>
                <a:ext uri="{FF2B5EF4-FFF2-40B4-BE49-F238E27FC236}">
                  <a16:creationId xmlns:a16="http://schemas.microsoft.com/office/drawing/2014/main" id="{DFACAA12-D0B2-8C29-0A5E-3E7E876A21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8" y="349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88" name="Line 412">
              <a:extLst>
                <a:ext uri="{FF2B5EF4-FFF2-40B4-BE49-F238E27FC236}">
                  <a16:creationId xmlns:a16="http://schemas.microsoft.com/office/drawing/2014/main" id="{3CEB29A4-B46E-9B5A-C906-2160EEFDFA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2" y="3491"/>
              <a:ext cx="96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89" name="Line 413">
              <a:extLst>
                <a:ext uri="{FF2B5EF4-FFF2-40B4-BE49-F238E27FC236}">
                  <a16:creationId xmlns:a16="http://schemas.microsoft.com/office/drawing/2014/main" id="{A31F1518-F452-190D-99C4-52D338E7D6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491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0" name="Line 414">
              <a:extLst>
                <a:ext uri="{FF2B5EF4-FFF2-40B4-BE49-F238E27FC236}">
                  <a16:creationId xmlns:a16="http://schemas.microsoft.com/office/drawing/2014/main" id="{1457D1AD-BDBD-6642-F825-C758D62D0F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491"/>
              <a:ext cx="1" cy="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1" name="Line 415">
              <a:extLst>
                <a:ext uri="{FF2B5EF4-FFF2-40B4-BE49-F238E27FC236}">
                  <a16:creationId xmlns:a16="http://schemas.microsoft.com/office/drawing/2014/main" id="{B88DC21D-92E9-424E-6BD0-77DE4322C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494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2" name="Line 416">
              <a:extLst>
                <a:ext uri="{FF2B5EF4-FFF2-40B4-BE49-F238E27FC236}">
                  <a16:creationId xmlns:a16="http://schemas.microsoft.com/office/drawing/2014/main" id="{39E36B4E-0F86-243F-0298-057C7C0AFE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3" name="Line 417">
              <a:extLst>
                <a:ext uri="{FF2B5EF4-FFF2-40B4-BE49-F238E27FC236}">
                  <a16:creationId xmlns:a16="http://schemas.microsoft.com/office/drawing/2014/main" id="{D6C2AC27-16D1-FA71-9519-FC1B36B1D2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4" name="Line 418">
              <a:extLst>
                <a:ext uri="{FF2B5EF4-FFF2-40B4-BE49-F238E27FC236}">
                  <a16:creationId xmlns:a16="http://schemas.microsoft.com/office/drawing/2014/main" id="{C2FBBDB9-BB8B-D63F-9BB4-8274414F76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5" name="Line 419">
              <a:extLst>
                <a:ext uri="{FF2B5EF4-FFF2-40B4-BE49-F238E27FC236}">
                  <a16:creationId xmlns:a16="http://schemas.microsoft.com/office/drawing/2014/main" id="{1F59F94C-7C53-A976-E92C-F59F3EDBD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5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6" name="Rectangle 420">
              <a:extLst>
                <a:ext uri="{FF2B5EF4-FFF2-40B4-BE49-F238E27FC236}">
                  <a16:creationId xmlns:a16="http://schemas.microsoft.com/office/drawing/2014/main" id="{14C11D16-43DB-0EBD-83B1-A278367BB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3709"/>
              <a:ext cx="19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7" name="Line 421">
              <a:extLst>
                <a:ext uri="{FF2B5EF4-FFF2-40B4-BE49-F238E27FC236}">
                  <a16:creationId xmlns:a16="http://schemas.microsoft.com/office/drawing/2014/main" id="{45D9C499-530E-5F74-B57E-6AFDEDC33B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" y="3709"/>
              <a:ext cx="19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8" name="Rectangle 422">
              <a:extLst>
                <a:ext uri="{FF2B5EF4-FFF2-40B4-BE49-F238E27FC236}">
                  <a16:creationId xmlns:a16="http://schemas.microsoft.com/office/drawing/2014/main" id="{88281A5F-9070-42EB-D973-6E6A57B91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494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799" name="Line 423">
              <a:extLst>
                <a:ext uri="{FF2B5EF4-FFF2-40B4-BE49-F238E27FC236}">
                  <a16:creationId xmlns:a16="http://schemas.microsoft.com/office/drawing/2014/main" id="{6018F1BA-A335-2D97-558B-CDAD6B9B6C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494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0" name="Rectangle 424">
              <a:extLst>
                <a:ext uri="{FF2B5EF4-FFF2-40B4-BE49-F238E27FC236}">
                  <a16:creationId xmlns:a16="http://schemas.microsoft.com/office/drawing/2014/main" id="{8AB4EAD0-8FDA-D889-9E4D-D1215BC6F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3709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1" name="Line 425">
              <a:extLst>
                <a:ext uri="{FF2B5EF4-FFF2-40B4-BE49-F238E27FC236}">
                  <a16:creationId xmlns:a16="http://schemas.microsoft.com/office/drawing/2014/main" id="{79716726-F666-417B-5F84-63A762D265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2" name="Line 426">
              <a:extLst>
                <a:ext uri="{FF2B5EF4-FFF2-40B4-BE49-F238E27FC236}">
                  <a16:creationId xmlns:a16="http://schemas.microsoft.com/office/drawing/2014/main" id="{9E462FA3-A237-5677-DEF5-6C404B81D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3" name="Rectangle 427">
              <a:extLst>
                <a:ext uri="{FF2B5EF4-FFF2-40B4-BE49-F238E27FC236}">
                  <a16:creationId xmlns:a16="http://schemas.microsoft.com/office/drawing/2014/main" id="{33041E62-ACAF-8753-EC39-63BD95E86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" y="3709"/>
              <a:ext cx="46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4" name="Line 428">
              <a:extLst>
                <a:ext uri="{FF2B5EF4-FFF2-40B4-BE49-F238E27FC236}">
                  <a16:creationId xmlns:a16="http://schemas.microsoft.com/office/drawing/2014/main" id="{E70E8EDE-51D5-9209-7D28-35CCDFE990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" y="3709"/>
              <a:ext cx="46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5" name="Rectangle 429">
              <a:extLst>
                <a:ext uri="{FF2B5EF4-FFF2-40B4-BE49-F238E27FC236}">
                  <a16:creationId xmlns:a16="http://schemas.microsoft.com/office/drawing/2014/main" id="{93A4B882-0BE2-91FE-01B3-EC26DDCC2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3494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6" name="Line 430">
              <a:extLst>
                <a:ext uri="{FF2B5EF4-FFF2-40B4-BE49-F238E27FC236}">
                  <a16:creationId xmlns:a16="http://schemas.microsoft.com/office/drawing/2014/main" id="{DF00EFC8-F5C2-D22A-DCB0-7F5E46A316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3494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7" name="Rectangle 431">
              <a:extLst>
                <a:ext uri="{FF2B5EF4-FFF2-40B4-BE49-F238E27FC236}">
                  <a16:creationId xmlns:a16="http://schemas.microsoft.com/office/drawing/2014/main" id="{4226EE11-FC01-DAB2-A4BC-EDCF93B4D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3709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8" name="Line 432">
              <a:extLst>
                <a:ext uri="{FF2B5EF4-FFF2-40B4-BE49-F238E27FC236}">
                  <a16:creationId xmlns:a16="http://schemas.microsoft.com/office/drawing/2014/main" id="{529BD750-F105-9306-D0DD-76BCA6426A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09" name="Line 433">
              <a:extLst>
                <a:ext uri="{FF2B5EF4-FFF2-40B4-BE49-F238E27FC236}">
                  <a16:creationId xmlns:a16="http://schemas.microsoft.com/office/drawing/2014/main" id="{A43F62DE-CAF8-4940-386E-6A8260CCB9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3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0" name="Rectangle 434">
              <a:extLst>
                <a:ext uri="{FF2B5EF4-FFF2-40B4-BE49-F238E27FC236}">
                  <a16:creationId xmlns:a16="http://schemas.microsoft.com/office/drawing/2014/main" id="{522ACFA3-9A37-8DE9-D423-F737FFCAA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" y="3709"/>
              <a:ext cx="571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1" name="Line 435">
              <a:extLst>
                <a:ext uri="{FF2B5EF4-FFF2-40B4-BE49-F238E27FC236}">
                  <a16:creationId xmlns:a16="http://schemas.microsoft.com/office/drawing/2014/main" id="{F74814EB-0249-7F86-9F40-9EF08D5353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67" y="3709"/>
              <a:ext cx="57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2" name="Rectangle 436">
              <a:extLst>
                <a:ext uri="{FF2B5EF4-FFF2-40B4-BE49-F238E27FC236}">
                  <a16:creationId xmlns:a16="http://schemas.microsoft.com/office/drawing/2014/main" id="{AE9943F6-1EF9-DB7D-CA2F-C1EC35C05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3494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3" name="Line 437">
              <a:extLst>
                <a:ext uri="{FF2B5EF4-FFF2-40B4-BE49-F238E27FC236}">
                  <a16:creationId xmlns:a16="http://schemas.microsoft.com/office/drawing/2014/main" id="{AA6E3716-22E2-B939-0328-B3DE8236EF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8" y="3494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4" name="Rectangle 438">
              <a:extLst>
                <a:ext uri="{FF2B5EF4-FFF2-40B4-BE49-F238E27FC236}">
                  <a16:creationId xmlns:a16="http://schemas.microsoft.com/office/drawing/2014/main" id="{90A2DBA9-E17A-2638-4593-8FB365FA5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3709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5" name="Line 439">
              <a:extLst>
                <a:ext uri="{FF2B5EF4-FFF2-40B4-BE49-F238E27FC236}">
                  <a16:creationId xmlns:a16="http://schemas.microsoft.com/office/drawing/2014/main" id="{36515A6C-37B6-A8E1-3917-B6BAFB49CE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8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6" name="Line 440">
              <a:extLst>
                <a:ext uri="{FF2B5EF4-FFF2-40B4-BE49-F238E27FC236}">
                  <a16:creationId xmlns:a16="http://schemas.microsoft.com/office/drawing/2014/main" id="{8B01E2A5-50B0-D988-2904-8610A22614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8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7" name="Rectangle 441">
              <a:extLst>
                <a:ext uri="{FF2B5EF4-FFF2-40B4-BE49-F238E27FC236}">
                  <a16:creationId xmlns:a16="http://schemas.microsoft.com/office/drawing/2014/main" id="{80D2FA99-9A26-B492-E2C6-BFC876C8A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" y="3709"/>
              <a:ext cx="961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8" name="Line 442">
              <a:extLst>
                <a:ext uri="{FF2B5EF4-FFF2-40B4-BE49-F238E27FC236}">
                  <a16:creationId xmlns:a16="http://schemas.microsoft.com/office/drawing/2014/main" id="{50B40871-D324-6D93-F483-097ED62927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42" y="3709"/>
              <a:ext cx="96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19" name="Rectangle 443">
              <a:extLst>
                <a:ext uri="{FF2B5EF4-FFF2-40B4-BE49-F238E27FC236}">
                  <a16:creationId xmlns:a16="http://schemas.microsoft.com/office/drawing/2014/main" id="{3EB157A4-440B-AC9C-3073-091C94AAD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3494"/>
              <a:ext cx="4" cy="21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0" name="Line 444">
              <a:extLst>
                <a:ext uri="{FF2B5EF4-FFF2-40B4-BE49-F238E27FC236}">
                  <a16:creationId xmlns:a16="http://schemas.microsoft.com/office/drawing/2014/main" id="{C1306AF9-91EE-CB47-4865-602A3D0AEF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494"/>
              <a:ext cx="1" cy="2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1" name="Rectangle 445">
              <a:extLst>
                <a:ext uri="{FF2B5EF4-FFF2-40B4-BE49-F238E27FC236}">
                  <a16:creationId xmlns:a16="http://schemas.microsoft.com/office/drawing/2014/main" id="{B1B5E1BD-E343-557D-AFA6-F20F94135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3709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2" name="Line 446">
              <a:extLst>
                <a:ext uri="{FF2B5EF4-FFF2-40B4-BE49-F238E27FC236}">
                  <a16:creationId xmlns:a16="http://schemas.microsoft.com/office/drawing/2014/main" id="{6005D828-B489-AE8F-677D-42DC473A93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3" name="Line 447">
              <a:extLst>
                <a:ext uri="{FF2B5EF4-FFF2-40B4-BE49-F238E27FC236}">
                  <a16:creationId xmlns:a16="http://schemas.microsoft.com/office/drawing/2014/main" id="{2C5EF0C9-8D91-3214-6045-4BE0213B6F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4" name="Rectangle 448">
              <a:extLst>
                <a:ext uri="{FF2B5EF4-FFF2-40B4-BE49-F238E27FC236}">
                  <a16:creationId xmlns:a16="http://schemas.microsoft.com/office/drawing/2014/main" id="{A992E10E-DB80-49F2-2DCA-CBD1BA052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3" y="3709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5" name="Line 449">
              <a:extLst>
                <a:ext uri="{FF2B5EF4-FFF2-40B4-BE49-F238E27FC236}">
                  <a16:creationId xmlns:a16="http://schemas.microsoft.com/office/drawing/2014/main" id="{B9231D92-0CD7-DA99-473F-6BE15B5175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709"/>
              <a:ext cx="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5826" name="Line 450">
              <a:extLst>
                <a:ext uri="{FF2B5EF4-FFF2-40B4-BE49-F238E27FC236}">
                  <a16:creationId xmlns:a16="http://schemas.microsoft.com/office/drawing/2014/main" id="{2E481DD3-FC82-9B78-8C61-978CDC915B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03" y="3709"/>
              <a:ext cx="1" cy="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765827" name="Group 451">
            <a:extLst>
              <a:ext uri="{FF2B5EF4-FFF2-40B4-BE49-F238E27FC236}">
                <a16:creationId xmlns:a16="http://schemas.microsoft.com/office/drawing/2014/main" id="{0E4879DE-7F6D-A1DE-61F5-DF9D5FED71E9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2286001"/>
            <a:ext cx="4191000" cy="3127375"/>
            <a:chOff x="2880" y="1488"/>
            <a:chExt cx="2640" cy="1970"/>
          </a:xfrm>
        </p:grpSpPr>
        <p:grpSp>
          <p:nvGrpSpPr>
            <p:cNvPr id="1765828" name="Group 452">
              <a:extLst>
                <a:ext uri="{FF2B5EF4-FFF2-40B4-BE49-F238E27FC236}">
                  <a16:creationId xmlns:a16="http://schemas.microsoft.com/office/drawing/2014/main" id="{4DF887BB-F557-B341-44F2-5BB1D69A2B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0" y="2496"/>
              <a:ext cx="386" cy="386"/>
              <a:chOff x="3311" y="2448"/>
              <a:chExt cx="386" cy="386"/>
            </a:xfrm>
          </p:grpSpPr>
          <p:sp>
            <p:nvSpPr>
              <p:cNvPr id="1765829" name="Oval 453">
                <a:extLst>
                  <a:ext uri="{FF2B5EF4-FFF2-40B4-BE49-F238E27FC236}">
                    <a16:creationId xmlns:a16="http://schemas.microsoft.com/office/drawing/2014/main" id="{833407C0-7EB6-1D2C-83C8-F3BADF444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1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30" name="Text Box 454">
                <a:extLst>
                  <a:ext uri="{FF2B5EF4-FFF2-40B4-BE49-F238E27FC236}">
                    <a16:creationId xmlns:a16="http://schemas.microsoft.com/office/drawing/2014/main" id="{159B48F5-F69D-A1D0-B02B-A14942AEDC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2" y="2505"/>
                <a:ext cx="38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Bob</a:t>
                </a:r>
              </a:p>
            </p:txBody>
          </p:sp>
        </p:grpSp>
        <p:grpSp>
          <p:nvGrpSpPr>
            <p:cNvPr id="1765831" name="Group 455">
              <a:extLst>
                <a:ext uri="{FF2B5EF4-FFF2-40B4-BE49-F238E27FC236}">
                  <a16:creationId xmlns:a16="http://schemas.microsoft.com/office/drawing/2014/main" id="{0C764D0A-B88F-D3F1-92FE-9FFBB50093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88" y="2496"/>
              <a:ext cx="480" cy="386"/>
              <a:chOff x="3984" y="2448"/>
              <a:chExt cx="480" cy="386"/>
            </a:xfrm>
          </p:grpSpPr>
          <p:sp>
            <p:nvSpPr>
              <p:cNvPr id="1765832" name="Oval 456">
                <a:extLst>
                  <a:ext uri="{FF2B5EF4-FFF2-40B4-BE49-F238E27FC236}">
                    <a16:creationId xmlns:a16="http://schemas.microsoft.com/office/drawing/2014/main" id="{A6E7BB02-0489-9EFC-D2E7-4B8E3F4A6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33" name="Text Box 457">
                <a:extLst>
                  <a:ext uri="{FF2B5EF4-FFF2-40B4-BE49-F238E27FC236}">
                    <a16:creationId xmlns:a16="http://schemas.microsoft.com/office/drawing/2014/main" id="{49054575-F959-32DA-1391-36D51A0B57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84" y="2505"/>
                <a:ext cx="48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Mike</a:t>
                </a:r>
              </a:p>
            </p:txBody>
          </p:sp>
        </p:grpSp>
        <p:grpSp>
          <p:nvGrpSpPr>
            <p:cNvPr id="1765834" name="Group 458">
              <a:extLst>
                <a:ext uri="{FF2B5EF4-FFF2-40B4-BE49-F238E27FC236}">
                  <a16:creationId xmlns:a16="http://schemas.microsoft.com/office/drawing/2014/main" id="{14CE2F6B-02C8-5558-7449-1FCAEB2315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60" y="2496"/>
              <a:ext cx="431" cy="386"/>
              <a:chOff x="4560" y="2496"/>
              <a:chExt cx="431" cy="386"/>
            </a:xfrm>
          </p:grpSpPr>
          <p:sp>
            <p:nvSpPr>
              <p:cNvPr id="1765835" name="Oval 459">
                <a:extLst>
                  <a:ext uri="{FF2B5EF4-FFF2-40B4-BE49-F238E27FC236}">
                    <a16:creationId xmlns:a16="http://schemas.microsoft.com/office/drawing/2014/main" id="{880C38DB-4D78-1384-E10E-D469AFD1D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0" y="2496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36" name="Text Box 460">
                <a:extLst>
                  <a:ext uri="{FF2B5EF4-FFF2-40B4-BE49-F238E27FC236}">
                    <a16:creationId xmlns:a16="http://schemas.microsoft.com/office/drawing/2014/main" id="{D5305B44-7387-E731-5B11-D7DDB64D48E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60" y="2553"/>
                <a:ext cx="43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Sam</a:t>
                </a:r>
              </a:p>
            </p:txBody>
          </p:sp>
        </p:grpSp>
        <p:grpSp>
          <p:nvGrpSpPr>
            <p:cNvPr id="1765837" name="Group 461">
              <a:extLst>
                <a:ext uri="{FF2B5EF4-FFF2-40B4-BE49-F238E27FC236}">
                  <a16:creationId xmlns:a16="http://schemas.microsoft.com/office/drawing/2014/main" id="{AB76CBAF-0703-A232-D5E7-5D72CE6094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8" y="2496"/>
              <a:ext cx="432" cy="386"/>
              <a:chOff x="5040" y="2448"/>
              <a:chExt cx="432" cy="386"/>
            </a:xfrm>
          </p:grpSpPr>
          <p:sp>
            <p:nvSpPr>
              <p:cNvPr id="1765838" name="Oval 462">
                <a:extLst>
                  <a:ext uri="{FF2B5EF4-FFF2-40B4-BE49-F238E27FC236}">
                    <a16:creationId xmlns:a16="http://schemas.microsoft.com/office/drawing/2014/main" id="{237172C4-A0B2-DA2C-5F39-E1BB55C91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3" y="244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39" name="Text Box 463">
                <a:extLst>
                  <a:ext uri="{FF2B5EF4-FFF2-40B4-BE49-F238E27FC236}">
                    <a16:creationId xmlns:a16="http://schemas.microsoft.com/office/drawing/2014/main" id="{05BC3146-0554-2EF5-77C8-CED5D3CC7A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40" y="2505"/>
                <a:ext cx="432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Tom</a:t>
                </a:r>
              </a:p>
            </p:txBody>
          </p:sp>
        </p:grpSp>
        <p:grpSp>
          <p:nvGrpSpPr>
            <p:cNvPr id="1765840" name="Group 464">
              <a:extLst>
                <a:ext uri="{FF2B5EF4-FFF2-40B4-BE49-F238E27FC236}">
                  <a16:creationId xmlns:a16="http://schemas.microsoft.com/office/drawing/2014/main" id="{9430EF9E-E935-7E5C-07DB-0AEB294C3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3" y="1488"/>
              <a:ext cx="386" cy="386"/>
              <a:chOff x="4183" y="1488"/>
              <a:chExt cx="386" cy="386"/>
            </a:xfrm>
          </p:grpSpPr>
          <p:sp>
            <p:nvSpPr>
              <p:cNvPr id="1765841" name="Oval 465">
                <a:extLst>
                  <a:ext uri="{FF2B5EF4-FFF2-40B4-BE49-F238E27FC236}">
                    <a16:creationId xmlns:a16="http://schemas.microsoft.com/office/drawing/2014/main" id="{ABE125F7-A590-4348-5314-8B0166E26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3" y="148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42" name="Text Box 466">
                <a:extLst>
                  <a:ext uri="{FF2B5EF4-FFF2-40B4-BE49-F238E27FC236}">
                    <a16:creationId xmlns:a16="http://schemas.microsoft.com/office/drawing/2014/main" id="{6E11652D-649B-960C-EA7D-89F52E0805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89" y="1545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Pam</a:t>
                </a:r>
              </a:p>
            </p:txBody>
          </p:sp>
        </p:grpSp>
        <p:grpSp>
          <p:nvGrpSpPr>
            <p:cNvPr id="1765843" name="Group 467">
              <a:extLst>
                <a:ext uri="{FF2B5EF4-FFF2-40B4-BE49-F238E27FC236}">
                  <a16:creationId xmlns:a16="http://schemas.microsoft.com/office/drawing/2014/main" id="{2CF95E9E-F47E-AA54-F96D-BB74E92B8C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52" y="1968"/>
              <a:ext cx="386" cy="386"/>
              <a:chOff x="3552" y="1968"/>
              <a:chExt cx="386" cy="386"/>
            </a:xfrm>
          </p:grpSpPr>
          <p:sp>
            <p:nvSpPr>
              <p:cNvPr id="1765844" name="Oval 468">
                <a:extLst>
                  <a:ext uri="{FF2B5EF4-FFF2-40B4-BE49-F238E27FC236}">
                    <a16:creationId xmlns:a16="http://schemas.microsoft.com/office/drawing/2014/main" id="{0F1C959A-6957-4FA0-6839-4F7420999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2" y="196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45" name="Text Box 469">
                <a:extLst>
                  <a:ext uri="{FF2B5EF4-FFF2-40B4-BE49-F238E27FC236}">
                    <a16:creationId xmlns:a16="http://schemas.microsoft.com/office/drawing/2014/main" id="{661CC2D0-ECF5-621C-DA6F-1CC329DB29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90" y="2025"/>
                <a:ext cx="31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Joe</a:t>
                </a:r>
              </a:p>
            </p:txBody>
          </p:sp>
        </p:grpSp>
        <p:grpSp>
          <p:nvGrpSpPr>
            <p:cNvPr id="1765846" name="Group 470">
              <a:extLst>
                <a:ext uri="{FF2B5EF4-FFF2-40B4-BE49-F238E27FC236}">
                  <a16:creationId xmlns:a16="http://schemas.microsoft.com/office/drawing/2014/main" id="{EA04AFAA-3B35-8C6B-5731-4881A7D6D3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07" y="1968"/>
              <a:ext cx="386" cy="386"/>
              <a:chOff x="4807" y="1968"/>
              <a:chExt cx="386" cy="386"/>
            </a:xfrm>
          </p:grpSpPr>
          <p:sp>
            <p:nvSpPr>
              <p:cNvPr id="1765847" name="Oval 471">
                <a:extLst>
                  <a:ext uri="{FF2B5EF4-FFF2-40B4-BE49-F238E27FC236}">
                    <a16:creationId xmlns:a16="http://schemas.microsoft.com/office/drawing/2014/main" id="{03F242B0-41FC-CCF3-262C-5743F2AEB3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1968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48" name="Text Box 472">
                <a:extLst>
                  <a:ext uri="{FF2B5EF4-FFF2-40B4-BE49-F238E27FC236}">
                    <a16:creationId xmlns:a16="http://schemas.microsoft.com/office/drawing/2014/main" id="{662EF882-FA0A-5190-2CF1-93C8CBE1962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33" y="2025"/>
                <a:ext cx="334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Sue</a:t>
                </a:r>
              </a:p>
            </p:txBody>
          </p:sp>
        </p:grpSp>
        <p:grpSp>
          <p:nvGrpSpPr>
            <p:cNvPr id="1765849" name="Group 473">
              <a:extLst>
                <a:ext uri="{FF2B5EF4-FFF2-40B4-BE49-F238E27FC236}">
                  <a16:creationId xmlns:a16="http://schemas.microsoft.com/office/drawing/2014/main" id="{42B9B320-260F-037B-E706-5C8737402B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3072"/>
              <a:ext cx="386" cy="386"/>
              <a:chOff x="2880" y="3072"/>
              <a:chExt cx="386" cy="386"/>
            </a:xfrm>
          </p:grpSpPr>
          <p:sp>
            <p:nvSpPr>
              <p:cNvPr id="1765850" name="Oval 474">
                <a:extLst>
                  <a:ext uri="{FF2B5EF4-FFF2-40B4-BE49-F238E27FC236}">
                    <a16:creationId xmlns:a16="http://schemas.microsoft.com/office/drawing/2014/main" id="{74F1E375-F9A9-8D86-86CC-3C1791F65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51" name="Text Box 475">
                <a:extLst>
                  <a:ext uri="{FF2B5EF4-FFF2-40B4-BE49-F238E27FC236}">
                    <a16:creationId xmlns:a16="http://schemas.microsoft.com/office/drawing/2014/main" id="{63A25529-2156-F800-C8D7-74A888A85A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93" y="3129"/>
                <a:ext cx="367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Ann</a:t>
                </a:r>
              </a:p>
            </p:txBody>
          </p:sp>
        </p:grpSp>
        <p:grpSp>
          <p:nvGrpSpPr>
            <p:cNvPr id="1765852" name="Group 476">
              <a:extLst>
                <a:ext uri="{FF2B5EF4-FFF2-40B4-BE49-F238E27FC236}">
                  <a16:creationId xmlns:a16="http://schemas.microsoft.com/office/drawing/2014/main" id="{A463F750-5DA0-387F-640C-AF22E90320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12" y="3072"/>
              <a:ext cx="388" cy="386"/>
              <a:chOff x="3312" y="3072"/>
              <a:chExt cx="388" cy="386"/>
            </a:xfrm>
          </p:grpSpPr>
          <p:sp>
            <p:nvSpPr>
              <p:cNvPr id="1765853" name="Oval 477">
                <a:extLst>
                  <a:ext uri="{FF2B5EF4-FFF2-40B4-BE49-F238E27FC236}">
                    <a16:creationId xmlns:a16="http://schemas.microsoft.com/office/drawing/2014/main" id="{1E31C2EA-5C95-ECDE-E5BE-F9B024598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2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54" name="Text Box 478">
                <a:extLst>
                  <a:ext uri="{FF2B5EF4-FFF2-40B4-BE49-F238E27FC236}">
                    <a16:creationId xmlns:a16="http://schemas.microsoft.com/office/drawing/2014/main" id="{8FF335EF-377E-16C1-A2EF-8136F29AE2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25" y="3129"/>
                <a:ext cx="375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Jane</a:t>
                </a:r>
              </a:p>
            </p:txBody>
          </p:sp>
        </p:grpSp>
        <p:grpSp>
          <p:nvGrpSpPr>
            <p:cNvPr id="1765855" name="Group 479">
              <a:extLst>
                <a:ext uri="{FF2B5EF4-FFF2-40B4-BE49-F238E27FC236}">
                  <a16:creationId xmlns:a16="http://schemas.microsoft.com/office/drawing/2014/main" id="{DA53C32D-2272-B06C-2645-170D5C0BB2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1" y="3072"/>
              <a:ext cx="431" cy="386"/>
              <a:chOff x="3711" y="3072"/>
              <a:chExt cx="431" cy="386"/>
            </a:xfrm>
          </p:grpSpPr>
          <p:sp>
            <p:nvSpPr>
              <p:cNvPr id="1765856" name="Oval 480">
                <a:extLst>
                  <a:ext uri="{FF2B5EF4-FFF2-40B4-BE49-F238E27FC236}">
                    <a16:creationId xmlns:a16="http://schemas.microsoft.com/office/drawing/2014/main" id="{714AB148-2EAC-3319-C373-48441539B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4" y="3072"/>
                <a:ext cx="386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5857" name="Text Box 481">
                <a:extLst>
                  <a:ext uri="{FF2B5EF4-FFF2-40B4-BE49-F238E27FC236}">
                    <a16:creationId xmlns:a16="http://schemas.microsoft.com/office/drawing/2014/main" id="{D7F345A8-A73C-7163-52BA-7D4409BE92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11" y="3129"/>
                <a:ext cx="431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>
                    <a:latin typeface="Times New Roman" panose="02020603050405020304" pitchFamily="18" charset="0"/>
                  </a:rPr>
                  <a:t>Mary</a:t>
                </a:r>
              </a:p>
            </p:txBody>
          </p:sp>
        </p:grpSp>
        <p:sp>
          <p:nvSpPr>
            <p:cNvPr id="1765858" name="Line 482">
              <a:extLst>
                <a:ext uri="{FF2B5EF4-FFF2-40B4-BE49-F238E27FC236}">
                  <a16:creationId xmlns:a16="http://schemas.microsoft.com/office/drawing/2014/main" id="{C9A718CE-B13B-D1B2-5450-3CF168527E1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888" y="1776"/>
              <a:ext cx="33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59" name="Line 483">
              <a:extLst>
                <a:ext uri="{FF2B5EF4-FFF2-40B4-BE49-F238E27FC236}">
                  <a16:creationId xmlns:a16="http://schemas.microsoft.com/office/drawing/2014/main" id="{463B84D8-DB9D-2594-DC1A-229B4119BC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2" y="1776"/>
              <a:ext cx="38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0" name="Line 484">
              <a:extLst>
                <a:ext uri="{FF2B5EF4-FFF2-40B4-BE49-F238E27FC236}">
                  <a16:creationId xmlns:a16="http://schemas.microsoft.com/office/drawing/2014/main" id="{32768115-06E1-B3EA-EEC7-FB72176C1A4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08" y="2304"/>
              <a:ext cx="192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1" name="Line 485">
              <a:extLst>
                <a:ext uri="{FF2B5EF4-FFF2-40B4-BE49-F238E27FC236}">
                  <a16:creationId xmlns:a16="http://schemas.microsoft.com/office/drawing/2014/main" id="{6D3C82DE-AFE1-0CF8-3064-E83880CEF3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2304"/>
              <a:ext cx="144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2" name="Line 486">
              <a:extLst>
                <a:ext uri="{FF2B5EF4-FFF2-40B4-BE49-F238E27FC236}">
                  <a16:creationId xmlns:a16="http://schemas.microsoft.com/office/drawing/2014/main" id="{5B988AFE-ECA3-70C0-E5EB-55BB0C6F39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00" y="2304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3" name="Line 487">
              <a:extLst>
                <a:ext uri="{FF2B5EF4-FFF2-40B4-BE49-F238E27FC236}">
                  <a16:creationId xmlns:a16="http://schemas.microsoft.com/office/drawing/2014/main" id="{C49DAA3E-D39B-18EB-15CD-52441A9DC0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88" y="2352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4" name="Line 488">
              <a:extLst>
                <a:ext uri="{FF2B5EF4-FFF2-40B4-BE49-F238E27FC236}">
                  <a16:creationId xmlns:a16="http://schemas.microsoft.com/office/drawing/2014/main" id="{447C1120-515B-2EE2-671E-ED507F1688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20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5" name="Line 489">
              <a:extLst>
                <a:ext uri="{FF2B5EF4-FFF2-40B4-BE49-F238E27FC236}">
                  <a16:creationId xmlns:a16="http://schemas.microsoft.com/office/drawing/2014/main" id="{64B10D26-4CC8-1D98-0B8F-A78D8DC9EE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5866" name="Line 490">
              <a:extLst>
                <a:ext uri="{FF2B5EF4-FFF2-40B4-BE49-F238E27FC236}">
                  <a16:creationId xmlns:a16="http://schemas.microsoft.com/office/drawing/2014/main" id="{9DD028E6-1598-C991-7A7B-16091DC980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936" y="2880"/>
              <a:ext cx="9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65867" name="Text Box 491">
            <a:extLst>
              <a:ext uri="{FF2B5EF4-FFF2-40B4-BE49-F238E27FC236}">
                <a16:creationId xmlns:a16="http://schemas.microsoft.com/office/drawing/2014/main" id="{ABF4606D-61EA-9FA0-C339-A3AFC19B6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0" y="5606534"/>
            <a:ext cx="3048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>
                <a:latin typeface="Times New Roman" panose="02020603050405020304" pitchFamily="18" charset="0"/>
              </a:rPr>
              <a:t> Parent(i)   =   </a:t>
            </a:r>
            <a:r>
              <a:rPr lang="en-US" altLang="en-US" b="1">
                <a:latin typeface="Times New Roman" panose="02020603050405020304" pitchFamily="18" charset="0"/>
                <a:sym typeface="Symbol" pitchFamily="2" charset="2"/>
              </a:rPr>
              <a:t></a:t>
            </a:r>
            <a:r>
              <a:rPr lang="en-US" altLang="en-US">
                <a:latin typeface="Times New Roman" panose="02020603050405020304" pitchFamily="18" charset="0"/>
                <a:sym typeface="Symbol" pitchFamily="2" charset="2"/>
              </a:rPr>
              <a:t> i / 2 </a:t>
            </a:r>
            <a:r>
              <a:rPr lang="en-US" altLang="en-US" b="1">
                <a:latin typeface="Times New Roman" panose="02020603050405020304" pitchFamily="18" charset="0"/>
                <a:sym typeface="Symbol" pitchFamily="2" charset="2"/>
              </a:rPr>
              <a:t></a:t>
            </a:r>
            <a:endParaRPr lang="en-US" altLang="en-US" sz="24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6403" name="Rectangle 3">
            <a:extLst>
              <a:ext uri="{FF2B5EF4-FFF2-40B4-BE49-F238E27FC236}">
                <a16:creationId xmlns:a16="http://schemas.microsoft.com/office/drawing/2014/main" id="{23CEF1B4-7D05-D2C0-1441-65483A1E90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Implementation of a heap</a:t>
            </a:r>
          </a:p>
        </p:txBody>
      </p:sp>
      <p:sp>
        <p:nvSpPr>
          <p:cNvPr id="1766404" name="Rectangle 4">
            <a:extLst>
              <a:ext uri="{FF2B5EF4-FFF2-40B4-BE49-F238E27FC236}">
                <a16:creationId xmlns:a16="http://schemas.microsoft.com/office/drawing/2014/main" id="{AB306C43-7F20-B9DC-688E-C898E9EBC97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486958"/>
            <a:ext cx="105156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when implementing a complete binary tree, we actually can "cheat" and just use an array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index of root = 1	(leave 0 empty for simplicity)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for any node </a:t>
            </a:r>
            <a:r>
              <a:rPr lang="en-US" altLang="en-US" i="1"/>
              <a:t>n</a:t>
            </a:r>
            <a:r>
              <a:rPr lang="en-US" altLang="en-US"/>
              <a:t> at index </a:t>
            </a:r>
            <a:r>
              <a:rPr lang="en-US" altLang="en-US" i="1"/>
              <a:t>i</a:t>
            </a:r>
            <a:r>
              <a:rPr lang="en-US" altLang="en-US"/>
              <a:t>,</a:t>
            </a:r>
          </a:p>
          <a:p>
            <a:pPr lvl="2">
              <a:lnSpc>
                <a:spcPct val="90000"/>
              </a:lnSpc>
            </a:pPr>
            <a:r>
              <a:rPr lang="en-US" altLang="en-US"/>
              <a:t>index of </a:t>
            </a:r>
            <a:r>
              <a:rPr lang="en-US" altLang="en-US" i="1"/>
              <a:t>n</a:t>
            </a:r>
            <a:r>
              <a:rPr lang="en-US" altLang="en-US"/>
              <a:t>.left   = 2</a:t>
            </a:r>
            <a:r>
              <a:rPr lang="en-US" altLang="en-US" i="1"/>
              <a:t>i</a:t>
            </a:r>
          </a:p>
          <a:p>
            <a:pPr lvl="2">
              <a:lnSpc>
                <a:spcPct val="90000"/>
              </a:lnSpc>
            </a:pPr>
            <a:r>
              <a:rPr lang="en-US" altLang="en-US"/>
              <a:t>index of </a:t>
            </a:r>
            <a:r>
              <a:rPr lang="en-US" altLang="en-US" i="1"/>
              <a:t>n</a:t>
            </a:r>
            <a:r>
              <a:rPr lang="en-US" altLang="en-US"/>
              <a:t>.right = 2</a:t>
            </a:r>
            <a:r>
              <a:rPr lang="en-US" altLang="en-US" i="1"/>
              <a:t>i</a:t>
            </a:r>
            <a:r>
              <a:rPr lang="en-US" altLang="en-US"/>
              <a:t> + 1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E0888D50-0531-B363-E8C8-4F4C44D3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7A07D-BE9A-664A-8D70-7A4028C4BFB3}" type="slidenum">
              <a:rPr lang="en-US" altLang="en-US"/>
              <a:pPr/>
              <a:t>25</a:t>
            </a:fld>
            <a:endParaRPr lang="en-US" altLang="en-US"/>
          </a:p>
        </p:txBody>
      </p:sp>
      <p:pic>
        <p:nvPicPr>
          <p:cNvPr id="1766402" name="Picture 2">
            <a:extLst>
              <a:ext uri="{FF2B5EF4-FFF2-40B4-BE49-F238E27FC236}">
                <a16:creationId xmlns:a16="http://schemas.microsoft.com/office/drawing/2014/main" id="{2D6ADDFD-F9E0-560B-ED21-6775EA6FB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67"/>
          <a:stretch>
            <a:fillRect/>
          </a:stretch>
        </p:blipFill>
        <p:spPr bwMode="auto">
          <a:xfrm>
            <a:off x="4995334" y="2640012"/>
            <a:ext cx="56388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7426" name="Rectangle 2">
            <a:extLst>
              <a:ext uri="{FF2B5EF4-FFF2-40B4-BE49-F238E27FC236}">
                <a16:creationId xmlns:a16="http://schemas.microsoft.com/office/drawing/2014/main" id="{33C8602A-307C-F715-CF3E-B9EAF8726E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Advantages of array heap</a:t>
            </a:r>
          </a:p>
        </p:txBody>
      </p:sp>
      <p:sp>
        <p:nvSpPr>
          <p:cNvPr id="1767427" name="Rectangle 3">
            <a:extLst>
              <a:ext uri="{FF2B5EF4-FFF2-40B4-BE49-F238E27FC236}">
                <a16:creationId xmlns:a16="http://schemas.microsoft.com/office/drawing/2014/main" id="{33DCD048-A864-55AD-B960-08C6FE7EC6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/>
              <a:t>the "implicit representation" of a heap in an array makes several operations very fast</a:t>
            </a:r>
          </a:p>
          <a:p>
            <a:pPr lvl="1"/>
            <a:r>
              <a:rPr lang="en-US" altLang="en-US"/>
              <a:t>add a new node at the end (O(1))</a:t>
            </a:r>
          </a:p>
          <a:p>
            <a:pPr lvl="1"/>
            <a:r>
              <a:rPr lang="en-US" altLang="en-US"/>
              <a:t>from a node, find its parent (O(1))</a:t>
            </a:r>
          </a:p>
          <a:p>
            <a:pPr lvl="1"/>
            <a:r>
              <a:rPr lang="en-US" altLang="en-US"/>
              <a:t>swap parent and child (O(1))</a:t>
            </a:r>
          </a:p>
          <a:p>
            <a:pPr lvl="1"/>
            <a:r>
              <a:rPr lang="en-US" altLang="en-US"/>
              <a:t>a lot of dynamic memory allocation of tree nodes is avoided</a:t>
            </a:r>
          </a:p>
          <a:p>
            <a:pPr lvl="1"/>
            <a:r>
              <a:rPr lang="en-US" altLang="en-US"/>
              <a:t>the algorithms shown usually have elegant solutions</a:t>
            </a:r>
          </a:p>
          <a:p>
            <a:pPr>
              <a:buFont typeface="Wingdings" pitchFamily="2" charset="2"/>
              <a:buNone/>
            </a:pPr>
            <a:endParaRPr lang="en-US" altLang="en-US" sz="900">
              <a:latin typeface="Courier New" panose="02070309020205020404" pitchFamily="49" charset="0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private void </a:t>
            </a:r>
            <a:r>
              <a:rPr lang="en-US" altLang="en-US" sz="2000" err="1">
                <a:latin typeface="Courier New" panose="02070309020205020404" pitchFamily="49" charset="0"/>
              </a:rPr>
              <a:t>buildHeap</a:t>
            </a:r>
            <a:r>
              <a:rPr lang="en-US" altLang="en-US" sz="2000">
                <a:latin typeface="Courier New" panose="02070309020205020404" pitchFamily="49" charset="0"/>
              </a:rPr>
              <a:t>() {</a:t>
            </a:r>
          </a:p>
          <a:p>
            <a:pPr>
              <a:buFont typeface="Wingdings" pitchFamily="2" charset="2"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for (int </a:t>
            </a:r>
            <a:r>
              <a:rPr lang="en-US" altLang="en-US" sz="2000" err="1">
                <a:latin typeface="Courier New" panose="02070309020205020404" pitchFamily="49" charset="0"/>
              </a:rPr>
              <a:t>i</a:t>
            </a:r>
            <a:r>
              <a:rPr lang="en-US" altLang="en-US" sz="2000">
                <a:latin typeface="Courier New" panose="02070309020205020404" pitchFamily="49" charset="0"/>
              </a:rPr>
              <a:t> = </a:t>
            </a:r>
            <a:r>
              <a:rPr lang="en-US" altLang="en-US" sz="2000" err="1">
                <a:latin typeface="Courier New" panose="02070309020205020404" pitchFamily="49" charset="0"/>
              </a:rPr>
              <a:t>this.size</a:t>
            </a:r>
            <a:r>
              <a:rPr lang="en-US" altLang="en-US" sz="2000">
                <a:latin typeface="Courier New" panose="02070309020205020404" pitchFamily="49" charset="0"/>
              </a:rPr>
              <a:t>() / 2; </a:t>
            </a:r>
            <a:r>
              <a:rPr lang="en-US" altLang="en-US" sz="2000" err="1">
                <a:latin typeface="Courier New" panose="02070309020205020404" pitchFamily="49" charset="0"/>
              </a:rPr>
              <a:t>i</a:t>
            </a:r>
            <a:r>
              <a:rPr lang="en-US" altLang="en-US" sz="2000">
                <a:latin typeface="Courier New" panose="02070309020205020404" pitchFamily="49" charset="0"/>
              </a:rPr>
              <a:t> &gt; 0; </a:t>
            </a:r>
            <a:r>
              <a:rPr lang="en-US" altLang="en-US" sz="2000" err="1">
                <a:latin typeface="Courier New" panose="02070309020205020404" pitchFamily="49" charset="0"/>
              </a:rPr>
              <a:t>i</a:t>
            </a:r>
            <a:r>
              <a:rPr lang="en-US" altLang="en-US" sz="2000">
                <a:latin typeface="Courier New" panose="02070309020205020404" pitchFamily="49" charset="0"/>
              </a:rPr>
              <a:t>--) {</a:t>
            </a:r>
          </a:p>
          <a:p>
            <a:pPr>
              <a:buFont typeface="Wingdings" pitchFamily="2" charset="2"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    </a:t>
            </a:r>
            <a:r>
              <a:rPr lang="en-US" altLang="en-US" sz="2000" err="1">
                <a:latin typeface="Courier New" panose="02070309020205020404" pitchFamily="49" charset="0"/>
              </a:rPr>
              <a:t>this.bubbleDown</a:t>
            </a:r>
            <a:r>
              <a:rPr lang="en-US" altLang="en-US" sz="2000">
                <a:latin typeface="Courier New" panose="02070309020205020404" pitchFamily="49" charset="0"/>
              </a:rPr>
              <a:t>(</a:t>
            </a:r>
            <a:r>
              <a:rPr lang="en-US" altLang="en-US" sz="2000" err="1">
                <a:latin typeface="Courier New" panose="02070309020205020404" pitchFamily="49" charset="0"/>
              </a:rPr>
              <a:t>i</a:t>
            </a:r>
            <a:r>
              <a:rPr lang="en-US" altLang="en-US" sz="2000">
                <a:latin typeface="Courier New" panose="02070309020205020404" pitchFamily="49" charset="0"/>
              </a:rPr>
              <a:t>);</a:t>
            </a:r>
          </a:p>
          <a:p>
            <a:pPr>
              <a:buFont typeface="Wingdings" pitchFamily="2" charset="2"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}</a:t>
            </a:r>
          </a:p>
          <a:p>
            <a:pPr>
              <a:buFont typeface="Wingdings" pitchFamily="2" charset="2"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}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15E87A8-8E37-8A07-D324-23EC888A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9C08-2746-7540-AF4B-1B656DF64A39}" type="slidenum">
              <a:rPr lang="en-US" altLang="en-US"/>
              <a:pPr/>
              <a:t>26</a:t>
            </a:fld>
            <a:endParaRPr lang="en-US" altLang="en-US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690" name="Rectangle 2">
            <a:extLst>
              <a:ext uri="{FF2B5EF4-FFF2-40B4-BE49-F238E27FC236}">
                <a16:creationId xmlns:a16="http://schemas.microsoft.com/office/drawing/2014/main" id="{181DEE18-72B5-F339-C4A1-E856A5C5B62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198690"/>
            <a:ext cx="8153400" cy="925511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0000" tIns="46800" rIns="90000" bIns="46800" rtlCol="0" anchor="b">
            <a:spAutoFit/>
          </a:bodyPr>
          <a:lstStyle/>
          <a:p>
            <a:pPr defTabSz="449263">
              <a:buClr>
                <a:srgbClr val="0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Heap sort</a:t>
            </a:r>
            <a:endParaRPr lang="en-GB" altLang="en-US"/>
          </a:p>
        </p:txBody>
      </p:sp>
      <p:sp>
        <p:nvSpPr>
          <p:cNvPr id="2" name="Rectangle 16">
            <a:extLst>
              <a:ext uri="{FF2B5EF4-FFF2-40B4-BE49-F238E27FC236}">
                <a16:creationId xmlns:a16="http://schemas.microsoft.com/office/drawing/2014/main" id="{634A7F09-0995-F9D9-B135-E73931FB6F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467807F1-2B1B-EF49-B299-A3107120E2A1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8450" name="Rectangle 2">
            <a:extLst>
              <a:ext uri="{FF2B5EF4-FFF2-40B4-BE49-F238E27FC236}">
                <a16:creationId xmlns:a16="http://schemas.microsoft.com/office/drawing/2014/main" id="{23B6BA8A-FA32-ED9C-A066-376B463956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Heap sort</a:t>
            </a:r>
          </a:p>
        </p:txBody>
      </p:sp>
      <p:sp>
        <p:nvSpPr>
          <p:cNvPr id="1768451" name="Rectangle 3">
            <a:extLst>
              <a:ext uri="{FF2B5EF4-FFF2-40B4-BE49-F238E27FC236}">
                <a16:creationId xmlns:a16="http://schemas.microsoft.com/office/drawing/2014/main" id="{161C6FFD-FE42-2020-C662-038835DFD3A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329531"/>
            <a:ext cx="105156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/>
              <a:t>heap sort</a:t>
            </a:r>
            <a:r>
              <a:rPr lang="en-US" altLang="en-US"/>
              <a:t>: an algorithm to sort an array of N elements by turning the array into a heap, then doing a </a:t>
            </a: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N times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the elements will come out in sorted order!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we can put them into a new sorted array</a:t>
            </a:r>
          </a:p>
          <a:p>
            <a:pPr lvl="1">
              <a:lnSpc>
                <a:spcPct val="90000"/>
              </a:lnSpc>
            </a:pPr>
            <a:r>
              <a:rPr lang="en-US" altLang="en-US"/>
              <a:t>what is the runtime?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29AE2ED0-5732-556E-48F3-DF7758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A0B6D-2439-C341-B3FF-1FC44536247E}" type="slidenum">
              <a:rPr lang="en-US" altLang="en-US"/>
              <a:pPr/>
              <a:t>28</a:t>
            </a:fld>
            <a:endParaRPr lang="en-US" altLang="en-US"/>
          </a:p>
        </p:txBody>
      </p:sp>
      <p:pic>
        <p:nvPicPr>
          <p:cNvPr id="1768452" name="Picture 4">
            <a:extLst>
              <a:ext uri="{FF2B5EF4-FFF2-40B4-BE49-F238E27FC236}">
                <a16:creationId xmlns:a16="http://schemas.microsoft.com/office/drawing/2014/main" id="{7A8A80D7-189C-09BE-5241-64CFDFEF6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231" b="17810"/>
          <a:stretch>
            <a:fillRect/>
          </a:stretch>
        </p:blipFill>
        <p:spPr bwMode="auto">
          <a:xfrm>
            <a:off x="1676401" y="3505200"/>
            <a:ext cx="4181475" cy="296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8453" name="Picture 5">
            <a:extLst>
              <a:ext uri="{FF2B5EF4-FFF2-40B4-BE49-F238E27FC236}">
                <a16:creationId xmlns:a16="http://schemas.microsoft.com/office/drawing/2014/main" id="{728D638E-6127-114E-6394-E09018DB4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79" b="17673"/>
          <a:stretch>
            <a:fillRect/>
          </a:stretch>
        </p:blipFill>
        <p:spPr bwMode="auto">
          <a:xfrm>
            <a:off x="6172200" y="3489326"/>
            <a:ext cx="4203700" cy="298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9475" name="Rectangle 3">
            <a:extLst>
              <a:ext uri="{FF2B5EF4-FFF2-40B4-BE49-F238E27FC236}">
                <a16:creationId xmlns:a16="http://schemas.microsoft.com/office/drawing/2014/main" id="{71526F2A-C35B-5AB3-A6F7-A9A861D873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max-heap</a:t>
            </a:r>
          </a:p>
        </p:txBody>
      </p:sp>
      <p:sp>
        <p:nvSpPr>
          <p:cNvPr id="1769476" name="Rectangle 4">
            <a:extLst>
              <a:ext uri="{FF2B5EF4-FFF2-40B4-BE49-F238E27FC236}">
                <a16:creationId xmlns:a16="http://schemas.microsoft.com/office/drawing/2014/main" id="{BD17E1C1-D831-67DC-DAF6-B5843A16AF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364456"/>
            <a:ext cx="10515600" cy="4351338"/>
          </a:xfrm>
        </p:spPr>
        <p:txBody>
          <a:bodyPr/>
          <a:lstStyle/>
          <a:p>
            <a:r>
              <a:rPr lang="en-US" altLang="en-US"/>
              <a:t>the heaps shown have been minimum heaps because the elements come out in ascending order</a:t>
            </a:r>
          </a:p>
          <a:p>
            <a:r>
              <a:rPr lang="en-US" altLang="en-US"/>
              <a:t>a </a:t>
            </a:r>
            <a:r>
              <a:rPr lang="en-US" altLang="en-US" i="1"/>
              <a:t>max-heap </a:t>
            </a:r>
            <a:r>
              <a:rPr lang="en-US" altLang="en-US"/>
              <a:t>is the same thing, but with the elements in descending order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3106FA7A-5709-3462-0280-37C2A4D7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6E72-922D-F244-A4B5-4EEB686FD4C7}" type="slidenum">
              <a:rPr lang="en-US" altLang="en-US"/>
              <a:pPr/>
              <a:t>29</a:t>
            </a:fld>
            <a:endParaRPr lang="en-US" altLang="en-US"/>
          </a:p>
        </p:txBody>
      </p:sp>
      <p:pic>
        <p:nvPicPr>
          <p:cNvPr id="1769474" name="Picture 2">
            <a:extLst>
              <a:ext uri="{FF2B5EF4-FFF2-40B4-BE49-F238E27FC236}">
                <a16:creationId xmlns:a16="http://schemas.microsoft.com/office/drawing/2014/main" id="{C7F9B2EA-4A1C-1D3E-F592-CE2074CDAF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7" r="19707" b="26897"/>
          <a:stretch>
            <a:fillRect/>
          </a:stretch>
        </p:blipFill>
        <p:spPr bwMode="auto">
          <a:xfrm>
            <a:off x="5562600" y="2988735"/>
            <a:ext cx="4724400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874" name="Rectangle 2">
            <a:extLst>
              <a:ext uri="{FF2B5EF4-FFF2-40B4-BE49-F238E27FC236}">
                <a16:creationId xmlns:a16="http://schemas.microsoft.com/office/drawing/2014/main" id="{22A71154-B907-22A1-EB84-ECE9EF09DD5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198690"/>
            <a:ext cx="8153400" cy="925511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0000" tIns="46800" rIns="90000" bIns="46800" rtlCol="0" anchor="b">
            <a:spAutoFit/>
          </a:bodyPr>
          <a:lstStyle/>
          <a:p>
            <a:pPr defTabSz="449263">
              <a:buClr>
                <a:srgbClr val="0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Using priority queues</a:t>
            </a:r>
            <a:endParaRPr lang="en-GB" altLang="en-US"/>
          </a:p>
        </p:txBody>
      </p:sp>
      <p:sp>
        <p:nvSpPr>
          <p:cNvPr id="2" name="Rectangle 16">
            <a:extLst>
              <a:ext uri="{FF2B5EF4-FFF2-40B4-BE49-F238E27FC236}">
                <a16:creationId xmlns:a16="http://schemas.microsoft.com/office/drawing/2014/main" id="{41EF12EF-AEFF-B5DB-6592-8F83743748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7BFCAEBC-7FBE-9E4E-83CD-891938E9BB15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0498" name="Rectangle 2">
            <a:extLst>
              <a:ext uri="{FF2B5EF4-FFF2-40B4-BE49-F238E27FC236}">
                <a16:creationId xmlns:a16="http://schemas.microsoft.com/office/drawing/2014/main" id="{358E13A9-41A0-B57C-9FAF-826A23C224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Improved heap sort</a:t>
            </a:r>
          </a:p>
        </p:txBody>
      </p:sp>
      <p:sp>
        <p:nvSpPr>
          <p:cNvPr id="1770499" name="Rectangle 3">
            <a:extLst>
              <a:ext uri="{FF2B5EF4-FFF2-40B4-BE49-F238E27FC236}">
                <a16:creationId xmlns:a16="http://schemas.microsoft.com/office/drawing/2014/main" id="{378B3DFD-1139-E236-246A-9F647351DDE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546225"/>
            <a:ext cx="10515600" cy="4351338"/>
          </a:xfrm>
        </p:spPr>
        <p:txBody>
          <a:bodyPr/>
          <a:lstStyle/>
          <a:p>
            <a:r>
              <a:rPr lang="en-US" altLang="en-US"/>
              <a:t>the heap sort shown requires a second array</a:t>
            </a:r>
          </a:p>
          <a:p>
            <a:pPr lvl="1"/>
            <a:endParaRPr lang="en-US" altLang="en-US"/>
          </a:p>
          <a:p>
            <a:r>
              <a:rPr lang="en-US" altLang="en-US"/>
              <a:t>we can use a max-heap to implement an improved version of heap sort that needs no extra storage</a:t>
            </a:r>
          </a:p>
          <a:p>
            <a:pPr lvl="1"/>
            <a:r>
              <a:rPr lang="en-US" altLang="en-US"/>
              <a:t>O(</a:t>
            </a:r>
            <a:r>
              <a:rPr lang="en-US" altLang="en-US" i="1"/>
              <a:t>n</a:t>
            </a:r>
            <a:r>
              <a:rPr lang="en-US" altLang="en-US"/>
              <a:t> log </a:t>
            </a:r>
            <a:r>
              <a:rPr lang="en-US" altLang="en-US" i="1"/>
              <a:t>n</a:t>
            </a:r>
            <a:r>
              <a:rPr lang="en-US" altLang="en-US"/>
              <a:t>) runtime</a:t>
            </a:r>
          </a:p>
          <a:p>
            <a:pPr lvl="1"/>
            <a:r>
              <a:rPr lang="en-US" altLang="en-US"/>
              <a:t>no external storage required!</a:t>
            </a:r>
          </a:p>
          <a:p>
            <a:pPr lvl="1"/>
            <a:r>
              <a:rPr lang="en-US" altLang="en-US"/>
              <a:t>useful on low-memory devices</a:t>
            </a:r>
          </a:p>
          <a:p>
            <a:pPr lvl="1"/>
            <a:r>
              <a:rPr lang="en-US" altLang="en-US"/>
              <a:t>elegant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12626FF0-32E9-EDD1-C080-C3FD1FF6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E65BD-9321-E84D-A302-48B9A3CDC5A1}" type="slidenum">
              <a:rPr lang="en-US" altLang="en-US"/>
              <a:pPr/>
              <a:t>30</a:t>
            </a:fld>
            <a:endParaRPr lang="en-US" alt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23" name="Rectangle 3">
            <a:extLst>
              <a:ext uri="{FF2B5EF4-FFF2-40B4-BE49-F238E27FC236}">
                <a16:creationId xmlns:a16="http://schemas.microsoft.com/office/drawing/2014/main" id="{CD8CCD55-F0D0-9FCA-088A-C0BBFC0F6C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136525"/>
            <a:ext cx="10329333" cy="969963"/>
          </a:xfrm>
        </p:spPr>
        <p:txBody>
          <a:bodyPr/>
          <a:lstStyle/>
          <a:p>
            <a:r>
              <a:rPr lang="en-US" altLang="en-US"/>
              <a:t>Improved heap sort 1</a:t>
            </a:r>
          </a:p>
        </p:txBody>
      </p:sp>
      <p:sp>
        <p:nvSpPr>
          <p:cNvPr id="1771524" name="Rectangle 4">
            <a:extLst>
              <a:ext uri="{FF2B5EF4-FFF2-40B4-BE49-F238E27FC236}">
                <a16:creationId xmlns:a16="http://schemas.microsoft.com/office/drawing/2014/main" id="{1889496A-EBB2-0AF4-8D32-702ACC1C174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/>
              <a:t>use an array heap, but with 0 as the root index</a:t>
            </a:r>
          </a:p>
          <a:p>
            <a:pPr>
              <a:lnSpc>
                <a:spcPct val="80000"/>
              </a:lnSpc>
            </a:pPr>
            <a:r>
              <a:rPr lang="en-US" altLang="en-US"/>
              <a:t>max-heap state after </a:t>
            </a:r>
            <a:r>
              <a:rPr lang="en-US" altLang="en-US" err="1">
                <a:latin typeface="Courier New" panose="02070309020205020404" pitchFamily="49" charset="0"/>
              </a:rPr>
              <a:t>buildHeap</a:t>
            </a:r>
            <a:r>
              <a:rPr lang="en-US" altLang="en-US"/>
              <a:t> operation: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0EF5B8F-7457-AA64-1162-F4B5C2243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088B7-AF03-D84D-80B7-60BC081B8028}" type="slidenum">
              <a:rPr lang="en-US" altLang="en-US"/>
              <a:pPr/>
              <a:t>31</a:t>
            </a:fld>
            <a:endParaRPr lang="en-US" altLang="en-US"/>
          </a:p>
        </p:txBody>
      </p:sp>
      <p:pic>
        <p:nvPicPr>
          <p:cNvPr id="1771522" name="Picture 2">
            <a:extLst>
              <a:ext uri="{FF2B5EF4-FFF2-40B4-BE49-F238E27FC236}">
                <a16:creationId xmlns:a16="http://schemas.microsoft.com/office/drawing/2014/main" id="{61A97757-228B-F818-8BEF-367CB9751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200" y="2159794"/>
            <a:ext cx="7493000" cy="4643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2547" name="Rectangle 3">
            <a:extLst>
              <a:ext uri="{FF2B5EF4-FFF2-40B4-BE49-F238E27FC236}">
                <a16:creationId xmlns:a16="http://schemas.microsoft.com/office/drawing/2014/main" id="{4B2445B9-4100-9F58-3223-28931EEF7A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en-US"/>
              <a:t>Improved heap sort 2</a:t>
            </a:r>
          </a:p>
        </p:txBody>
      </p:sp>
      <p:sp>
        <p:nvSpPr>
          <p:cNvPr id="1772548" name="Rectangle 4">
            <a:extLst>
              <a:ext uri="{FF2B5EF4-FFF2-40B4-BE49-F238E27FC236}">
                <a16:creationId xmlns:a16="http://schemas.microsoft.com/office/drawing/2014/main" id="{0CC9D61B-6E1A-E2BC-26D6-7A13CE775D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973667" y="1055159"/>
            <a:ext cx="10515600" cy="4351338"/>
          </a:xfrm>
        </p:spPr>
        <p:txBody>
          <a:bodyPr/>
          <a:lstStyle/>
          <a:p>
            <a:r>
              <a:rPr lang="en-US" altLang="en-US"/>
              <a:t>state after one </a:t>
            </a: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operation:</a:t>
            </a:r>
          </a:p>
          <a:p>
            <a:pPr lvl="1"/>
            <a:r>
              <a:rPr lang="en-US" altLang="en-US"/>
              <a:t>modified </a:t>
            </a: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that moves element to end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84AA5FC3-A0D4-55B9-3F45-C8E56235C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D95AE-46F9-D04D-AFAA-7A3DDF1B7DC0}" type="slidenum">
              <a:rPr lang="en-US" altLang="en-US"/>
              <a:pPr/>
              <a:t>32</a:t>
            </a:fld>
            <a:endParaRPr lang="en-US" altLang="en-US"/>
          </a:p>
        </p:txBody>
      </p:sp>
      <p:pic>
        <p:nvPicPr>
          <p:cNvPr id="1772546" name="Picture 2">
            <a:extLst>
              <a:ext uri="{FF2B5EF4-FFF2-40B4-BE49-F238E27FC236}">
                <a16:creationId xmlns:a16="http://schemas.microsoft.com/office/drawing/2014/main" id="{DCA74713-35D4-338C-9AF0-362E55945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9067" y="1944953"/>
            <a:ext cx="7467600" cy="463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571" name="Rectangle 3">
            <a:extLst>
              <a:ext uri="{FF2B5EF4-FFF2-40B4-BE49-F238E27FC236}">
                <a16:creationId xmlns:a16="http://schemas.microsoft.com/office/drawing/2014/main" id="{17E6A31E-6CE6-AAB4-60DB-2D99C1B2A2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51329"/>
            <a:ext cx="10515600" cy="851429"/>
          </a:xfrm>
        </p:spPr>
        <p:txBody>
          <a:bodyPr/>
          <a:lstStyle/>
          <a:p>
            <a:r>
              <a:rPr lang="en-US" altLang="en-US"/>
              <a:t>Improved heap sort 3</a:t>
            </a:r>
          </a:p>
        </p:txBody>
      </p:sp>
      <p:sp>
        <p:nvSpPr>
          <p:cNvPr id="1773572" name="Rectangle 4">
            <a:extLst>
              <a:ext uri="{FF2B5EF4-FFF2-40B4-BE49-F238E27FC236}">
                <a16:creationId xmlns:a16="http://schemas.microsoft.com/office/drawing/2014/main" id="{CE3F01D2-DF40-D64F-B401-66B4D05C23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902758"/>
            <a:ext cx="10515600" cy="4351338"/>
          </a:xfrm>
        </p:spPr>
        <p:txBody>
          <a:bodyPr/>
          <a:lstStyle/>
          <a:p>
            <a:r>
              <a:rPr lang="en-US" altLang="en-US"/>
              <a:t>state after two </a:t>
            </a: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operations:</a:t>
            </a:r>
          </a:p>
          <a:p>
            <a:pPr lvl="1"/>
            <a:r>
              <a:rPr lang="en-US" altLang="en-US"/>
              <a:t>notice that the largest elements are at the end</a:t>
            </a:r>
            <a:br>
              <a:rPr lang="en-US" altLang="en-US"/>
            </a:br>
            <a:r>
              <a:rPr lang="en-US" altLang="en-US"/>
              <a:t>(becoming sorted!)</a:t>
            </a:r>
          </a:p>
          <a:p>
            <a:endParaRPr lang="en-US" altLang="en-US"/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A64C197A-7A63-1A02-D6F2-61B01C0B6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5D0B1-E8FE-5447-8DF7-F88DC42CC8FB}" type="slidenum">
              <a:rPr lang="en-US" altLang="en-US"/>
              <a:pPr/>
              <a:t>33</a:t>
            </a:fld>
            <a:endParaRPr lang="en-US" altLang="en-US"/>
          </a:p>
        </p:txBody>
      </p:sp>
      <p:pic>
        <p:nvPicPr>
          <p:cNvPr id="1773570" name="Picture 2">
            <a:extLst>
              <a:ext uri="{FF2B5EF4-FFF2-40B4-BE49-F238E27FC236}">
                <a16:creationId xmlns:a16="http://schemas.microsoft.com/office/drawing/2014/main" id="{DCF4E366-5DBC-F343-4F8A-A3585EB48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33601"/>
            <a:ext cx="7467600" cy="462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4594" name="Rectangle 2">
            <a:extLst>
              <a:ext uri="{FF2B5EF4-FFF2-40B4-BE49-F238E27FC236}">
                <a16:creationId xmlns:a16="http://schemas.microsoft.com/office/drawing/2014/main" id="{C852B26E-1A6A-DD51-69CC-ADBF04B97C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Sorting algorithms review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975034E-EAF9-7A8F-1058-064783152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EF5D7-7B8C-1B4D-BA01-BC6BC1F8EB47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774595" name="Rectangle 3">
            <a:extLst>
              <a:ext uri="{FF2B5EF4-FFF2-40B4-BE49-F238E27FC236}">
                <a16:creationId xmlns:a16="http://schemas.microsoft.com/office/drawing/2014/main" id="{5CC11EDA-11D2-508C-F7C9-FCE97BF06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976" y="1374775"/>
            <a:ext cx="5289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</a:rPr>
              <a:t>Best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596" name="Rectangle 4">
            <a:extLst>
              <a:ext uri="{FF2B5EF4-FFF2-40B4-BE49-F238E27FC236}">
                <a16:creationId xmlns:a16="http://schemas.microsoft.com/office/drawing/2014/main" id="{3ED5EEB9-6968-F203-2AF6-6C459B902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9851" y="1374775"/>
            <a:ext cx="605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case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597" name="Rectangle 5">
            <a:extLst>
              <a:ext uri="{FF2B5EF4-FFF2-40B4-BE49-F238E27FC236}">
                <a16:creationId xmlns:a16="http://schemas.microsoft.com/office/drawing/2014/main" id="{514532DF-3E15-E6FB-14CF-1B281B5DB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1089" y="1374775"/>
            <a:ext cx="10073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</a:rPr>
              <a:t>Average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598" name="Rectangle 6">
            <a:extLst>
              <a:ext uri="{FF2B5EF4-FFF2-40B4-BE49-F238E27FC236}">
                <a16:creationId xmlns:a16="http://schemas.microsoft.com/office/drawing/2014/main" id="{C1EF29E6-5027-D504-4C50-62430B187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2326" y="1374775"/>
            <a:ext cx="785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case (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599" name="Rectangle 7">
            <a:extLst>
              <a:ext uri="{FF2B5EF4-FFF2-40B4-BE49-F238E27FC236}">
                <a16:creationId xmlns:a16="http://schemas.microsoft.com/office/drawing/2014/main" id="{3D2EC506-3F77-6569-C39E-469C1CE16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0200" y="1368425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Times New Roman" panose="02020603050405020304" pitchFamily="18" charset="0"/>
              </a:rPr>
              <a:t>†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0" name="Rectangle 8">
            <a:extLst>
              <a:ext uri="{FF2B5EF4-FFF2-40B4-BE49-F238E27FC236}">
                <a16:creationId xmlns:a16="http://schemas.microsoft.com/office/drawing/2014/main" id="{3C4BE4E0-60D0-0D62-1E19-A5F07071B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5775" y="1374775"/>
            <a:ext cx="1025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1" name="Rectangle 9">
            <a:extLst>
              <a:ext uri="{FF2B5EF4-FFF2-40B4-BE49-F238E27FC236}">
                <a16:creationId xmlns:a16="http://schemas.microsoft.com/office/drawing/2014/main" id="{6C996825-597B-801C-5621-D90CA3EB8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3451" y="1374775"/>
            <a:ext cx="707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</a:rPr>
              <a:t>Worst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2" name="Rectangle 10">
            <a:extLst>
              <a:ext uri="{FF2B5EF4-FFF2-40B4-BE49-F238E27FC236}">
                <a16:creationId xmlns:a16="http://schemas.microsoft.com/office/drawing/2014/main" id="{5C578405-6B62-5C1C-B632-27EA3AB02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7351" y="1374775"/>
            <a:ext cx="6059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case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3" name="Rectangle 11">
            <a:extLst>
              <a:ext uri="{FF2B5EF4-FFF2-40B4-BE49-F238E27FC236}">
                <a16:creationId xmlns:a16="http://schemas.microsoft.com/office/drawing/2014/main" id="{F7C3B573-3473-616A-3D86-4945ED9CD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1" y="1751013"/>
            <a:ext cx="16815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Selection 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4" name="Rectangle 12">
            <a:extLst>
              <a:ext uri="{FF2B5EF4-FFF2-40B4-BE49-F238E27FC236}">
                <a16:creationId xmlns:a16="http://schemas.microsoft.com/office/drawing/2014/main" id="{57F73551-017B-B42C-7418-B74B1B8DFF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7775" y="175101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5" name="Rectangle 13">
            <a:extLst>
              <a:ext uri="{FF2B5EF4-FFF2-40B4-BE49-F238E27FC236}">
                <a16:creationId xmlns:a16="http://schemas.microsoft.com/office/drawing/2014/main" id="{EBBB88E1-179E-65EE-EC38-EB3D2D5EB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0175" y="1709739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6" name="Rectangle 14">
            <a:extLst>
              <a:ext uri="{FF2B5EF4-FFF2-40B4-BE49-F238E27FC236}">
                <a16:creationId xmlns:a16="http://schemas.microsoft.com/office/drawing/2014/main" id="{00287269-B510-8968-36D3-372DAB718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175101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7" name="Rectangle 15">
            <a:extLst>
              <a:ext uri="{FF2B5EF4-FFF2-40B4-BE49-F238E27FC236}">
                <a16:creationId xmlns:a16="http://schemas.microsoft.com/office/drawing/2014/main" id="{40298FCD-93E5-3CCE-00F1-D9EF1FD48E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1709739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8" name="Rectangle 16">
            <a:extLst>
              <a:ext uri="{FF2B5EF4-FFF2-40B4-BE49-F238E27FC236}">
                <a16:creationId xmlns:a16="http://schemas.microsoft.com/office/drawing/2014/main" id="{13AA3417-AC48-E9B8-CA8D-310B8AAD3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438" y="175101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09" name="Rectangle 17">
            <a:extLst>
              <a:ext uri="{FF2B5EF4-FFF2-40B4-BE49-F238E27FC236}">
                <a16:creationId xmlns:a16="http://schemas.microsoft.com/office/drawing/2014/main" id="{90319978-1CA9-E82F-8A9B-18BFA2CA3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0838" y="1709739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0" name="Rectangle 18">
            <a:extLst>
              <a:ext uri="{FF2B5EF4-FFF2-40B4-BE49-F238E27FC236}">
                <a16:creationId xmlns:a16="http://schemas.microsoft.com/office/drawing/2014/main" id="{55A8A07D-58B0-1AB2-51FA-F05F65950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1" y="2125663"/>
            <a:ext cx="14266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Bubble 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1" name="Rectangle 19">
            <a:extLst>
              <a:ext uri="{FF2B5EF4-FFF2-40B4-BE49-F238E27FC236}">
                <a16:creationId xmlns:a16="http://schemas.microsoft.com/office/drawing/2014/main" id="{8B6E790D-9F07-01F8-E2EE-D4817C9FF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163" y="212566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2" name="Rectangle 20">
            <a:extLst>
              <a:ext uri="{FF2B5EF4-FFF2-40B4-BE49-F238E27FC236}">
                <a16:creationId xmlns:a16="http://schemas.microsoft.com/office/drawing/2014/main" id="{7541F216-C371-9218-D1BA-D82B2AA4C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212566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3" name="Rectangle 21">
            <a:extLst>
              <a:ext uri="{FF2B5EF4-FFF2-40B4-BE49-F238E27FC236}">
                <a16:creationId xmlns:a16="http://schemas.microsoft.com/office/drawing/2014/main" id="{EC591DD4-EECB-8138-9738-681DFB13B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208280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4" name="Rectangle 22">
            <a:extLst>
              <a:ext uri="{FF2B5EF4-FFF2-40B4-BE49-F238E27FC236}">
                <a16:creationId xmlns:a16="http://schemas.microsoft.com/office/drawing/2014/main" id="{4F140FE0-C037-9405-1602-B9E54C5E4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438" y="212566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5" name="Rectangle 23">
            <a:extLst>
              <a:ext uri="{FF2B5EF4-FFF2-40B4-BE49-F238E27FC236}">
                <a16:creationId xmlns:a16="http://schemas.microsoft.com/office/drawing/2014/main" id="{E2227215-4CBC-5CEB-7B4D-BEAC5BF98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0838" y="208280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6" name="Rectangle 24">
            <a:extLst>
              <a:ext uri="{FF2B5EF4-FFF2-40B4-BE49-F238E27FC236}">
                <a16:creationId xmlns:a16="http://schemas.microsoft.com/office/drawing/2014/main" id="{983BABA3-D08C-05C3-3008-F374A867A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1" y="2503488"/>
            <a:ext cx="16318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Insertion 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7" name="Rectangle 25">
            <a:extLst>
              <a:ext uri="{FF2B5EF4-FFF2-40B4-BE49-F238E27FC236}">
                <a16:creationId xmlns:a16="http://schemas.microsoft.com/office/drawing/2014/main" id="{12181D16-8FCD-4A8E-4835-F57349276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0163" y="2503488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8" name="Rectangle 26">
            <a:extLst>
              <a:ext uri="{FF2B5EF4-FFF2-40B4-BE49-F238E27FC236}">
                <a16:creationId xmlns:a16="http://schemas.microsoft.com/office/drawing/2014/main" id="{D404F3E5-35E2-F50B-035E-F816EF37F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6438" y="2503488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19" name="Rectangle 27">
            <a:extLst>
              <a:ext uri="{FF2B5EF4-FFF2-40B4-BE49-F238E27FC236}">
                <a16:creationId xmlns:a16="http://schemas.microsoft.com/office/drawing/2014/main" id="{9E7870C6-55C2-909E-E503-1E20F1D2E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2460626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0" name="Rectangle 28">
            <a:extLst>
              <a:ext uri="{FF2B5EF4-FFF2-40B4-BE49-F238E27FC236}">
                <a16:creationId xmlns:a16="http://schemas.microsoft.com/office/drawing/2014/main" id="{179C268B-FCBF-431E-B001-726009A76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438" y="2503488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1" name="Rectangle 29">
            <a:extLst>
              <a:ext uri="{FF2B5EF4-FFF2-40B4-BE49-F238E27FC236}">
                <a16:creationId xmlns:a16="http://schemas.microsoft.com/office/drawing/2014/main" id="{A970734D-B7DC-D832-7D33-680A7FC12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0838" y="2460626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2" name="Rectangle 30">
            <a:extLst>
              <a:ext uri="{FF2B5EF4-FFF2-40B4-BE49-F238E27FC236}">
                <a16:creationId xmlns:a16="http://schemas.microsoft.com/office/drawing/2014/main" id="{E624A6AF-0A4C-4FA3-0004-13050584B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1" y="2876550"/>
            <a:ext cx="12591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Mergesort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3" name="Rectangle 31">
            <a:extLst>
              <a:ext uri="{FF2B5EF4-FFF2-40B4-BE49-F238E27FC236}">
                <a16:creationId xmlns:a16="http://schemas.microsoft.com/office/drawing/2014/main" id="{EB8B8CC9-E93C-8E6F-D2D6-84E489DBD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9" y="2876550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4" name="Rectangle 32">
            <a:extLst>
              <a:ext uri="{FF2B5EF4-FFF2-40B4-BE49-F238E27FC236}">
                <a16:creationId xmlns:a16="http://schemas.microsoft.com/office/drawing/2014/main" id="{1451FB70-9F6C-C417-0FDE-617682AF4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3019426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5" name="Rectangle 33">
            <a:extLst>
              <a:ext uri="{FF2B5EF4-FFF2-40B4-BE49-F238E27FC236}">
                <a16:creationId xmlns:a16="http://schemas.microsoft.com/office/drawing/2014/main" id="{90592801-4494-256C-6A14-838D223AD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0" y="2876550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6" name="Rectangle 34">
            <a:extLst>
              <a:ext uri="{FF2B5EF4-FFF2-40B4-BE49-F238E27FC236}">
                <a16:creationId xmlns:a16="http://schemas.microsoft.com/office/drawing/2014/main" id="{87C74D1B-AD42-5CFA-C9B7-3CE0CDE9A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1" y="2876550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7" name="Rectangle 35">
            <a:extLst>
              <a:ext uri="{FF2B5EF4-FFF2-40B4-BE49-F238E27FC236}">
                <a16:creationId xmlns:a16="http://schemas.microsoft.com/office/drawing/2014/main" id="{799C5EAE-AD60-EFD1-FF52-0E054CC8B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613" y="3019426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8" name="Rectangle 36">
            <a:extLst>
              <a:ext uri="{FF2B5EF4-FFF2-40B4-BE49-F238E27FC236}">
                <a16:creationId xmlns:a16="http://schemas.microsoft.com/office/drawing/2014/main" id="{2EA121C6-681C-AF71-50ED-A39C6DCD3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3" y="2876550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29" name="Rectangle 37">
            <a:extLst>
              <a:ext uri="{FF2B5EF4-FFF2-40B4-BE49-F238E27FC236}">
                <a16:creationId xmlns:a16="http://schemas.microsoft.com/office/drawing/2014/main" id="{B7A9F40E-220A-D9E1-19FB-5E4F901BB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9651" y="2876550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0" name="Rectangle 38">
            <a:extLst>
              <a:ext uri="{FF2B5EF4-FFF2-40B4-BE49-F238E27FC236}">
                <a16:creationId xmlns:a16="http://schemas.microsoft.com/office/drawing/2014/main" id="{E8C7F7F6-45D9-419E-866C-17B44A80C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2613" y="3019426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1" name="Rectangle 39">
            <a:extLst>
              <a:ext uri="{FF2B5EF4-FFF2-40B4-BE49-F238E27FC236}">
                <a16:creationId xmlns:a16="http://schemas.microsoft.com/office/drawing/2014/main" id="{69ED6DCE-BC86-EADE-BA39-A41EC01A0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4213" y="2876550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2" name="Rectangle 40">
            <a:extLst>
              <a:ext uri="{FF2B5EF4-FFF2-40B4-BE49-F238E27FC236}">
                <a16:creationId xmlns:a16="http://schemas.microsoft.com/office/drawing/2014/main" id="{5AB24FFE-C691-FE65-FB86-6CF9A6351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0" y="3254375"/>
            <a:ext cx="11108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Heapsort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3" name="Rectangle 41">
            <a:extLst>
              <a:ext uri="{FF2B5EF4-FFF2-40B4-BE49-F238E27FC236}">
                <a16:creationId xmlns:a16="http://schemas.microsoft.com/office/drawing/2014/main" id="{A4293DC1-270A-36FD-D7F1-27DFA2B4B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9" y="3254375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4" name="Rectangle 42">
            <a:extLst>
              <a:ext uri="{FF2B5EF4-FFF2-40B4-BE49-F238E27FC236}">
                <a16:creationId xmlns:a16="http://schemas.microsoft.com/office/drawing/2014/main" id="{4F504029-D4C9-D54F-6BBC-B6CA67D2D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339725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5" name="Rectangle 43">
            <a:extLst>
              <a:ext uri="{FF2B5EF4-FFF2-40B4-BE49-F238E27FC236}">
                <a16:creationId xmlns:a16="http://schemas.microsoft.com/office/drawing/2014/main" id="{35C407F9-7E04-BBAF-AAF4-CA82796BB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0" y="3254375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6" name="Rectangle 44">
            <a:extLst>
              <a:ext uri="{FF2B5EF4-FFF2-40B4-BE49-F238E27FC236}">
                <a16:creationId xmlns:a16="http://schemas.microsoft.com/office/drawing/2014/main" id="{22A3E520-5A1C-7036-594D-1C0479332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1" y="3254375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7" name="Rectangle 45">
            <a:extLst>
              <a:ext uri="{FF2B5EF4-FFF2-40B4-BE49-F238E27FC236}">
                <a16:creationId xmlns:a16="http://schemas.microsoft.com/office/drawing/2014/main" id="{7D57397A-5958-19FC-F099-DF7D1DD7A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613" y="339725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8" name="Rectangle 46">
            <a:extLst>
              <a:ext uri="{FF2B5EF4-FFF2-40B4-BE49-F238E27FC236}">
                <a16:creationId xmlns:a16="http://schemas.microsoft.com/office/drawing/2014/main" id="{48BD929E-B6C2-2231-C999-F19B11488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3" y="3254375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39" name="Rectangle 47">
            <a:extLst>
              <a:ext uri="{FF2B5EF4-FFF2-40B4-BE49-F238E27FC236}">
                <a16:creationId xmlns:a16="http://schemas.microsoft.com/office/drawing/2014/main" id="{982BFE73-3547-36AC-29F6-3216A6FF8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9651" y="3254375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0" name="Rectangle 48">
            <a:extLst>
              <a:ext uri="{FF2B5EF4-FFF2-40B4-BE49-F238E27FC236}">
                <a16:creationId xmlns:a16="http://schemas.microsoft.com/office/drawing/2014/main" id="{B372C051-0787-71F6-F62E-4162178E30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72613" y="339725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1" name="Rectangle 49">
            <a:extLst>
              <a:ext uri="{FF2B5EF4-FFF2-40B4-BE49-F238E27FC236}">
                <a16:creationId xmlns:a16="http://schemas.microsoft.com/office/drawing/2014/main" id="{F49EBCFE-67F5-7593-A7B1-B7DF06CB7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4213" y="3254375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2" name="Rectangle 50">
            <a:extLst>
              <a:ext uri="{FF2B5EF4-FFF2-40B4-BE49-F238E27FC236}">
                <a16:creationId xmlns:a16="http://schemas.microsoft.com/office/drawing/2014/main" id="{5E09F393-B00C-C178-FEE4-E9B83895A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1" y="3629025"/>
            <a:ext cx="1013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Treesort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3" name="Rectangle 51">
            <a:extLst>
              <a:ext uri="{FF2B5EF4-FFF2-40B4-BE49-F238E27FC236}">
                <a16:creationId xmlns:a16="http://schemas.microsoft.com/office/drawing/2014/main" id="{9F93AC4C-2C75-A1EB-676E-0317003F5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9" y="3629025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4" name="Rectangle 52">
            <a:extLst>
              <a:ext uri="{FF2B5EF4-FFF2-40B4-BE49-F238E27FC236}">
                <a16:creationId xmlns:a16="http://schemas.microsoft.com/office/drawing/2014/main" id="{E6D060DB-F347-38C5-3AF6-270033EA0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377190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5" name="Rectangle 53">
            <a:extLst>
              <a:ext uri="{FF2B5EF4-FFF2-40B4-BE49-F238E27FC236}">
                <a16:creationId xmlns:a16="http://schemas.microsoft.com/office/drawing/2014/main" id="{C4E18DF1-F5D4-D562-6B5D-6A8F94ACE0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0" y="3629025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6" name="Rectangle 54">
            <a:extLst>
              <a:ext uri="{FF2B5EF4-FFF2-40B4-BE49-F238E27FC236}">
                <a16:creationId xmlns:a16="http://schemas.microsoft.com/office/drawing/2014/main" id="{3CD5F85C-235D-A92F-2B67-30D2ABE9B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1" y="3629025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7" name="Rectangle 55">
            <a:extLst>
              <a:ext uri="{FF2B5EF4-FFF2-40B4-BE49-F238E27FC236}">
                <a16:creationId xmlns:a16="http://schemas.microsoft.com/office/drawing/2014/main" id="{9ED71800-7BDB-2EA3-4D9C-C087756E7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613" y="377190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8" name="Rectangle 56">
            <a:extLst>
              <a:ext uri="{FF2B5EF4-FFF2-40B4-BE49-F238E27FC236}">
                <a16:creationId xmlns:a16="http://schemas.microsoft.com/office/drawing/2014/main" id="{CEE4F682-4516-654C-C046-1DB12D477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3" y="3629025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49" name="Rectangle 57">
            <a:extLst>
              <a:ext uri="{FF2B5EF4-FFF2-40B4-BE49-F238E27FC236}">
                <a16:creationId xmlns:a16="http://schemas.microsoft.com/office/drawing/2014/main" id="{3A79851D-38BE-6AA1-A3CC-481533B11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438" y="3629025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0" name="Rectangle 58">
            <a:extLst>
              <a:ext uri="{FF2B5EF4-FFF2-40B4-BE49-F238E27FC236}">
                <a16:creationId xmlns:a16="http://schemas.microsoft.com/office/drawing/2014/main" id="{728EE823-70F5-6B59-1704-4F142A2D3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0838" y="3586164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1" name="Rectangle 59">
            <a:extLst>
              <a:ext uri="{FF2B5EF4-FFF2-40B4-BE49-F238E27FC236}">
                <a16:creationId xmlns:a16="http://schemas.microsoft.com/office/drawing/2014/main" id="{FB68C527-780D-778C-7CA7-C9F82EC78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1100" y="4005263"/>
            <a:ext cx="12134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Quicksort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2" name="Rectangle 60">
            <a:extLst>
              <a:ext uri="{FF2B5EF4-FFF2-40B4-BE49-F238E27FC236}">
                <a16:creationId xmlns:a16="http://schemas.microsoft.com/office/drawing/2014/main" id="{BFEDF3A0-A4EA-CB89-A85F-64C1590F0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989" y="4005263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3" name="Rectangle 61">
            <a:extLst>
              <a:ext uri="{FF2B5EF4-FFF2-40B4-BE49-F238E27FC236}">
                <a16:creationId xmlns:a16="http://schemas.microsoft.com/office/drawing/2014/main" id="{E7A2CFAF-37C8-9400-03E0-A32359696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0" y="4148139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4" name="Rectangle 62">
            <a:extLst>
              <a:ext uri="{FF2B5EF4-FFF2-40B4-BE49-F238E27FC236}">
                <a16:creationId xmlns:a16="http://schemas.microsoft.com/office/drawing/2014/main" id="{02E0236E-AC26-3A81-3B40-4262C35058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3550" y="4005263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5" name="Rectangle 63">
            <a:extLst>
              <a:ext uri="{FF2B5EF4-FFF2-40B4-BE49-F238E27FC236}">
                <a16:creationId xmlns:a16="http://schemas.microsoft.com/office/drawing/2014/main" id="{A8618306-29F6-FB42-7A07-E5589E2E0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51" y="4005263"/>
            <a:ext cx="7774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 n log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6" name="Rectangle 64">
            <a:extLst>
              <a:ext uri="{FF2B5EF4-FFF2-40B4-BE49-F238E27FC236}">
                <a16:creationId xmlns:a16="http://schemas.microsoft.com/office/drawing/2014/main" id="{4DFF46B4-6B34-69FF-B531-87161C1BA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0613" y="4148139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7" name="Rectangle 65">
            <a:extLst>
              <a:ext uri="{FF2B5EF4-FFF2-40B4-BE49-F238E27FC236}">
                <a16:creationId xmlns:a16="http://schemas.microsoft.com/office/drawing/2014/main" id="{9FC750E4-1D6D-687B-D656-F824C1B3F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2213" y="4005263"/>
            <a:ext cx="2308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 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8" name="Rectangle 66">
            <a:extLst>
              <a:ext uri="{FF2B5EF4-FFF2-40B4-BE49-F238E27FC236}">
                <a16:creationId xmlns:a16="http://schemas.microsoft.com/office/drawing/2014/main" id="{D59986D3-88C7-7945-29B9-6377CF7FB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88438" y="4005263"/>
            <a:ext cx="1538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59" name="Rectangle 67">
            <a:extLst>
              <a:ext uri="{FF2B5EF4-FFF2-40B4-BE49-F238E27FC236}">
                <a16:creationId xmlns:a16="http://schemas.microsoft.com/office/drawing/2014/main" id="{601FB224-4676-B8AC-1AA1-4D243EE94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0838" y="3962401"/>
            <a:ext cx="1025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en-US" altLang="en-US" sz="2400">
              <a:latin typeface="Tahoma" panose="020B0604030504040204" pitchFamily="34" charset="0"/>
            </a:endParaRPr>
          </a:p>
        </p:txBody>
      </p:sp>
      <p:sp>
        <p:nvSpPr>
          <p:cNvPr id="1774660" name="Text Box 68">
            <a:extLst>
              <a:ext uri="{FF2B5EF4-FFF2-40B4-BE49-F238E27FC236}">
                <a16:creationId xmlns:a16="http://schemas.microsoft.com/office/drawing/2014/main" id="{86BE9254-BE61-FBFB-B5BB-FAC9E20D4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5084674"/>
            <a:ext cx="78486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 baseline="50000">
                <a:latin typeface="Times New Roman" panose="02020603050405020304" pitchFamily="18" charset="0"/>
              </a:rPr>
              <a:t>†</a:t>
            </a:r>
            <a:r>
              <a:rPr lang="en-US" altLang="en-US">
                <a:latin typeface="Times New Roman" panose="02020603050405020304" pitchFamily="18" charset="0"/>
              </a:rPr>
              <a:t> According to Knuth, the </a:t>
            </a:r>
            <a:r>
              <a:rPr lang="en-US" altLang="en-US" b="1">
                <a:latin typeface="Times New Roman" panose="02020603050405020304" pitchFamily="18" charset="0"/>
              </a:rPr>
              <a:t>average growth rate</a:t>
            </a:r>
            <a:r>
              <a:rPr lang="en-US" altLang="en-US">
                <a:latin typeface="Times New Roman" panose="02020603050405020304" pitchFamily="18" charset="0"/>
              </a:rPr>
              <a:t> of Insertion sort is about 0.9 times that of Selection sort and about 0.4 times that of Bubble Sort.  Also, the </a:t>
            </a:r>
            <a:r>
              <a:rPr lang="en-US" altLang="en-US" b="1">
                <a:latin typeface="Times New Roman" panose="02020603050405020304" pitchFamily="18" charset="0"/>
              </a:rPr>
              <a:t>average growth rate</a:t>
            </a:r>
            <a:r>
              <a:rPr lang="en-US" altLang="en-US">
                <a:latin typeface="Times New Roman" panose="02020603050405020304" pitchFamily="18" charset="0"/>
              </a:rPr>
              <a:t> of Quicksort is about 0.74 times that of Mergesort and about 0.5 times that of Heapsort.</a:t>
            </a:r>
            <a:endParaRPr lang="en-US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946" name="Rectangle 2">
            <a:extLst>
              <a:ext uri="{FF2B5EF4-FFF2-40B4-BE49-F238E27FC236}">
                <a16:creationId xmlns:a16="http://schemas.microsoft.com/office/drawing/2014/main" id="{F0F0A4FE-D9B4-78F5-3034-844C07BA71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Motivating examples</a:t>
            </a:r>
          </a:p>
        </p:txBody>
      </p:sp>
      <p:sp>
        <p:nvSpPr>
          <p:cNvPr id="1746947" name="Rectangle 3">
            <a:extLst>
              <a:ext uri="{FF2B5EF4-FFF2-40B4-BE49-F238E27FC236}">
                <a16:creationId xmlns:a16="http://schemas.microsoft.com/office/drawing/2014/main" id="{92C3B801-FF32-0BED-B0C3-1F0B331E0C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/>
              <a:t>we are a bank and we want to manage a collection of our customers' information</a:t>
            </a:r>
          </a:p>
          <a:p>
            <a:pPr lvl="1"/>
            <a:r>
              <a:rPr lang="en-US" altLang="en-US" sz="1800"/>
              <a:t>we'll be performing many adds and removes</a:t>
            </a:r>
          </a:p>
          <a:p>
            <a:pPr lvl="1"/>
            <a:r>
              <a:rPr lang="en-US" altLang="en-US" sz="1800"/>
              <a:t>we'd like to be able to ask the collection to </a:t>
            </a:r>
            <a:r>
              <a:rPr lang="en-US" altLang="en-US" sz="1800">
                <a:latin typeface="Courier New" panose="02070309020205020404" pitchFamily="49" charset="0"/>
              </a:rPr>
              <a:t>remove</a:t>
            </a:r>
            <a:r>
              <a:rPr lang="en-US" altLang="en-US" sz="1800"/>
              <a:t> or </a:t>
            </a:r>
            <a:r>
              <a:rPr lang="en-US" altLang="en-US" sz="1800">
                <a:latin typeface="Courier New" panose="02070309020205020404" pitchFamily="49" charset="0"/>
              </a:rPr>
              <a:t>get</a:t>
            </a:r>
            <a:r>
              <a:rPr lang="en-US" altLang="en-US" sz="1800"/>
              <a:t> the information about the customer with the minimum bank account balance</a:t>
            </a:r>
          </a:p>
          <a:p>
            <a:endParaRPr lang="en-US" altLang="en-US" sz="2000"/>
          </a:p>
          <a:p>
            <a:r>
              <a:rPr lang="en-US" altLang="en-US" sz="2000"/>
              <a:t>another example: A shared Unix server has a list of print jobs to print.  It wants to print them in chronological order, but each print job also has a </a:t>
            </a:r>
            <a:r>
              <a:rPr lang="en-US" altLang="en-US" sz="2000" i="1"/>
              <a:t>priority</a:t>
            </a:r>
            <a:r>
              <a:rPr lang="en-US" altLang="en-US" sz="2000"/>
              <a:t>, and higher-priority jobs always print before lower-priority jobs</a:t>
            </a:r>
          </a:p>
          <a:p>
            <a:endParaRPr lang="en-US" altLang="en-US" sz="2000"/>
          </a:p>
          <a:p>
            <a:r>
              <a:rPr lang="en-US" altLang="en-US" sz="2000"/>
              <a:t>another example: We are writing a ghost AI algorithm for Pac-Man.  It needs to search for the best path to find Pac-Man; it will enqueue all possible paths with priorities (based on guesses about which one will succeed), and try them in order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75444B89-CFE1-4415-E9A7-4FF1710B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F728E-7E40-924E-8585-02663ADF9554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7970" name="Rectangle 2">
            <a:extLst>
              <a:ext uri="{FF2B5EF4-FFF2-40B4-BE49-F238E27FC236}">
                <a16:creationId xmlns:a16="http://schemas.microsoft.com/office/drawing/2014/main" id="{5C784DFF-78EE-FC7A-1CE9-97E4CCAEFF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Some bad implementations</a:t>
            </a:r>
          </a:p>
        </p:txBody>
      </p:sp>
      <p:sp>
        <p:nvSpPr>
          <p:cNvPr id="1747971" name="Rectangle 3">
            <a:extLst>
              <a:ext uri="{FF2B5EF4-FFF2-40B4-BE49-F238E27FC236}">
                <a16:creationId xmlns:a16="http://schemas.microsoft.com/office/drawing/2014/main" id="{4F0D2D53-A3DA-9191-9AE3-7465CEF041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en-US" i="1"/>
              <a:t>list</a:t>
            </a:r>
            <a:r>
              <a:rPr lang="en-US" altLang="en-US"/>
              <a:t>: store all customers/jobs in an unordered list, remove min/max one by searching for it</a:t>
            </a:r>
          </a:p>
          <a:p>
            <a:pPr lvl="1"/>
            <a:r>
              <a:rPr lang="en-US" altLang="en-US"/>
              <a:t>problem: expensive to search</a:t>
            </a:r>
          </a:p>
          <a:p>
            <a:pPr lvl="1"/>
            <a:endParaRPr lang="en-US" altLang="en-US" sz="800"/>
          </a:p>
          <a:p>
            <a:r>
              <a:rPr lang="en-US" altLang="en-US" i="1"/>
              <a:t>sorted list</a:t>
            </a:r>
            <a:r>
              <a:rPr lang="en-US" altLang="en-US"/>
              <a:t>: store all in a sorted list, then search it in O(log </a:t>
            </a:r>
            <a:r>
              <a:rPr lang="en-US" altLang="en-US" i="1"/>
              <a:t>n</a:t>
            </a:r>
            <a:r>
              <a:rPr lang="en-US" altLang="en-US"/>
              <a:t>) time with binary search</a:t>
            </a:r>
          </a:p>
          <a:p>
            <a:pPr lvl="1"/>
            <a:r>
              <a:rPr lang="en-US" altLang="en-US"/>
              <a:t>problem: expensive to add/remove</a:t>
            </a:r>
          </a:p>
          <a:p>
            <a:pPr lvl="1"/>
            <a:endParaRPr lang="en-US" altLang="en-US" sz="800"/>
          </a:p>
          <a:p>
            <a:r>
              <a:rPr lang="en-US" altLang="en-US" i="1"/>
              <a:t>binary search tree</a:t>
            </a:r>
            <a:r>
              <a:rPr lang="en-US" altLang="en-US"/>
              <a:t>: store in a BST, search it in O(log </a:t>
            </a:r>
            <a:r>
              <a:rPr lang="en-US" altLang="en-US" i="1"/>
              <a:t>n</a:t>
            </a:r>
            <a:r>
              <a:rPr lang="en-US" altLang="en-US"/>
              <a:t>) time for the min (leftmost) element</a:t>
            </a:r>
          </a:p>
          <a:p>
            <a:pPr lvl="1"/>
            <a:r>
              <a:rPr lang="en-US" altLang="en-US"/>
              <a:t>problem: tree could be unbalanced on nonrandom input</a:t>
            </a:r>
          </a:p>
          <a:p>
            <a:pPr lvl="1"/>
            <a:endParaRPr lang="en-US" altLang="en-US" sz="800"/>
          </a:p>
          <a:p>
            <a:r>
              <a:rPr lang="en-US" altLang="en-US" i="1"/>
              <a:t>balanced BST</a:t>
            </a:r>
          </a:p>
          <a:p>
            <a:pPr lvl="1"/>
            <a:r>
              <a:rPr lang="en-US" altLang="en-US"/>
              <a:t>problem: in practice, if the program has many adds/removes, it performs slowly on AVL trees and other balanced BSTs</a:t>
            </a:r>
          </a:p>
          <a:p>
            <a:pPr lvl="1"/>
            <a:r>
              <a:rPr lang="en-US" altLang="en-US"/>
              <a:t>problem: removal always occurs from the left side, which 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6E95BA86-1D6E-F805-31B6-01ED66527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6628-CF06-DC43-8141-7984671530D5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9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79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8994" name="Rectangle 2">
            <a:extLst>
              <a:ext uri="{FF2B5EF4-FFF2-40B4-BE49-F238E27FC236}">
                <a16:creationId xmlns:a16="http://schemas.microsoft.com/office/drawing/2014/main" id="{6A6FCE13-2C9E-6F9C-6E83-0EFE5ED96E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Priority queue ADT</a:t>
            </a:r>
          </a:p>
        </p:txBody>
      </p:sp>
      <p:sp>
        <p:nvSpPr>
          <p:cNvPr id="1748995" name="Rectangle 3">
            <a:extLst>
              <a:ext uri="{FF2B5EF4-FFF2-40B4-BE49-F238E27FC236}">
                <a16:creationId xmlns:a16="http://schemas.microsoft.com/office/drawing/2014/main" id="{2AAD32D1-0C16-458A-D14F-D2B9996FAA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altLang="en-US" b="1"/>
              <a:t>priority queue</a:t>
            </a:r>
            <a:r>
              <a:rPr lang="en-US" altLang="en-US"/>
              <a:t>: a collection of ordered elements that provides fast access to the minimum (or maximum) element</a:t>
            </a:r>
          </a:p>
          <a:p>
            <a:pPr lvl="1">
              <a:lnSpc>
                <a:spcPct val="80000"/>
              </a:lnSpc>
            </a:pPr>
            <a:r>
              <a:rPr lang="en-US" altLang="en-US"/>
              <a:t>a mix between a queue and a BST</a:t>
            </a:r>
          </a:p>
          <a:p>
            <a:pPr lvl="1">
              <a:lnSpc>
                <a:spcPct val="80000"/>
              </a:lnSpc>
            </a:pPr>
            <a:r>
              <a:rPr lang="en-US" altLang="en-US"/>
              <a:t>usually implemented using a structure called a </a:t>
            </a:r>
            <a:r>
              <a:rPr lang="en-US" altLang="en-US" i="1"/>
              <a:t>heap</a:t>
            </a:r>
            <a:endParaRPr lang="en-US" altLang="en-US"/>
          </a:p>
          <a:p>
            <a:pPr>
              <a:lnSpc>
                <a:spcPct val="80000"/>
              </a:lnSpc>
            </a:pPr>
            <a:endParaRPr lang="en-US" altLang="en-US"/>
          </a:p>
          <a:p>
            <a:pPr>
              <a:lnSpc>
                <a:spcPct val="80000"/>
              </a:lnSpc>
            </a:pPr>
            <a:r>
              <a:rPr lang="en-US" altLang="en-US"/>
              <a:t>priority queue operations:</a:t>
            </a:r>
          </a:p>
          <a:p>
            <a:pPr lvl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</a:rPr>
              <a:t>add</a:t>
            </a:r>
          </a:p>
          <a:p>
            <a:pPr lvl="2">
              <a:lnSpc>
                <a:spcPct val="80000"/>
              </a:lnSpc>
            </a:pPr>
            <a:r>
              <a:rPr lang="en-US" altLang="en-US"/>
              <a:t>O(1) average, O(log </a:t>
            </a:r>
            <a:r>
              <a:rPr lang="en-US" altLang="en-US" i="1"/>
              <a:t>n</a:t>
            </a:r>
            <a:r>
              <a:rPr lang="en-US" altLang="en-US"/>
              <a:t>) worst-case</a:t>
            </a:r>
          </a:p>
          <a:p>
            <a:pPr lvl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</a:rPr>
              <a:t>peek</a:t>
            </a:r>
            <a:r>
              <a:rPr lang="en-US" altLang="en-US"/>
              <a:t> 		- returns the </a:t>
            </a:r>
            <a:r>
              <a:rPr lang="en-US" altLang="en-US" b="1"/>
              <a:t>minimum</a:t>
            </a:r>
            <a:r>
              <a:rPr lang="en-US" altLang="en-US"/>
              <a:t> element</a:t>
            </a:r>
          </a:p>
          <a:p>
            <a:pPr lvl="2">
              <a:lnSpc>
                <a:spcPct val="80000"/>
              </a:lnSpc>
            </a:pPr>
            <a:r>
              <a:rPr lang="en-US" altLang="en-US"/>
              <a:t>O(1)</a:t>
            </a:r>
          </a:p>
          <a:p>
            <a:pPr lvl="1">
              <a:lnSpc>
                <a:spcPct val="80000"/>
              </a:lnSpc>
            </a:pPr>
            <a:r>
              <a:rPr lang="en-US" altLang="en-US">
                <a:latin typeface="Courier New" panose="02070309020205020404" pitchFamily="49" charset="0"/>
              </a:rPr>
              <a:t>remove</a:t>
            </a:r>
            <a:r>
              <a:rPr lang="en-US" altLang="en-US"/>
              <a:t> 	- removes/returns </a:t>
            </a:r>
            <a:r>
              <a:rPr lang="en-US" altLang="en-US" b="1"/>
              <a:t>minimum</a:t>
            </a:r>
            <a:r>
              <a:rPr lang="en-US" altLang="en-US"/>
              <a:t> element</a:t>
            </a:r>
            <a:endParaRPr lang="en-US" altLang="en-US">
              <a:latin typeface="Courier New" panose="02070309020205020404" pitchFamily="49" charset="0"/>
            </a:endParaRPr>
          </a:p>
          <a:p>
            <a:pPr lvl="2">
              <a:lnSpc>
                <a:spcPct val="80000"/>
              </a:lnSpc>
            </a:pPr>
            <a:r>
              <a:rPr lang="en-US" altLang="en-US"/>
              <a:t>O(log </a:t>
            </a:r>
            <a:r>
              <a:rPr lang="en-US" altLang="en-US" i="1"/>
              <a:t>n</a:t>
            </a:r>
            <a:r>
              <a:rPr lang="en-US" altLang="en-US"/>
              <a:t>) worst-case</a:t>
            </a:r>
          </a:p>
          <a:p>
            <a:pPr lvl="1">
              <a:lnSpc>
                <a:spcPct val="80000"/>
              </a:lnSpc>
            </a:pPr>
            <a:r>
              <a:rPr lang="en-US" altLang="en-US" err="1">
                <a:latin typeface="Courier New" panose="02070309020205020404" pitchFamily="49" charset="0"/>
              </a:rPr>
              <a:t>isEmpty</a:t>
            </a:r>
            <a:r>
              <a:rPr lang="en-US" altLang="en-US"/>
              <a:t>, </a:t>
            </a:r>
            <a:r>
              <a:rPr lang="en-US" altLang="en-US">
                <a:latin typeface="Courier New" panose="02070309020205020404" pitchFamily="49" charset="0"/>
              </a:rPr>
              <a:t>clear</a:t>
            </a:r>
            <a:r>
              <a:rPr lang="en-US" altLang="en-US"/>
              <a:t>, </a:t>
            </a:r>
            <a:r>
              <a:rPr lang="en-US" altLang="en-US">
                <a:latin typeface="Courier New" panose="02070309020205020404" pitchFamily="49" charset="0"/>
              </a:rPr>
              <a:t>size</a:t>
            </a:r>
            <a:r>
              <a:rPr lang="en-US" altLang="en-US"/>
              <a:t>, </a:t>
            </a:r>
            <a:r>
              <a:rPr lang="en-US" altLang="en-US">
                <a:latin typeface="Courier New" panose="02070309020205020404" pitchFamily="49" charset="0"/>
              </a:rPr>
              <a:t>iterator</a:t>
            </a:r>
          </a:p>
          <a:p>
            <a:pPr lvl="2">
              <a:lnSpc>
                <a:spcPct val="80000"/>
              </a:lnSpc>
            </a:pPr>
            <a:r>
              <a:rPr lang="en-US" altLang="en-US"/>
              <a:t>O(1)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508B35BC-4A73-C03B-077A-A14FD0381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E811-E910-424F-BB49-CDC83E605799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7666" name="Rectangle 2">
            <a:extLst>
              <a:ext uri="{FF2B5EF4-FFF2-40B4-BE49-F238E27FC236}">
                <a16:creationId xmlns:a16="http://schemas.microsoft.com/office/drawing/2014/main" id="{2B67FD45-AE5D-47B5-2167-D01AFF8E38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Java's PriorityQueue class</a:t>
            </a:r>
          </a:p>
        </p:txBody>
      </p:sp>
      <p:sp>
        <p:nvSpPr>
          <p:cNvPr id="1777667" name="Rectangle 3">
            <a:extLst>
              <a:ext uri="{FF2B5EF4-FFF2-40B4-BE49-F238E27FC236}">
                <a16:creationId xmlns:a16="http://schemas.microsoft.com/office/drawing/2014/main" id="{1D715B3D-2036-F2A6-4B16-87E773E722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en-US" altLang="en-US">
                <a:latin typeface="Courier New" panose="02070309020205020404" pitchFamily="49" charset="0"/>
              </a:rPr>
              <a:t>public class PriorityQueue&lt;E&gt; implements Queue&lt;E&gt;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PriorityQueue&lt;E&gt;()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PriorityQueue&lt;E&gt;(int capacity, Comparator&lt;E&gt; comp)</a:t>
            </a:r>
          </a:p>
          <a:p>
            <a:pPr lvl="1"/>
            <a:r>
              <a:rPr lang="en-US" altLang="en-US"/>
              <a:t>Constructs a priority queue that uses the given comparator to order its elements.</a:t>
            </a:r>
          </a:p>
          <a:p>
            <a:pPr lvl="1"/>
            <a:endParaRPr lang="en-US" altLang="en-US"/>
          </a:p>
          <a:p>
            <a:r>
              <a:rPr lang="en-US" altLang="en-US">
                <a:latin typeface="Courier New" panose="02070309020205020404" pitchFamily="49" charset="0"/>
              </a:rPr>
              <a:t>public void add(E o)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void clear()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Iterator&lt;E&gt; iterator()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E peek()</a:t>
            </a:r>
          </a:p>
          <a:p>
            <a:r>
              <a:rPr lang="en-US" altLang="en-US">
                <a:latin typeface="Courier New" panose="02070309020205020404" pitchFamily="49" charset="0"/>
              </a:rPr>
              <a:t>public E remove()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C1A70F3-FDCE-00FB-B348-2A150A70F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45BDC-3851-7C42-9A7D-5AF9CCD05424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618" name="Rectangle 2">
            <a:extLst>
              <a:ext uri="{FF2B5EF4-FFF2-40B4-BE49-F238E27FC236}">
                <a16:creationId xmlns:a16="http://schemas.microsoft.com/office/drawing/2014/main" id="{F33484F6-73AC-9B63-866B-8C352E43E4B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1367692"/>
            <a:ext cx="8153400" cy="1756508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lIns="90000" tIns="46800" rIns="90000" bIns="46800" rtlCol="0" anchor="b">
            <a:spAutoFit/>
          </a:bodyPr>
          <a:lstStyle/>
          <a:p>
            <a:pPr defTabSz="449263">
              <a:buClr>
                <a:srgbClr val="000000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en-US"/>
              <a:t>Implementing a priority queue using a heap</a:t>
            </a:r>
            <a:endParaRPr lang="en-GB" altLang="en-US"/>
          </a:p>
        </p:txBody>
      </p:sp>
      <p:sp>
        <p:nvSpPr>
          <p:cNvPr id="2" name="Rectangle 16">
            <a:extLst>
              <a:ext uri="{FF2B5EF4-FFF2-40B4-BE49-F238E27FC236}">
                <a16:creationId xmlns:a16="http://schemas.microsoft.com/office/drawing/2014/main" id="{559A087E-C745-8ACC-6FC7-A735031AD4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fld id="{51830119-B566-8F4A-B6C8-2FA5D7627E8B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019" name="Rectangle 3">
            <a:extLst>
              <a:ext uri="{FF2B5EF4-FFF2-40B4-BE49-F238E27FC236}">
                <a16:creationId xmlns:a16="http://schemas.microsoft.com/office/drawing/2014/main" id="{99C4D619-5BEF-C954-9288-D2276F8041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46668" y="68262"/>
            <a:ext cx="10515600" cy="1325563"/>
          </a:xfrm>
        </p:spPr>
        <p:txBody>
          <a:bodyPr/>
          <a:lstStyle/>
          <a:p>
            <a:r>
              <a:rPr lang="en-US" altLang="en-US"/>
              <a:t>Heap properties</a:t>
            </a:r>
          </a:p>
        </p:txBody>
      </p:sp>
      <p:sp>
        <p:nvSpPr>
          <p:cNvPr id="1750020" name="Rectangle 4">
            <a:extLst>
              <a:ext uri="{FF2B5EF4-FFF2-40B4-BE49-F238E27FC236}">
                <a16:creationId xmlns:a16="http://schemas.microsoft.com/office/drawing/2014/main" id="{AD866154-B97F-C72E-B624-F7964F3D166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46668" y="1326775"/>
            <a:ext cx="10515600" cy="4351338"/>
          </a:xfrm>
        </p:spPr>
        <p:txBody>
          <a:bodyPr/>
          <a:lstStyle/>
          <a:p>
            <a:r>
              <a:rPr lang="en-US" altLang="en-US" b="1"/>
              <a:t>heap</a:t>
            </a:r>
            <a:r>
              <a:rPr lang="en-US" altLang="en-US"/>
              <a:t>: a tree with the following two properties:</a:t>
            </a:r>
          </a:p>
          <a:p>
            <a:pPr lvl="1"/>
            <a:r>
              <a:rPr lang="en-US" altLang="en-US"/>
              <a:t>1. </a:t>
            </a:r>
            <a:r>
              <a:rPr lang="en-US" altLang="en-US" i="1"/>
              <a:t>completeness</a:t>
            </a:r>
            <a:br>
              <a:rPr lang="en-US" altLang="en-US"/>
            </a:br>
            <a:r>
              <a:rPr lang="en-US" altLang="en-US" b="1"/>
              <a:t>complete tree</a:t>
            </a:r>
            <a:r>
              <a:rPr lang="en-US" altLang="en-US"/>
              <a:t>: every level is full except possibly the lowest level, which must be filled from left to right with no leaves to the right of a missing node (i.e., a node may not have any children until all of its possible siblings exist)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BCDE23B6-7ED3-FF5E-034F-DDD24A6E3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C6137-CCD1-7C46-B400-48156BDECDBA}" type="slidenum">
              <a:rPr lang="en-US" altLang="en-US"/>
              <a:pPr/>
              <a:t>9</a:t>
            </a:fld>
            <a:endParaRPr lang="en-US" altLang="en-US"/>
          </a:p>
        </p:txBody>
      </p:sp>
      <p:pic>
        <p:nvPicPr>
          <p:cNvPr id="1750018" name="Picture 2">
            <a:extLst>
              <a:ext uri="{FF2B5EF4-FFF2-40B4-BE49-F238E27FC236}">
                <a16:creationId xmlns:a16="http://schemas.microsoft.com/office/drawing/2014/main" id="{9EA4D020-8CFF-1E81-3477-B0A711EF5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4" r="19902" b="21513"/>
          <a:stretch>
            <a:fillRect/>
          </a:stretch>
        </p:blipFill>
        <p:spPr bwMode="auto">
          <a:xfrm>
            <a:off x="5943600" y="3384550"/>
            <a:ext cx="41148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50021" name="Group 5">
            <a:extLst>
              <a:ext uri="{FF2B5EF4-FFF2-40B4-BE49-F238E27FC236}">
                <a16:creationId xmlns:a16="http://schemas.microsoft.com/office/drawing/2014/main" id="{079F0BCD-6EAF-DE47-63B5-0A97944549A7}"/>
              </a:ext>
            </a:extLst>
          </p:cNvPr>
          <p:cNvGrpSpPr>
            <a:grpSpLocks/>
          </p:cNvGrpSpPr>
          <p:nvPr/>
        </p:nvGrpSpPr>
        <p:grpSpPr bwMode="auto">
          <a:xfrm>
            <a:off x="2057400" y="4191000"/>
            <a:ext cx="3352800" cy="1752600"/>
            <a:chOff x="1584" y="2688"/>
            <a:chExt cx="1728" cy="816"/>
          </a:xfrm>
        </p:grpSpPr>
        <p:sp>
          <p:nvSpPr>
            <p:cNvPr id="1750022" name="Line 6">
              <a:extLst>
                <a:ext uri="{FF2B5EF4-FFF2-40B4-BE49-F238E27FC236}">
                  <a16:creationId xmlns:a16="http://schemas.microsoft.com/office/drawing/2014/main" id="{2194290A-62FD-1534-A994-D4D7C14841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84" y="2688"/>
              <a:ext cx="1008" cy="8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023" name="Line 7">
              <a:extLst>
                <a:ext uri="{FF2B5EF4-FFF2-40B4-BE49-F238E27FC236}">
                  <a16:creationId xmlns:a16="http://schemas.microsoft.com/office/drawing/2014/main" id="{FC1E030F-892A-4AAA-DC32-82593D267C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84" y="3504"/>
              <a:ext cx="8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024" name="Line 8">
              <a:extLst>
                <a:ext uri="{FF2B5EF4-FFF2-40B4-BE49-F238E27FC236}">
                  <a16:creationId xmlns:a16="http://schemas.microsoft.com/office/drawing/2014/main" id="{55C4CB0F-F37A-C361-CAF1-CF1D59A533E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48" y="3312"/>
              <a:ext cx="0" cy="19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025" name="Line 9">
              <a:extLst>
                <a:ext uri="{FF2B5EF4-FFF2-40B4-BE49-F238E27FC236}">
                  <a16:creationId xmlns:a16="http://schemas.microsoft.com/office/drawing/2014/main" id="{BE19DB4A-7CBD-BCB8-87F7-F05C307FFB5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48" y="3312"/>
              <a:ext cx="86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0026" name="Line 10">
              <a:extLst>
                <a:ext uri="{FF2B5EF4-FFF2-40B4-BE49-F238E27FC236}">
                  <a16:creationId xmlns:a16="http://schemas.microsoft.com/office/drawing/2014/main" id="{A2FC6C0C-A78A-0187-39AA-D0F72B58E0B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592" y="2688"/>
              <a:ext cx="720" cy="6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50027" name="Text Box 11">
            <a:extLst>
              <a:ext uri="{FF2B5EF4-FFF2-40B4-BE49-F238E27FC236}">
                <a16:creationId xmlns:a16="http://schemas.microsoft.com/office/drawing/2014/main" id="{5D2BEFA6-073B-B113-B5F1-71CB8E444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1" y="3962400"/>
            <a:ext cx="1878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>
                <a:latin typeface="Tahoma" panose="020B0604030504040204" pitchFamily="34" charset="0"/>
              </a:rPr>
              <a:t>Heap shape: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9765716D-9BB4-557A-1F2C-88CEC70F2044}"/>
                  </a:ext>
                </a:extLst>
              </p14:cNvPr>
              <p14:cNvContentPartPr/>
              <p14:nvPr/>
            </p14:nvContentPartPr>
            <p14:xfrm>
              <a:off x="2343813" y="389387"/>
              <a:ext cx="360" cy="36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9765716D-9BB4-557A-1F2C-88CEC70F204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34813" y="380387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14B69F00-0914-EE5A-9631-567F52D4A21E}"/>
                  </a:ext>
                </a:extLst>
              </p14:cNvPr>
              <p14:cNvContentPartPr/>
              <p14:nvPr/>
            </p14:nvContentPartPr>
            <p14:xfrm>
              <a:off x="2728293" y="567227"/>
              <a:ext cx="360" cy="36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14B69F00-0914-EE5A-9631-567F52D4A21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19293" y="55822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2105</Words>
  <Application>Microsoft Office PowerPoint</Application>
  <PresentationFormat>Widescreen</PresentationFormat>
  <Paragraphs>596</Paragraphs>
  <Slides>34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Tahoma</vt:lpstr>
      <vt:lpstr>Times New Roman</vt:lpstr>
      <vt:lpstr>Wingdings</vt:lpstr>
      <vt:lpstr>Office Theme</vt:lpstr>
      <vt:lpstr>Priority Queues and Heaps</vt:lpstr>
      <vt:lpstr>Lecture outline</vt:lpstr>
      <vt:lpstr>Using priority queues</vt:lpstr>
      <vt:lpstr>Motivating examples</vt:lpstr>
      <vt:lpstr>Some bad implementations</vt:lpstr>
      <vt:lpstr>Priority queue ADT</vt:lpstr>
      <vt:lpstr>Java's PriorityQueue class</vt:lpstr>
      <vt:lpstr>Implementing a priority queue using a heap</vt:lpstr>
      <vt:lpstr>Heap properties</vt:lpstr>
      <vt:lpstr>Heap properties 2</vt:lpstr>
      <vt:lpstr>Which are min-heaps?</vt:lpstr>
      <vt:lpstr>Which are max-heaps?</vt:lpstr>
      <vt:lpstr>Heap height and runtime</vt:lpstr>
      <vt:lpstr>Adding to a heap</vt:lpstr>
      <vt:lpstr>Adding to a heap, cont'd.</vt:lpstr>
      <vt:lpstr>Adding to a max-heap</vt:lpstr>
      <vt:lpstr>Heap practice problem</vt:lpstr>
      <vt:lpstr>The peek operation</vt:lpstr>
      <vt:lpstr>Removing from a min-heap</vt:lpstr>
      <vt:lpstr>Removing from heap, cont'd.</vt:lpstr>
      <vt:lpstr>Heap practice problem</vt:lpstr>
      <vt:lpstr>Turning any input into a heap</vt:lpstr>
      <vt:lpstr>Array tree implementation</vt:lpstr>
      <vt:lpstr>Array binary tree - parent</vt:lpstr>
      <vt:lpstr>Implementation of a heap</vt:lpstr>
      <vt:lpstr>Advantages of array heap</vt:lpstr>
      <vt:lpstr>Heap sort</vt:lpstr>
      <vt:lpstr>Heap sort</vt:lpstr>
      <vt:lpstr>A max-heap</vt:lpstr>
      <vt:lpstr>Improved heap sort</vt:lpstr>
      <vt:lpstr>Improved heap sort 1</vt:lpstr>
      <vt:lpstr>Improved heap sort 2</vt:lpstr>
      <vt:lpstr>Improved heap sort 3</vt:lpstr>
      <vt:lpstr>Sorting algorithms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Priority Queues and Heaps</dc:title>
  <dc:creator>Anwarul Patwary</dc:creator>
  <cp:lastModifiedBy>Anwarul Patwary</cp:lastModifiedBy>
  <cp:revision>1</cp:revision>
  <dcterms:created xsi:type="dcterms:W3CDTF">2022-11-15T23:26:51Z</dcterms:created>
  <dcterms:modified xsi:type="dcterms:W3CDTF">2022-12-05T04:33:36Z</dcterms:modified>
</cp:coreProperties>
</file>