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45"/>
  </p:notesMasterIdLst>
  <p:sldIdLst>
    <p:sldId id="256" r:id="rId2"/>
    <p:sldId id="257" r:id="rId3"/>
    <p:sldId id="348" r:id="rId4"/>
    <p:sldId id="301" r:id="rId5"/>
    <p:sldId id="258" r:id="rId6"/>
    <p:sldId id="321" r:id="rId7"/>
    <p:sldId id="322" r:id="rId8"/>
    <p:sldId id="323" r:id="rId9"/>
    <p:sldId id="324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332" r:id="rId18"/>
    <p:sldId id="333" r:id="rId19"/>
    <p:sldId id="334" r:id="rId20"/>
    <p:sldId id="335" r:id="rId21"/>
    <p:sldId id="336" r:id="rId22"/>
    <p:sldId id="337" r:id="rId23"/>
    <p:sldId id="338" r:id="rId24"/>
    <p:sldId id="339" r:id="rId25"/>
    <p:sldId id="340" r:id="rId26"/>
    <p:sldId id="341" r:id="rId27"/>
    <p:sldId id="342" r:id="rId28"/>
    <p:sldId id="343" r:id="rId29"/>
    <p:sldId id="344" r:id="rId30"/>
    <p:sldId id="345" r:id="rId31"/>
    <p:sldId id="349" r:id="rId32"/>
    <p:sldId id="371" r:id="rId33"/>
    <p:sldId id="372" r:id="rId34"/>
    <p:sldId id="373" r:id="rId35"/>
    <p:sldId id="370" r:id="rId36"/>
    <p:sldId id="369" r:id="rId37"/>
    <p:sldId id="291" r:id="rId38"/>
    <p:sldId id="352" r:id="rId39"/>
    <p:sldId id="354" r:id="rId40"/>
    <p:sldId id="281" r:id="rId41"/>
    <p:sldId id="353" r:id="rId42"/>
    <p:sldId id="355" r:id="rId43"/>
    <p:sldId id="346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148141-6311-DD42-9B0F-D38E70B915A3}" v="15" dt="2022-11-02T00:11:52.6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29"/>
    <p:restoredTop sz="94677"/>
  </p:normalViewPr>
  <p:slideViewPr>
    <p:cSldViewPr snapToGrid="0">
      <p:cViewPr varScale="1">
        <p:scale>
          <a:sx n="130" d="100"/>
          <a:sy n="130" d="100"/>
        </p:scale>
        <p:origin x="17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warul Patwary" userId="e9f82bcb-ad83-4f66-80e6-a524eca623fa" providerId="ADAL" clId="{F77864F4-0F40-4668-808F-55B22B82393C}"/>
    <pc:docChg chg="delSld">
      <pc:chgData name="Anwarul Patwary" userId="e9f82bcb-ad83-4f66-80e6-a524eca623fa" providerId="ADAL" clId="{F77864F4-0F40-4668-808F-55B22B82393C}" dt="2022-10-27T09:11:18.359" v="0" actId="47"/>
      <pc:docMkLst>
        <pc:docMk/>
      </pc:docMkLst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1913230986" sldId="258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759125852" sldId="259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804431345" sldId="260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706864518" sldId="262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2713270426" sldId="263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2007570926" sldId="265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821974215" sldId="266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926010750" sldId="268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954063522" sldId="271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647815333" sldId="272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1799931483" sldId="273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1903102874" sldId="276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385350951" sldId="277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09240236" sldId="278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132932883" sldId="279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904557843" sldId="280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832267270" sldId="339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645585274" sldId="406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041617251" sldId="407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2402781675" sldId="408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13729373" sldId="409"/>
        </pc:sldMkLst>
      </pc:sldChg>
    </pc:docChg>
  </pc:docChgLst>
  <pc:docChgLst>
    <pc:chgData name="Anwarul Patwary" userId="e9f82bcb-ad83-4f66-80e6-a524eca623fa" providerId="ADAL" clId="{73C448CF-3FC6-44AA-BDD0-52C8E9E94ABC}"/>
    <pc:docChg chg="undo custSel addSld delSld modSld">
      <pc:chgData name="Anwarul Patwary" userId="e9f82bcb-ad83-4f66-80e6-a524eca623fa" providerId="ADAL" clId="{73C448CF-3FC6-44AA-BDD0-52C8E9E94ABC}" dt="2022-10-24T06:57:15.671" v="2693" actId="478"/>
      <pc:docMkLst>
        <pc:docMk/>
      </pc:docMkLst>
      <pc:sldChg chg="addSp delSp modSp new mod setBg addAnim delAnim setClrOvrMap delDesignElem">
        <pc:chgData name="Anwarul Patwary" userId="e9f82bcb-ad83-4f66-80e6-a524eca623fa" providerId="ADAL" clId="{73C448CF-3FC6-44AA-BDD0-52C8E9E94ABC}" dt="2022-10-23T07:35:23.429" v="1248" actId="27636"/>
        <pc:sldMkLst>
          <pc:docMk/>
          <pc:sldMk cId="355904997" sldId="256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355904997" sldId="256"/>
            <ac:spMk id="2" creationId="{73636545-AA59-4F39-8D8A-53DD0288C018}"/>
          </ac:spMkLst>
        </pc:spChg>
        <pc:spChg chg="mod">
          <ac:chgData name="Anwarul Patwary" userId="e9f82bcb-ad83-4f66-80e6-a524eca623fa" providerId="ADAL" clId="{73C448CF-3FC6-44AA-BDD0-52C8E9E94ABC}" dt="2022-10-23T07:35:23.429" v="1248" actId="27636"/>
          <ac:spMkLst>
            <pc:docMk/>
            <pc:sldMk cId="355904997" sldId="256"/>
            <ac:spMk id="3" creationId="{9E81A027-BDFA-49F3-B28F-2563668DD8AC}"/>
          </ac:spMkLst>
        </pc:spChg>
        <pc:spChg chg="add del">
          <ac:chgData name="Anwarul Patwary" userId="e9f82bcb-ad83-4f66-80e6-a524eca623fa" providerId="ADAL" clId="{73C448CF-3FC6-44AA-BDD0-52C8E9E94ABC}" dt="2022-10-23T07:34:49.424" v="1245" actId="26606"/>
          <ac:spMkLst>
            <pc:docMk/>
            <pc:sldMk cId="355904997" sldId="256"/>
            <ac:spMk id="6" creationId="{71B2258F-86CA-4D4D-8270-BC05FCDEBFB3}"/>
          </ac:spMkLst>
        </pc:spChg>
        <pc:spChg chg="add del">
          <ac:chgData name="Anwarul Patwary" userId="e9f82bcb-ad83-4f66-80e6-a524eca623fa" providerId="ADAL" clId="{73C448CF-3FC6-44AA-BDD0-52C8E9E94ABC}" dt="2022-10-23T07:34:04.713" v="1236" actId="26606"/>
          <ac:spMkLst>
            <pc:docMk/>
            <pc:sldMk cId="355904997" sldId="256"/>
            <ac:spMk id="9" creationId="{71B2258F-86CA-4D4D-8270-BC05FCDEBFB3}"/>
          </ac:spMkLst>
        </pc:spChg>
        <pc:spChg chg="add del">
          <ac:chgData name="Anwarul Patwary" userId="e9f82bcb-ad83-4f66-80e6-a524eca623fa" providerId="ADAL" clId="{73C448CF-3FC6-44AA-BDD0-52C8E9E94ABC}" dt="2022-10-23T07:34:48.409" v="1244" actId="26606"/>
          <ac:spMkLst>
            <pc:docMk/>
            <pc:sldMk cId="355904997" sldId="256"/>
            <ac:spMk id="12" creationId="{71B2258F-86CA-4D4D-8270-BC05FCDEBFB3}"/>
          </ac:spMkLst>
        </pc:spChg>
        <pc:picChg chg="add del">
          <ac:chgData name="Anwarul Patwary" userId="e9f82bcb-ad83-4f66-80e6-a524eca623fa" providerId="ADAL" clId="{73C448CF-3FC6-44AA-BDD0-52C8E9E94ABC}" dt="2022-10-23T07:34:04.713" v="1236" actId="26606"/>
          <ac:picMkLst>
            <pc:docMk/>
            <pc:sldMk cId="355904997" sldId="256"/>
            <ac:picMk id="5" creationId="{629A24F5-A33C-E25A-0D75-570A74BE3DF4}"/>
          </ac:picMkLst>
        </pc:picChg>
        <pc:picChg chg="add del">
          <ac:chgData name="Anwarul Patwary" userId="e9f82bcb-ad83-4f66-80e6-a524eca623fa" providerId="ADAL" clId="{73C448CF-3FC6-44AA-BDD0-52C8E9E94ABC}" dt="2022-10-23T07:34:49.424" v="1245" actId="26606"/>
          <ac:picMkLst>
            <pc:docMk/>
            <pc:sldMk cId="355904997" sldId="256"/>
            <ac:picMk id="7" creationId="{AD1E6A4F-4E3B-A3B3-2086-69DCE1B3DDED}"/>
          </ac:picMkLst>
        </pc:picChg>
      </pc:sldChg>
      <pc:sldChg chg="modSp new mod">
        <pc:chgData name="Anwarul Patwary" userId="e9f82bcb-ad83-4f66-80e6-a524eca623fa" providerId="ADAL" clId="{73C448CF-3FC6-44AA-BDD0-52C8E9E94ABC}" dt="2022-10-23T07:35:23.311" v="1247"/>
        <pc:sldMkLst>
          <pc:docMk/>
          <pc:sldMk cId="903578438" sldId="257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903578438" sldId="257"/>
            <ac:spMk id="2" creationId="{E88F050E-30EB-4C9A-BDF8-264D1F6ED4B2}"/>
          </ac:spMkLst>
        </pc:spChg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903578438" sldId="257"/>
            <ac:spMk id="3" creationId="{72351036-8044-4FA8-B22E-72E2F2D6DA74}"/>
          </ac:spMkLst>
        </pc:spChg>
      </pc:sldChg>
      <pc:sldChg chg="addSp modSp new mod">
        <pc:chgData name="Anwarul Patwary" userId="e9f82bcb-ad83-4f66-80e6-a524eca623fa" providerId="ADAL" clId="{73C448CF-3FC6-44AA-BDD0-52C8E9E94ABC}" dt="2022-10-24T00:18:44.224" v="1734" actId="14100"/>
        <pc:sldMkLst>
          <pc:docMk/>
          <pc:sldMk cId="1913230986" sldId="258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1913230986" sldId="258"/>
            <ac:spMk id="2" creationId="{7748CF36-041D-4D6E-AE7F-39C331DD316E}"/>
          </ac:spMkLst>
        </pc:spChg>
        <pc:spChg chg="mod">
          <ac:chgData name="Anwarul Patwary" userId="e9f82bcb-ad83-4f66-80e6-a524eca623fa" providerId="ADAL" clId="{73C448CF-3FC6-44AA-BDD0-52C8E9E94ABC}" dt="2022-10-23T23:36:52.344" v="1694" actId="20577"/>
          <ac:spMkLst>
            <pc:docMk/>
            <pc:sldMk cId="1913230986" sldId="258"/>
            <ac:spMk id="3" creationId="{EC51AC15-B814-4CF2-826D-494D19CF604C}"/>
          </ac:spMkLst>
        </pc:spChg>
        <pc:spChg chg="add mod">
          <ac:chgData name="Anwarul Patwary" userId="e9f82bcb-ad83-4f66-80e6-a524eca623fa" providerId="ADAL" clId="{73C448CF-3FC6-44AA-BDD0-52C8E9E94ABC}" dt="2022-10-24T00:18:44.224" v="1734" actId="14100"/>
          <ac:spMkLst>
            <pc:docMk/>
            <pc:sldMk cId="1913230986" sldId="258"/>
            <ac:spMk id="4" creationId="{DB3F3368-0527-4444-A140-317F3EF9781B}"/>
          </ac:spMkLst>
        </pc:spChg>
      </pc:sldChg>
      <pc:sldChg chg="modSp new mod">
        <pc:chgData name="Anwarul Patwary" userId="e9f82bcb-ad83-4f66-80e6-a524eca623fa" providerId="ADAL" clId="{73C448CF-3FC6-44AA-BDD0-52C8E9E94ABC}" dt="2022-10-23T07:35:23.311" v="1247"/>
        <pc:sldMkLst>
          <pc:docMk/>
          <pc:sldMk cId="3759125852" sldId="259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3759125852" sldId="259"/>
            <ac:spMk id="2" creationId="{6BA78AA2-3AE1-4726-B478-5B1345537DE5}"/>
          </ac:spMkLst>
        </pc:spChg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3759125852" sldId="259"/>
            <ac:spMk id="3" creationId="{8000873E-C804-470C-A9A2-81BF6C2959CA}"/>
          </ac:spMkLst>
        </pc:spChg>
      </pc:sldChg>
      <pc:sldChg chg="modSp new mod">
        <pc:chgData name="Anwarul Patwary" userId="e9f82bcb-ad83-4f66-80e6-a524eca623fa" providerId="ADAL" clId="{73C448CF-3FC6-44AA-BDD0-52C8E9E94ABC}" dt="2022-10-24T00:34:37.560" v="1772" actId="113"/>
        <pc:sldMkLst>
          <pc:docMk/>
          <pc:sldMk cId="804431345" sldId="260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804431345" sldId="260"/>
            <ac:spMk id="2" creationId="{CFC88784-7267-4FE1-A203-D99F4BF0ABFF}"/>
          </ac:spMkLst>
        </pc:spChg>
        <pc:spChg chg="mod">
          <ac:chgData name="Anwarul Patwary" userId="e9f82bcb-ad83-4f66-80e6-a524eca623fa" providerId="ADAL" clId="{73C448CF-3FC6-44AA-BDD0-52C8E9E94ABC}" dt="2022-10-24T00:34:37.560" v="1772" actId="113"/>
          <ac:spMkLst>
            <pc:docMk/>
            <pc:sldMk cId="804431345" sldId="260"/>
            <ac:spMk id="3" creationId="{F7665041-5F94-4F08-8F18-D9473E007E59}"/>
          </ac:spMkLst>
        </pc:spChg>
      </pc:sldChg>
      <pc:sldChg chg="modSp new del mod">
        <pc:chgData name="Anwarul Patwary" userId="e9f82bcb-ad83-4f66-80e6-a524eca623fa" providerId="ADAL" clId="{73C448CF-3FC6-44AA-BDD0-52C8E9E94ABC}" dt="2022-10-23T23:16:51.016" v="1249" actId="47"/>
        <pc:sldMkLst>
          <pc:docMk/>
          <pc:sldMk cId="1785567453" sldId="261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1785567453" sldId="261"/>
            <ac:spMk id="2" creationId="{86C24826-D404-49D9-BA38-C86BC6286EC0}"/>
          </ac:spMkLst>
        </pc:spChg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1785567453" sldId="261"/>
            <ac:spMk id="3" creationId="{7623E1E6-4B31-4F1E-9FB0-40F7EB4C5BEC}"/>
          </ac:spMkLst>
        </pc:spChg>
      </pc:sldChg>
      <pc:sldChg chg="addSp delSp modSp new mod">
        <pc:chgData name="Anwarul Patwary" userId="e9f82bcb-ad83-4f66-80e6-a524eca623fa" providerId="ADAL" clId="{73C448CF-3FC6-44AA-BDD0-52C8E9E94ABC}" dt="2022-10-24T06:52:21.053" v="2560" actId="478"/>
        <pc:sldMkLst>
          <pc:docMk/>
          <pc:sldMk cId="3706864518" sldId="262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3706864518" sldId="262"/>
            <ac:spMk id="2" creationId="{A5E23BF2-2E11-4054-AAFF-1A20FB422223}"/>
          </ac:spMkLst>
        </pc:spChg>
        <pc:spChg chg="mod">
          <ac:chgData name="Anwarul Patwary" userId="e9f82bcb-ad83-4f66-80e6-a524eca623fa" providerId="ADAL" clId="{73C448CF-3FC6-44AA-BDD0-52C8E9E94ABC}" dt="2022-10-23T23:19:44.118" v="1487" actId="313"/>
          <ac:spMkLst>
            <pc:docMk/>
            <pc:sldMk cId="3706864518" sldId="262"/>
            <ac:spMk id="3" creationId="{FDA759D5-1E14-4F16-973B-D09E55D2BC9A}"/>
          </ac:spMkLst>
        </pc:spChg>
        <pc:spChg chg="add del mod">
          <ac:chgData name="Anwarul Patwary" userId="e9f82bcb-ad83-4f66-80e6-a524eca623fa" providerId="ADAL" clId="{73C448CF-3FC6-44AA-BDD0-52C8E9E94ABC}" dt="2022-10-23T23:21:12.621" v="1509" actId="11529"/>
          <ac:spMkLst>
            <pc:docMk/>
            <pc:sldMk cId="3706864518" sldId="262"/>
            <ac:spMk id="4" creationId="{FE33F6A9-0E7D-413F-A05A-C173723FFEC5}"/>
          </ac:spMkLst>
        </pc:spChg>
        <pc:spChg chg="add del">
          <ac:chgData name="Anwarul Patwary" userId="e9f82bcb-ad83-4f66-80e6-a524eca623fa" providerId="ADAL" clId="{73C448CF-3FC6-44AA-BDD0-52C8E9E94ABC}" dt="2022-10-24T00:38:44.343" v="1774" actId="11529"/>
          <ac:spMkLst>
            <pc:docMk/>
            <pc:sldMk cId="3706864518" sldId="262"/>
            <ac:spMk id="7" creationId="{A1D7AE34-7128-443F-A7FA-0A4C1A767746}"/>
          </ac:spMkLst>
        </pc:spChg>
        <pc:spChg chg="add mod">
          <ac:chgData name="Anwarul Patwary" userId="e9f82bcb-ad83-4f66-80e6-a524eca623fa" providerId="ADAL" clId="{73C448CF-3FC6-44AA-BDD0-52C8E9E94ABC}" dt="2022-10-24T00:41:33.184" v="1918" actId="20577"/>
          <ac:spMkLst>
            <pc:docMk/>
            <pc:sldMk cId="3706864518" sldId="262"/>
            <ac:spMk id="8" creationId="{D6D0D000-4B8A-44B3-8942-E691C540F7B1}"/>
          </ac:spMkLst>
        </pc:spChg>
        <pc:grpChg chg="del mod">
          <ac:chgData name="Anwarul Patwary" userId="e9f82bcb-ad83-4f66-80e6-a524eca623fa" providerId="ADAL" clId="{73C448CF-3FC6-44AA-BDD0-52C8E9E94ABC}" dt="2022-10-24T06:51:58.984" v="2549" actId="478"/>
          <ac:grpSpMkLst>
            <pc:docMk/>
            <pc:sldMk cId="3706864518" sldId="262"/>
            <ac:grpSpMk id="17" creationId="{C222DFE2-3401-45C8-8B87-E46F3378093C}"/>
          </ac:grpSpMkLst>
        </pc:grpChg>
        <pc:grpChg chg="del mod">
          <ac:chgData name="Anwarul Patwary" userId="e9f82bcb-ad83-4f66-80e6-a524eca623fa" providerId="ADAL" clId="{73C448CF-3FC6-44AA-BDD0-52C8E9E94ABC}" dt="2022-10-24T00:44:05.810" v="1933"/>
          <ac:grpSpMkLst>
            <pc:docMk/>
            <pc:sldMk cId="3706864518" sldId="262"/>
            <ac:grpSpMk id="21" creationId="{F5E58693-D3ED-44B4-ABD6-00F31F3C4DB0}"/>
          </ac:grpSpMkLst>
        </pc:grpChg>
        <pc:grpChg chg="del mod">
          <ac:chgData name="Anwarul Patwary" userId="e9f82bcb-ad83-4f66-80e6-a524eca623fa" providerId="ADAL" clId="{73C448CF-3FC6-44AA-BDD0-52C8E9E94ABC}" dt="2022-10-24T00:44:14.633" v="1937"/>
          <ac:grpSpMkLst>
            <pc:docMk/>
            <pc:sldMk cId="3706864518" sldId="262"/>
            <ac:grpSpMk id="23" creationId="{1F70DBF8-9180-4369-8683-1EA7EBC7A723}"/>
          </ac:grpSpMkLst>
        </pc:grpChg>
        <pc:grpChg chg="del mod">
          <ac:chgData name="Anwarul Patwary" userId="e9f82bcb-ad83-4f66-80e6-a524eca623fa" providerId="ADAL" clId="{73C448CF-3FC6-44AA-BDD0-52C8E9E94ABC}" dt="2022-10-24T00:44:28.972" v="1942"/>
          <ac:grpSpMkLst>
            <pc:docMk/>
            <pc:sldMk cId="3706864518" sldId="262"/>
            <ac:grpSpMk id="27" creationId="{1CB6CD40-52DD-4A06-AC3C-90653814F27C}"/>
          </ac:grpSpMkLst>
        </pc:grpChg>
        <pc:grpChg chg="del mod">
          <ac:chgData name="Anwarul Patwary" userId="e9f82bcb-ad83-4f66-80e6-a524eca623fa" providerId="ADAL" clId="{73C448CF-3FC6-44AA-BDD0-52C8E9E94ABC}" dt="2022-10-24T00:44:31.129" v="1944"/>
          <ac:grpSpMkLst>
            <pc:docMk/>
            <pc:sldMk cId="3706864518" sldId="262"/>
            <ac:grpSpMk id="32" creationId="{E300482B-DF97-41F1-AF40-602AC958A3BC}"/>
          </ac:grpSpMkLst>
        </pc:grpChg>
        <pc:grpChg chg="del mod">
          <ac:chgData name="Anwarul Patwary" userId="e9f82bcb-ad83-4f66-80e6-a524eca623fa" providerId="ADAL" clId="{73C448CF-3FC6-44AA-BDD0-52C8E9E94ABC}" dt="2022-10-24T00:44:39.749" v="1946"/>
          <ac:grpSpMkLst>
            <pc:docMk/>
            <pc:sldMk cId="3706864518" sldId="262"/>
            <ac:grpSpMk id="34" creationId="{563241A6-665A-444C-8A3B-FAC6D04F671D}"/>
          </ac:grpSpMkLst>
        </pc:grpChg>
        <pc:grpChg chg="del mod">
          <ac:chgData name="Anwarul Patwary" userId="e9f82bcb-ad83-4f66-80e6-a524eca623fa" providerId="ADAL" clId="{73C448CF-3FC6-44AA-BDD0-52C8E9E94ABC}" dt="2022-10-24T00:44:43.602" v="1950"/>
          <ac:grpSpMkLst>
            <pc:docMk/>
            <pc:sldMk cId="3706864518" sldId="262"/>
            <ac:grpSpMk id="36" creationId="{24EA1711-E32F-4091-BFAE-81435E3CCF4E}"/>
          </ac:grpSpMkLst>
        </pc:grpChg>
        <pc:grpChg chg="del mod">
          <ac:chgData name="Anwarul Patwary" userId="e9f82bcb-ad83-4f66-80e6-a524eca623fa" providerId="ADAL" clId="{73C448CF-3FC6-44AA-BDD0-52C8E9E94ABC}" dt="2022-10-24T00:44:46.846" v="1953"/>
          <ac:grpSpMkLst>
            <pc:docMk/>
            <pc:sldMk cId="3706864518" sldId="262"/>
            <ac:grpSpMk id="40" creationId="{0C7B5D32-F4DC-4435-ADF0-910148C31F7D}"/>
          </ac:grpSpMkLst>
        </pc:grpChg>
        <pc:grpChg chg="del mod">
          <ac:chgData name="Anwarul Patwary" userId="e9f82bcb-ad83-4f66-80e6-a524eca623fa" providerId="ADAL" clId="{73C448CF-3FC6-44AA-BDD0-52C8E9E94ABC}" dt="2022-10-24T00:44:48.074" v="1955"/>
          <ac:grpSpMkLst>
            <pc:docMk/>
            <pc:sldMk cId="3706864518" sldId="262"/>
            <ac:grpSpMk id="43" creationId="{1B5F5B00-9466-481D-A534-459629EC4281}"/>
          </ac:grpSpMkLst>
        </pc:grpChg>
        <pc:grpChg chg="del mod">
          <ac:chgData name="Anwarul Patwary" userId="e9f82bcb-ad83-4f66-80e6-a524eca623fa" providerId="ADAL" clId="{73C448CF-3FC6-44AA-BDD0-52C8E9E94ABC}" dt="2022-10-24T00:44:51.509" v="1957"/>
          <ac:grpSpMkLst>
            <pc:docMk/>
            <pc:sldMk cId="3706864518" sldId="262"/>
            <ac:grpSpMk id="45" creationId="{EE22CDD2-28D9-4ABE-8194-BC03A505F71B}"/>
          </ac:grpSpMkLst>
        </pc:grpChg>
        <pc:grpChg chg="del mod">
          <ac:chgData name="Anwarul Patwary" userId="e9f82bcb-ad83-4f66-80e6-a524eca623fa" providerId="ADAL" clId="{73C448CF-3FC6-44AA-BDD0-52C8E9E94ABC}" dt="2022-10-24T00:45:02.619" v="1960"/>
          <ac:grpSpMkLst>
            <pc:docMk/>
            <pc:sldMk cId="3706864518" sldId="262"/>
            <ac:grpSpMk id="47" creationId="{92F08C1D-681F-471E-9ED8-AE0301878D07}"/>
          </ac:grpSpMkLst>
        </pc:grpChg>
        <pc:grpChg chg="del mod">
          <ac:chgData name="Anwarul Patwary" userId="e9f82bcb-ad83-4f66-80e6-a524eca623fa" providerId="ADAL" clId="{73C448CF-3FC6-44AA-BDD0-52C8E9E94ABC}" dt="2022-10-24T00:45:07.422" v="1962"/>
          <ac:grpSpMkLst>
            <pc:docMk/>
            <pc:sldMk cId="3706864518" sldId="262"/>
            <ac:grpSpMk id="50" creationId="{E42F6E43-9162-4652-B38E-9A3B41A50759}"/>
          </ac:grpSpMkLst>
        </pc:grpChg>
        <pc:grpChg chg="del mod">
          <ac:chgData name="Anwarul Patwary" userId="e9f82bcb-ad83-4f66-80e6-a524eca623fa" providerId="ADAL" clId="{73C448CF-3FC6-44AA-BDD0-52C8E9E94ABC}" dt="2022-10-24T00:45:13.679" v="1964"/>
          <ac:grpSpMkLst>
            <pc:docMk/>
            <pc:sldMk cId="3706864518" sldId="262"/>
            <ac:grpSpMk id="52" creationId="{98D9E628-6FD4-4F8A-8031-820111E03783}"/>
          </ac:grpSpMkLst>
        </pc:grpChg>
        <pc:grpChg chg="del mod">
          <ac:chgData name="Anwarul Patwary" userId="e9f82bcb-ad83-4f66-80e6-a524eca623fa" providerId="ADAL" clId="{73C448CF-3FC6-44AA-BDD0-52C8E9E94ABC}" dt="2022-10-24T00:45:34.036" v="1971"/>
          <ac:grpSpMkLst>
            <pc:docMk/>
            <pc:sldMk cId="3706864518" sldId="262"/>
            <ac:grpSpMk id="54" creationId="{8DFBDD00-5B65-40BE-95FB-8F8E5D20EA80}"/>
          </ac:grpSpMkLst>
        </pc:grpChg>
        <pc:grpChg chg="del mod">
          <ac:chgData name="Anwarul Patwary" userId="e9f82bcb-ad83-4f66-80e6-a524eca623fa" providerId="ADAL" clId="{73C448CF-3FC6-44AA-BDD0-52C8E9E94ABC}" dt="2022-10-24T00:45:37.294" v="1975"/>
          <ac:grpSpMkLst>
            <pc:docMk/>
            <pc:sldMk cId="3706864518" sldId="262"/>
            <ac:grpSpMk id="61" creationId="{B094F6A5-160C-4077-95E4-51362841D725}"/>
          </ac:grpSpMkLst>
        </pc:grpChg>
        <pc:grpChg chg="del mod">
          <ac:chgData name="Anwarul Patwary" userId="e9f82bcb-ad83-4f66-80e6-a524eca623fa" providerId="ADAL" clId="{73C448CF-3FC6-44AA-BDD0-52C8E9E94ABC}" dt="2022-10-24T00:45:41.976" v="1982"/>
          <ac:grpSpMkLst>
            <pc:docMk/>
            <pc:sldMk cId="3706864518" sldId="262"/>
            <ac:grpSpMk id="65" creationId="{7B296AB1-0D34-4A32-8121-6438E0DF771A}"/>
          </ac:grpSpMkLst>
        </pc:grpChg>
        <pc:grpChg chg="del mod">
          <ac:chgData name="Anwarul Patwary" userId="e9f82bcb-ad83-4f66-80e6-a524eca623fa" providerId="ADAL" clId="{73C448CF-3FC6-44AA-BDD0-52C8E9E94ABC}" dt="2022-10-24T06:51:57.881" v="2548" actId="478"/>
          <ac:grpSpMkLst>
            <pc:docMk/>
            <pc:sldMk cId="3706864518" sldId="262"/>
            <ac:grpSpMk id="72" creationId="{DA875D2F-1F6A-4F63-9BE0-AFB9C59F2551}"/>
          </ac:grpSpMkLst>
        </pc:grpChg>
        <pc:grpChg chg="del mod">
          <ac:chgData name="Anwarul Patwary" userId="e9f82bcb-ad83-4f66-80e6-a524eca623fa" providerId="ADAL" clId="{73C448CF-3FC6-44AA-BDD0-52C8E9E94ABC}" dt="2022-10-24T00:45:55.903" v="1988"/>
          <ac:grpSpMkLst>
            <pc:docMk/>
            <pc:sldMk cId="3706864518" sldId="262"/>
            <ac:grpSpMk id="75" creationId="{0A52E0FC-FD17-4E29-91AD-B2A5F3E063CC}"/>
          </ac:grpSpMkLst>
        </pc:grpChg>
        <pc:grpChg chg="del mod">
          <ac:chgData name="Anwarul Patwary" userId="e9f82bcb-ad83-4f66-80e6-a524eca623fa" providerId="ADAL" clId="{73C448CF-3FC6-44AA-BDD0-52C8E9E94ABC}" dt="2022-10-24T00:46:02.977" v="1996"/>
          <ac:grpSpMkLst>
            <pc:docMk/>
            <pc:sldMk cId="3706864518" sldId="262"/>
            <ac:grpSpMk id="78" creationId="{003247B4-29AB-42DA-A2ED-D678AEF21EDE}"/>
          </ac:grpSpMkLst>
        </pc:grpChg>
        <pc:grpChg chg="del mod">
          <ac:chgData name="Anwarul Patwary" userId="e9f82bcb-ad83-4f66-80e6-a524eca623fa" providerId="ADAL" clId="{73C448CF-3FC6-44AA-BDD0-52C8E9E94ABC}" dt="2022-10-24T00:58:59.408" v="2031"/>
          <ac:grpSpMkLst>
            <pc:docMk/>
            <pc:sldMk cId="3706864518" sldId="262"/>
            <ac:grpSpMk id="86" creationId="{C8D0426F-EE6D-4B10-BCE4-B32C51AC77B8}"/>
          </ac:grpSpMkLst>
        </pc:grpChg>
        <pc:grpChg chg="del mod">
          <ac:chgData name="Anwarul Patwary" userId="e9f82bcb-ad83-4f66-80e6-a524eca623fa" providerId="ADAL" clId="{73C448CF-3FC6-44AA-BDD0-52C8E9E94ABC}" dt="2022-10-24T00:59:31.505" v="2038"/>
          <ac:grpSpMkLst>
            <pc:docMk/>
            <pc:sldMk cId="3706864518" sldId="262"/>
            <ac:grpSpMk id="89" creationId="{F123ED56-3500-4EA0-8E51-6F6303167B6B}"/>
          </ac:grpSpMkLst>
        </pc:grpChg>
        <pc:grpChg chg="del mod">
          <ac:chgData name="Anwarul Patwary" userId="e9f82bcb-ad83-4f66-80e6-a524eca623fa" providerId="ADAL" clId="{73C448CF-3FC6-44AA-BDD0-52C8E9E94ABC}" dt="2022-10-24T00:59:38.462" v="2040"/>
          <ac:grpSpMkLst>
            <pc:docMk/>
            <pc:sldMk cId="3706864518" sldId="262"/>
            <ac:grpSpMk id="92" creationId="{5B662690-A741-4C9E-8CA3-3725CEDEA839}"/>
          </ac:grpSpMkLst>
        </pc:grpChg>
        <pc:grpChg chg="del mod">
          <ac:chgData name="Anwarul Patwary" userId="e9f82bcb-ad83-4f66-80e6-a524eca623fa" providerId="ADAL" clId="{73C448CF-3FC6-44AA-BDD0-52C8E9E94ABC}" dt="2022-10-24T00:59:45.188" v="2043"/>
          <ac:grpSpMkLst>
            <pc:docMk/>
            <pc:sldMk cId="3706864518" sldId="262"/>
            <ac:grpSpMk id="94" creationId="{94680E57-51DD-4C60-8F12-302CE971E9F8}"/>
          </ac:grpSpMkLst>
        </pc:grpChg>
        <pc:grpChg chg="del mod">
          <ac:chgData name="Anwarul Patwary" userId="e9f82bcb-ad83-4f66-80e6-a524eca623fa" providerId="ADAL" clId="{73C448CF-3FC6-44AA-BDD0-52C8E9E94ABC}" dt="2022-10-24T00:59:46.138" v="2045"/>
          <ac:grpSpMkLst>
            <pc:docMk/>
            <pc:sldMk cId="3706864518" sldId="262"/>
            <ac:grpSpMk id="97" creationId="{52D01E7C-28E7-4E74-A5DA-31D4BB51DB20}"/>
          </ac:grpSpMkLst>
        </pc:grpChg>
        <pc:grpChg chg="del mod">
          <ac:chgData name="Anwarul Patwary" userId="e9f82bcb-ad83-4f66-80e6-a524eca623fa" providerId="ADAL" clId="{73C448CF-3FC6-44AA-BDD0-52C8E9E94ABC}" dt="2022-10-24T00:59:51.748" v="2048"/>
          <ac:grpSpMkLst>
            <pc:docMk/>
            <pc:sldMk cId="3706864518" sldId="262"/>
            <ac:grpSpMk id="99" creationId="{672F971D-D39D-4092-BFCA-D406F1DE6303}"/>
          </ac:grpSpMkLst>
        </pc:grpChg>
        <pc:grpChg chg="del mod">
          <ac:chgData name="Anwarul Patwary" userId="e9f82bcb-ad83-4f66-80e6-a524eca623fa" providerId="ADAL" clId="{73C448CF-3FC6-44AA-BDD0-52C8E9E94ABC}" dt="2022-10-24T00:59:53.750" v="2051"/>
          <ac:grpSpMkLst>
            <pc:docMk/>
            <pc:sldMk cId="3706864518" sldId="262"/>
            <ac:grpSpMk id="102" creationId="{11ED8916-8164-4EB4-A71B-13F06168B547}"/>
          </ac:grpSpMkLst>
        </pc:grpChg>
        <pc:grpChg chg="del mod">
          <ac:chgData name="Anwarul Patwary" userId="e9f82bcb-ad83-4f66-80e6-a524eca623fa" providerId="ADAL" clId="{73C448CF-3FC6-44AA-BDD0-52C8E9E94ABC}" dt="2022-10-24T06:52:04.092" v="2552" actId="478"/>
          <ac:grpSpMkLst>
            <pc:docMk/>
            <pc:sldMk cId="3706864518" sldId="262"/>
            <ac:grpSpMk id="105" creationId="{1CAA63B3-9710-49DD-982C-8BDDE6F2C5BB}"/>
          </ac:grpSpMkLst>
        </pc:grpChg>
        <pc:grpChg chg="del mod">
          <ac:chgData name="Anwarul Patwary" userId="e9f82bcb-ad83-4f66-80e6-a524eca623fa" providerId="ADAL" clId="{73C448CF-3FC6-44AA-BDD0-52C8E9E94ABC}" dt="2022-10-24T01:00:05.553" v="2058"/>
          <ac:grpSpMkLst>
            <pc:docMk/>
            <pc:sldMk cId="3706864518" sldId="262"/>
            <ac:grpSpMk id="109" creationId="{F99B811F-1BF8-4AD6-BDA6-2AA0FB43571D}"/>
          </ac:grpSpMkLst>
        </pc:grpChg>
        <pc:grpChg chg="del mod">
          <ac:chgData name="Anwarul Patwary" userId="e9f82bcb-ad83-4f66-80e6-a524eca623fa" providerId="ADAL" clId="{73C448CF-3FC6-44AA-BDD0-52C8E9E94ABC}" dt="2022-10-24T01:00:12.155" v="2063"/>
          <ac:grpSpMkLst>
            <pc:docMk/>
            <pc:sldMk cId="3706864518" sldId="262"/>
            <ac:grpSpMk id="112" creationId="{90E18C37-9EAF-498B-8D8D-7D2B60707743}"/>
          </ac:grpSpMkLst>
        </pc:grpChg>
        <pc:grpChg chg="del mod">
          <ac:chgData name="Anwarul Patwary" userId="e9f82bcb-ad83-4f66-80e6-a524eca623fa" providerId="ADAL" clId="{73C448CF-3FC6-44AA-BDD0-52C8E9E94ABC}" dt="2022-10-24T01:00:59.400" v="2088"/>
          <ac:grpSpMkLst>
            <pc:docMk/>
            <pc:sldMk cId="3706864518" sldId="262"/>
            <ac:grpSpMk id="117" creationId="{18978E05-6F74-43C6-B39F-927C0D0E6339}"/>
          </ac:grpSpMkLst>
        </pc:grpChg>
        <pc:grpChg chg="del mod">
          <ac:chgData name="Anwarul Patwary" userId="e9f82bcb-ad83-4f66-80e6-a524eca623fa" providerId="ADAL" clId="{73C448CF-3FC6-44AA-BDD0-52C8E9E94ABC}" dt="2022-10-24T06:52:13.340" v="2556" actId="478"/>
          <ac:grpSpMkLst>
            <pc:docMk/>
            <pc:sldMk cId="3706864518" sldId="262"/>
            <ac:grpSpMk id="123" creationId="{4C6BFE44-7B51-4C01-B44F-CB85F66275D8}"/>
          </ac:grpSpMkLst>
        </pc:grpChg>
        <pc:grpChg chg="del mod">
          <ac:chgData name="Anwarul Patwary" userId="e9f82bcb-ad83-4f66-80e6-a524eca623fa" providerId="ADAL" clId="{73C448CF-3FC6-44AA-BDD0-52C8E9E94ABC}" dt="2022-10-24T01:00:49.044" v="2075"/>
          <ac:grpSpMkLst>
            <pc:docMk/>
            <pc:sldMk cId="3706864518" sldId="262"/>
            <ac:grpSpMk id="126" creationId="{68C8F74D-14A4-4B31-BA69-EF1266094AA1}"/>
          </ac:grpSpMkLst>
        </pc:grpChg>
        <pc:grpChg chg="del mod">
          <ac:chgData name="Anwarul Patwary" userId="e9f82bcb-ad83-4f66-80e6-a524eca623fa" providerId="ADAL" clId="{73C448CF-3FC6-44AA-BDD0-52C8E9E94ABC}" dt="2022-10-24T01:00:53.962" v="2081"/>
          <ac:grpSpMkLst>
            <pc:docMk/>
            <pc:sldMk cId="3706864518" sldId="262"/>
            <ac:grpSpMk id="129" creationId="{D207CE93-2558-4991-BBC2-87B44080F575}"/>
          </ac:grpSpMkLst>
        </pc:grpChg>
        <pc:grpChg chg="del mod">
          <ac:chgData name="Anwarul Patwary" userId="e9f82bcb-ad83-4f66-80e6-a524eca623fa" providerId="ADAL" clId="{73C448CF-3FC6-44AA-BDD0-52C8E9E94ABC}" dt="2022-10-24T01:00:55.958" v="2084"/>
          <ac:grpSpMkLst>
            <pc:docMk/>
            <pc:sldMk cId="3706864518" sldId="262"/>
            <ac:grpSpMk id="135" creationId="{6B58DCE6-1B05-4A37-BF07-95C07B252438}"/>
          </ac:grpSpMkLst>
        </pc:grpChg>
        <pc:grpChg chg="del mod">
          <ac:chgData name="Anwarul Patwary" userId="e9f82bcb-ad83-4f66-80e6-a524eca623fa" providerId="ADAL" clId="{73C448CF-3FC6-44AA-BDD0-52C8E9E94ABC}" dt="2022-10-24T01:00:59.400" v="2088"/>
          <ac:grpSpMkLst>
            <pc:docMk/>
            <pc:sldMk cId="3706864518" sldId="262"/>
            <ac:grpSpMk id="138" creationId="{2E3DD905-3EFA-4642-86B1-69FD57D02583}"/>
          </ac:grpSpMkLst>
        </pc:grpChg>
        <pc:grpChg chg="del mod">
          <ac:chgData name="Anwarul Patwary" userId="e9f82bcb-ad83-4f66-80e6-a524eca623fa" providerId="ADAL" clId="{73C448CF-3FC6-44AA-BDD0-52C8E9E94ABC}" dt="2022-10-24T01:01:02.280" v="2090"/>
          <ac:grpSpMkLst>
            <pc:docMk/>
            <pc:sldMk cId="3706864518" sldId="262"/>
            <ac:grpSpMk id="142" creationId="{48EDCFF5-22D6-4A1A-B912-9415E4F25C0C}"/>
          </ac:grpSpMkLst>
        </pc:grpChg>
        <pc:grpChg chg="del mod">
          <ac:chgData name="Anwarul Patwary" userId="e9f82bcb-ad83-4f66-80e6-a524eca623fa" providerId="ADAL" clId="{73C448CF-3FC6-44AA-BDD0-52C8E9E94ABC}" dt="2022-10-24T01:01:02.280" v="2090"/>
          <ac:grpSpMkLst>
            <pc:docMk/>
            <pc:sldMk cId="3706864518" sldId="262"/>
            <ac:grpSpMk id="143" creationId="{31070B32-E4EA-46CE-A810-E17E57B2CDF9}"/>
          </ac:grpSpMkLst>
        </pc:grpChg>
        <pc:grpChg chg="del mod">
          <ac:chgData name="Anwarul Patwary" userId="e9f82bcb-ad83-4f66-80e6-a524eca623fa" providerId="ADAL" clId="{73C448CF-3FC6-44AA-BDD0-52C8E9E94ABC}" dt="2022-10-24T01:01:04.697" v="2093"/>
          <ac:grpSpMkLst>
            <pc:docMk/>
            <pc:sldMk cId="3706864518" sldId="262"/>
            <ac:grpSpMk id="145" creationId="{64C421CB-B59A-4923-B3FC-E005361020D0}"/>
          </ac:grpSpMkLst>
        </pc:grpChg>
        <pc:grpChg chg="del mod">
          <ac:chgData name="Anwarul Patwary" userId="e9f82bcb-ad83-4f66-80e6-a524eca623fa" providerId="ADAL" clId="{73C448CF-3FC6-44AA-BDD0-52C8E9E94ABC}" dt="2022-10-24T01:01:07.014" v="2096"/>
          <ac:grpSpMkLst>
            <pc:docMk/>
            <pc:sldMk cId="3706864518" sldId="262"/>
            <ac:grpSpMk id="148" creationId="{D249EA9D-0FE4-4E1D-A452-CC9B42BFA67D}"/>
          </ac:grpSpMkLst>
        </pc:grpChg>
        <pc:grpChg chg="del mod">
          <ac:chgData name="Anwarul Patwary" userId="e9f82bcb-ad83-4f66-80e6-a524eca623fa" providerId="ADAL" clId="{73C448CF-3FC6-44AA-BDD0-52C8E9E94ABC}" dt="2022-10-24T01:01:13.565" v="2100"/>
          <ac:grpSpMkLst>
            <pc:docMk/>
            <pc:sldMk cId="3706864518" sldId="262"/>
            <ac:grpSpMk id="151" creationId="{C2EE6D4A-5179-4C97-8E96-C88CB36E9048}"/>
          </ac:grpSpMkLst>
        </pc:grpChg>
        <pc:grpChg chg="del mod">
          <ac:chgData name="Anwarul Patwary" userId="e9f82bcb-ad83-4f66-80e6-a524eca623fa" providerId="ADAL" clId="{73C448CF-3FC6-44AA-BDD0-52C8E9E94ABC}" dt="2022-10-24T01:01:15.521" v="2102"/>
          <ac:grpSpMkLst>
            <pc:docMk/>
            <pc:sldMk cId="3706864518" sldId="262"/>
            <ac:grpSpMk id="155" creationId="{9D5F7924-D83E-4E68-A06E-53D7D2D403B1}"/>
          </ac:grpSpMkLst>
        </pc:grpChg>
        <pc:grpChg chg="del mod">
          <ac:chgData name="Anwarul Patwary" userId="e9f82bcb-ad83-4f66-80e6-a524eca623fa" providerId="ADAL" clId="{73C448CF-3FC6-44AA-BDD0-52C8E9E94ABC}" dt="2022-10-24T06:52:18.470" v="2559" actId="478"/>
          <ac:grpSpMkLst>
            <pc:docMk/>
            <pc:sldMk cId="3706864518" sldId="262"/>
            <ac:grpSpMk id="157" creationId="{5D4F38A9-CD4B-48A0-AA67-4151F940E83B}"/>
          </ac:grpSpMkLst>
        </pc:grpChg>
        <pc:inkChg chg="add del">
          <ac:chgData name="Anwarul Patwary" userId="e9f82bcb-ad83-4f66-80e6-a524eca623fa" providerId="ADAL" clId="{73C448CF-3FC6-44AA-BDD0-52C8E9E94ABC}" dt="2022-10-23T23:21:03.627" v="1501" actId="9405"/>
          <ac:inkMkLst>
            <pc:docMk/>
            <pc:sldMk cId="3706864518" sldId="262"/>
            <ac:inkMk id="5" creationId="{45B939A6-A2AE-430F-9AD3-011DF1DE1DD6}"/>
          </ac:inkMkLst>
        </pc:inkChg>
        <pc:inkChg chg="add del">
          <ac:chgData name="Anwarul Patwary" userId="e9f82bcb-ad83-4f66-80e6-a524eca623fa" providerId="ADAL" clId="{73C448CF-3FC6-44AA-BDD0-52C8E9E94ABC}" dt="2022-10-23T23:21:09.133" v="1503" actId="9405"/>
          <ac:inkMkLst>
            <pc:docMk/>
            <pc:sldMk cId="3706864518" sldId="262"/>
            <ac:inkMk id="6" creationId="{EC5C30FF-BE81-453D-9D74-BF0ABDF541D1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9" creationId="{04EAB1A6-4D23-420C-91FC-ABD784D97544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10" creationId="{E6F384D7-86CE-41FE-8ECC-05E1C5058039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11" creationId="{42119A6A-B94B-4D9A-89DD-737EAB6522D2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12" creationId="{0246EA73-2A14-452B-A3CB-0ACDBCEE9378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13" creationId="{C31D169E-8C61-4164-9CEA-C6A3A60392D0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14" creationId="{46B2D1CE-25D3-4212-85AE-CF51297C29AF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15" creationId="{5BB1C029-B00A-4BDB-A108-3B6D1B8D565B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16" creationId="{692C7B68-1E72-4862-8FB0-F4B842E51D08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18" creationId="{8D6FA5A7-C46E-4117-97CD-FD4DEC25B39A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19" creationId="{36489C48-5B40-40B6-97EC-1005DB96070E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20" creationId="{38AA1208-32C6-4FFF-8662-ED7A0347D565}"/>
          </ac:inkMkLst>
        </pc:inkChg>
        <pc:inkChg chg="add del mod">
          <ac:chgData name="Anwarul Patwary" userId="e9f82bcb-ad83-4f66-80e6-a524eca623fa" providerId="ADAL" clId="{73C448CF-3FC6-44AA-BDD0-52C8E9E94ABC}" dt="2022-10-24T06:52:00.606" v="2550" actId="478"/>
          <ac:inkMkLst>
            <pc:docMk/>
            <pc:sldMk cId="3706864518" sldId="262"/>
            <ac:inkMk id="22" creationId="{3DFCD2D9-A073-45EF-B86A-61ABC40C5A00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24" creationId="{9972F819-9B64-47D2-BAC9-AF26C427F82B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25" creationId="{51B0EDEC-EA53-46C2-AF7E-70D3A5D23A5F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26" creationId="{290E1348-ADCE-41B3-9100-66C3B6C3053C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28" creationId="{733FDED6-70B6-4DEF-B22B-DB5DD33FF990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29" creationId="{0E79536C-5316-4F00-9897-02598740D62C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30" creationId="{10B59547-061F-4E67-B1F1-6E2D67489BF4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31" creationId="{E5F8C461-9745-47B8-AAA1-89519B75D163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33" creationId="{925554CF-26B0-47E1-A34D-82935C48E343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35" creationId="{DFD0BE46-C3BD-49FD-B19E-C30FEED55F28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37" creationId="{8B5ED549-B4F8-42C4-9EB9-AA7D2D71A185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38" creationId="{2F106E45-9818-4874-BA66-829554F87E72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39" creationId="{DD417F58-D361-4DDF-AB34-F81E5E1CBE2B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41" creationId="{94E466FD-B0FB-4FF1-8B24-5F2384F3C05E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42" creationId="{4E52F8CF-7516-4EAB-ABBA-FA3970DC9418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44" creationId="{562E9508-7C37-4CE9-B890-2643CBD1E67B}"/>
          </ac:inkMkLst>
        </pc:inkChg>
        <pc:inkChg chg="add del mod">
          <ac:chgData name="Anwarul Patwary" userId="e9f82bcb-ad83-4f66-80e6-a524eca623fa" providerId="ADAL" clId="{73C448CF-3FC6-44AA-BDD0-52C8E9E94ABC}" dt="2022-10-24T06:52:01.954" v="2551" actId="478"/>
          <ac:inkMkLst>
            <pc:docMk/>
            <pc:sldMk cId="3706864518" sldId="262"/>
            <ac:inkMk id="46" creationId="{FFF80457-50AD-40CA-AFDE-F0AC7C1CCD2E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48" creationId="{0A8C8E9C-A068-431D-B5DB-1CBF3D10F283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49" creationId="{9475BE7C-3F4F-46FA-B606-CA4887B2494F}"/>
          </ac:inkMkLst>
        </pc:inkChg>
        <pc:inkChg chg="add del mod">
          <ac:chgData name="Anwarul Patwary" userId="e9f82bcb-ad83-4f66-80e6-a524eca623fa" providerId="ADAL" clId="{73C448CF-3FC6-44AA-BDD0-52C8E9E94ABC}" dt="2022-10-24T06:52:10.208" v="2554" actId="478"/>
          <ac:inkMkLst>
            <pc:docMk/>
            <pc:sldMk cId="3706864518" sldId="262"/>
            <ac:inkMk id="51" creationId="{EB82CECB-2995-4AEF-B4D8-F79ABF1CBC00}"/>
          </ac:inkMkLst>
        </pc:inkChg>
        <pc:inkChg chg="add del mod">
          <ac:chgData name="Anwarul Patwary" userId="e9f82bcb-ad83-4f66-80e6-a524eca623fa" providerId="ADAL" clId="{73C448CF-3FC6-44AA-BDD0-52C8E9E94ABC}" dt="2022-10-24T06:52:05.466" v="2553" actId="478"/>
          <ac:inkMkLst>
            <pc:docMk/>
            <pc:sldMk cId="3706864518" sldId="262"/>
            <ac:inkMk id="53" creationId="{D56D3C30-B081-4BB5-8787-D78CAF893F99}"/>
          </ac:inkMkLst>
        </pc:inkChg>
        <pc:inkChg chg="add del">
          <ac:chgData name="Anwarul Patwary" userId="e9f82bcb-ad83-4f66-80e6-a524eca623fa" providerId="ADAL" clId="{73C448CF-3FC6-44AA-BDD0-52C8E9E94ABC}" dt="2022-10-24T06:52:11.786" v="2555" actId="478"/>
          <ac:inkMkLst>
            <pc:docMk/>
            <pc:sldMk cId="3706864518" sldId="262"/>
            <ac:inkMk id="55" creationId="{AF2B0863-AC9E-4645-B181-9CC61DCC1913}"/>
          </ac:inkMkLst>
        </pc:inkChg>
        <pc:inkChg chg="add del">
          <ac:chgData name="Anwarul Patwary" userId="e9f82bcb-ad83-4f66-80e6-a524eca623fa" providerId="ADAL" clId="{73C448CF-3FC6-44AA-BDD0-52C8E9E94ABC}" dt="2022-10-24T06:52:17.097" v="2558" actId="478"/>
          <ac:inkMkLst>
            <pc:docMk/>
            <pc:sldMk cId="3706864518" sldId="262"/>
            <ac:inkMk id="56" creationId="{DFEE55AA-66FE-4715-8A5C-2BBCC9239D84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57" creationId="{58F8D6BE-6766-46EE-8D5A-EDAEE416919D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58" creationId="{F687AECB-1000-4779-AFBC-8D6A84FF8D4E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59" creationId="{9BFB9B2B-DC7B-47A4-BD85-FF633346FA0B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0" creationId="{7C659B7A-6D00-4940-9658-5AA16AB05EAE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2" creationId="{B8201D14-A6E0-49BB-A71E-E69664D5FB4A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3" creationId="{5F86B6C5-75B3-4DD4-83BF-183A073FE468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4" creationId="{CBFE3AD1-FD7D-4B30-9F57-C974A6839DEE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6" creationId="{E12F1E57-AEDF-433B-824C-B8FAE764363E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7" creationId="{681C20E5-9A78-4BB3-913B-61250D1534C4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8" creationId="{707D7D2D-B30D-43BE-B3A1-F5FEBAB5E14A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9" creationId="{DA6ED7E3-DA23-4C8E-A14F-FD770663E5A6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70" creationId="{FA830A3A-1CEA-455A-8096-EEE13263E04D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71" creationId="{A6F5E2AD-DFE5-4FB9-9D35-643011F549CD}"/>
          </ac:inkMkLst>
        </pc:inkChg>
        <pc:inkChg chg="add del mod">
          <ac:chgData name="Anwarul Patwary" userId="e9f82bcb-ad83-4f66-80e6-a524eca623fa" providerId="ADAL" clId="{73C448CF-3FC6-44AA-BDD0-52C8E9E94ABC}" dt="2022-10-24T00:58:55.800" v="2025"/>
          <ac:inkMkLst>
            <pc:docMk/>
            <pc:sldMk cId="3706864518" sldId="262"/>
            <ac:inkMk id="73" creationId="{656FEFDB-D892-43A5-A4A0-A624AFDAD1C8}"/>
          </ac:inkMkLst>
        </pc:inkChg>
        <pc:inkChg chg="add del mod">
          <ac:chgData name="Anwarul Patwary" userId="e9f82bcb-ad83-4f66-80e6-a524eca623fa" providerId="ADAL" clId="{73C448CF-3FC6-44AA-BDD0-52C8E9E94ABC}" dt="2022-10-24T00:58:55.224" v="2023"/>
          <ac:inkMkLst>
            <pc:docMk/>
            <pc:sldMk cId="3706864518" sldId="262"/>
            <ac:inkMk id="74" creationId="{F6E4B777-0EA2-400D-BC68-E1D7BA656B52}"/>
          </ac:inkMkLst>
        </pc:inkChg>
        <pc:inkChg chg="add del mod">
          <ac:chgData name="Anwarul Patwary" userId="e9f82bcb-ad83-4f66-80e6-a524eca623fa" providerId="ADAL" clId="{73C448CF-3FC6-44AA-BDD0-52C8E9E94ABC}" dt="2022-10-24T00:58:55.225" v="2024"/>
          <ac:inkMkLst>
            <pc:docMk/>
            <pc:sldMk cId="3706864518" sldId="262"/>
            <ac:inkMk id="76" creationId="{2735ADD4-D266-4785-AE02-5FD7F957DD0A}"/>
          </ac:inkMkLst>
        </pc:inkChg>
        <pc:inkChg chg="add del mod">
          <ac:chgData name="Anwarul Patwary" userId="e9f82bcb-ad83-4f66-80e6-a524eca623fa" providerId="ADAL" clId="{73C448CF-3FC6-44AA-BDD0-52C8E9E94ABC}" dt="2022-10-24T00:58:57.015" v="2028"/>
          <ac:inkMkLst>
            <pc:docMk/>
            <pc:sldMk cId="3706864518" sldId="262"/>
            <ac:inkMk id="77" creationId="{28E40DA4-8BA3-4A42-B344-8AA632727C6D}"/>
          </ac:inkMkLst>
        </pc:inkChg>
        <pc:inkChg chg="add del mod">
          <ac:chgData name="Anwarul Patwary" userId="e9f82bcb-ad83-4f66-80e6-a524eca623fa" providerId="ADAL" clId="{73C448CF-3FC6-44AA-BDD0-52C8E9E94ABC}" dt="2022-10-24T00:58:56.783" v="2027"/>
          <ac:inkMkLst>
            <pc:docMk/>
            <pc:sldMk cId="3706864518" sldId="262"/>
            <ac:inkMk id="79" creationId="{7DF67867-486A-47E6-9911-A2C6572E2AC4}"/>
          </ac:inkMkLst>
        </pc:inkChg>
        <pc:inkChg chg="add del mod">
          <ac:chgData name="Anwarul Patwary" userId="e9f82bcb-ad83-4f66-80e6-a524eca623fa" providerId="ADAL" clId="{73C448CF-3FC6-44AA-BDD0-52C8E9E94ABC}" dt="2022-10-24T00:58:57.744" v="2029"/>
          <ac:inkMkLst>
            <pc:docMk/>
            <pc:sldMk cId="3706864518" sldId="262"/>
            <ac:inkMk id="80" creationId="{B19CAD96-A166-46FA-9E2F-6A7B140754C7}"/>
          </ac:inkMkLst>
        </pc:inkChg>
        <pc:inkChg chg="add del mod">
          <ac:chgData name="Anwarul Patwary" userId="e9f82bcb-ad83-4f66-80e6-a524eca623fa" providerId="ADAL" clId="{73C448CF-3FC6-44AA-BDD0-52C8E9E94ABC}" dt="2022-10-24T00:58:56.401" v="2026"/>
          <ac:inkMkLst>
            <pc:docMk/>
            <pc:sldMk cId="3706864518" sldId="262"/>
            <ac:inkMk id="81" creationId="{67EEF47B-8208-42AD-99F9-02A6B1E274B3}"/>
          </ac:inkMkLst>
        </pc:inkChg>
        <pc:inkChg chg="add del mod">
          <ac:chgData name="Anwarul Patwary" userId="e9f82bcb-ad83-4f66-80e6-a524eca623fa" providerId="ADAL" clId="{73C448CF-3FC6-44AA-BDD0-52C8E9E94ABC}" dt="2022-10-24T00:58:54.660" v="2022"/>
          <ac:inkMkLst>
            <pc:docMk/>
            <pc:sldMk cId="3706864518" sldId="262"/>
            <ac:inkMk id="82" creationId="{BF8894EA-DB76-4DA9-9D60-FD3864EE13BD}"/>
          </ac:inkMkLst>
        </pc:inkChg>
        <pc:inkChg chg="add del mod">
          <ac:chgData name="Anwarul Patwary" userId="e9f82bcb-ad83-4f66-80e6-a524eca623fa" providerId="ADAL" clId="{73C448CF-3FC6-44AA-BDD0-52C8E9E94ABC}" dt="2022-10-24T00:58:59.408" v="2031"/>
          <ac:inkMkLst>
            <pc:docMk/>
            <pc:sldMk cId="3706864518" sldId="262"/>
            <ac:inkMk id="83" creationId="{9211E022-1D0B-4464-849F-3289CA81B31A}"/>
          </ac:inkMkLst>
        </pc:inkChg>
        <pc:inkChg chg="add del mod">
          <ac:chgData name="Anwarul Patwary" userId="e9f82bcb-ad83-4f66-80e6-a524eca623fa" providerId="ADAL" clId="{73C448CF-3FC6-44AA-BDD0-52C8E9E94ABC}" dt="2022-10-24T00:58:59.015" v="2030"/>
          <ac:inkMkLst>
            <pc:docMk/>
            <pc:sldMk cId="3706864518" sldId="262"/>
            <ac:inkMk id="84" creationId="{BD1DE80F-950A-4629-9082-08E9C117EDBF}"/>
          </ac:inkMkLst>
        </pc:inkChg>
        <pc:inkChg chg="add del mod">
          <ac:chgData name="Anwarul Patwary" userId="e9f82bcb-ad83-4f66-80e6-a524eca623fa" providerId="ADAL" clId="{73C448CF-3FC6-44AA-BDD0-52C8E9E94ABC}" dt="2022-10-24T00:59:00.031" v="2032"/>
          <ac:inkMkLst>
            <pc:docMk/>
            <pc:sldMk cId="3706864518" sldId="262"/>
            <ac:inkMk id="85" creationId="{4634A8B7-C2DF-4CD8-85A7-FFF468786E77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87" creationId="{E5519470-8D7B-4391-B567-53637D1C75C3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88" creationId="{D7254688-8BF7-449A-B6D8-C9CFECBFB7CA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90" creationId="{AABF5C4E-B1FD-41A2-9DAE-A97EDBA1A5FE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91" creationId="{E4683817-6FFB-4509-A474-7A922ABE6DF6}"/>
          </ac:inkMkLst>
        </pc:inkChg>
        <pc:inkChg chg="add del mod">
          <ac:chgData name="Anwarul Patwary" userId="e9f82bcb-ad83-4f66-80e6-a524eca623fa" providerId="ADAL" clId="{73C448CF-3FC6-44AA-BDD0-52C8E9E94ABC}" dt="2022-10-24T06:52:15.364" v="2557" actId="478"/>
          <ac:inkMkLst>
            <pc:docMk/>
            <pc:sldMk cId="3706864518" sldId="262"/>
            <ac:inkMk id="93" creationId="{071ECB18-33DB-42BF-B637-9A2FEA7704EF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95" creationId="{262095D2-BFF5-4E5C-ADDC-8CD3859B9A2A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96" creationId="{FF0D004C-F7D5-4A46-BBFD-7EDA1C793CC8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98" creationId="{9185EB84-EFD2-4E55-A7A2-2929EB790F79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100" creationId="{1517429E-63EB-4A91-A050-7438ECC7DC49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101" creationId="{E94F8CE6-D8B1-4A9C-A28F-EEFCF48B6391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103" creationId="{67755CC9-2F54-4AD9-AC06-EFC385A7EA8E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104" creationId="{F2129B99-EBFC-4FDC-897F-F628815D7401}"/>
          </ac:inkMkLst>
        </pc:inkChg>
        <pc:inkChg chg="add del">
          <ac:chgData name="Anwarul Patwary" userId="e9f82bcb-ad83-4f66-80e6-a524eca623fa" providerId="ADAL" clId="{73C448CF-3FC6-44AA-BDD0-52C8E9E94ABC}" dt="2022-10-24T06:52:21.053" v="2560" actId="478"/>
          <ac:inkMkLst>
            <pc:docMk/>
            <pc:sldMk cId="3706864518" sldId="262"/>
            <ac:inkMk id="106" creationId="{60BE6CFD-07CD-49FF-9D5A-A44621ACF377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07" creationId="{CC504698-C838-4E93-9179-2E7EB65EC16C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08" creationId="{3C3B07F4-8F8A-48B3-A0B4-1180B18D60B5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10" creationId="{0D9C1439-E28D-40FF-AE83-E90D5AA73A85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11" creationId="{68C9E89E-CEF2-408B-92EE-DED667EF999C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13" creationId="{E2720F6B-424D-4516-AE9D-469D3DA83204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14" creationId="{97370FBA-9183-4D8B-96EA-74B8C45238A8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15" creationId="{16BC64E3-617D-4C4C-AC36-D3198BD311B1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16" creationId="{B18E9A50-D564-4C4C-BFF1-50562F7748EF}"/>
          </ac:inkMkLst>
        </pc:inkChg>
        <pc:inkChg chg="add mod">
          <ac:chgData name="Anwarul Patwary" userId="e9f82bcb-ad83-4f66-80e6-a524eca623fa" providerId="ADAL" clId="{73C448CF-3FC6-44AA-BDD0-52C8E9E94ABC}" dt="2022-10-24T01:00:41.212" v="2069"/>
          <ac:inkMkLst>
            <pc:docMk/>
            <pc:sldMk cId="3706864518" sldId="262"/>
            <ac:inkMk id="118" creationId="{2346DB08-B399-46BF-8FA2-14A23B1D8040}"/>
          </ac:inkMkLst>
        </pc:inkChg>
        <pc:inkChg chg="add mod">
          <ac:chgData name="Anwarul Patwary" userId="e9f82bcb-ad83-4f66-80e6-a524eca623fa" providerId="ADAL" clId="{73C448CF-3FC6-44AA-BDD0-52C8E9E94ABC}" dt="2022-10-24T01:00:41.212" v="2069"/>
          <ac:inkMkLst>
            <pc:docMk/>
            <pc:sldMk cId="3706864518" sldId="262"/>
            <ac:inkMk id="119" creationId="{F28780C4-FB09-4577-A07C-DFDDE9991E9F}"/>
          </ac:inkMkLst>
        </pc:inkChg>
        <pc:inkChg chg="add mod">
          <ac:chgData name="Anwarul Patwary" userId="e9f82bcb-ad83-4f66-80e6-a524eca623fa" providerId="ADAL" clId="{73C448CF-3FC6-44AA-BDD0-52C8E9E94ABC}" dt="2022-10-24T01:00:41.212" v="2069"/>
          <ac:inkMkLst>
            <pc:docMk/>
            <pc:sldMk cId="3706864518" sldId="262"/>
            <ac:inkMk id="120" creationId="{F78B6E2A-FCD3-47AD-A1A8-7C2F8466BF06}"/>
          </ac:inkMkLst>
        </pc:inkChg>
        <pc:inkChg chg="add mod">
          <ac:chgData name="Anwarul Patwary" userId="e9f82bcb-ad83-4f66-80e6-a524eca623fa" providerId="ADAL" clId="{73C448CF-3FC6-44AA-BDD0-52C8E9E94ABC}" dt="2022-10-24T01:00:41.212" v="2069"/>
          <ac:inkMkLst>
            <pc:docMk/>
            <pc:sldMk cId="3706864518" sldId="262"/>
            <ac:inkMk id="121" creationId="{ED8F5D98-DAD8-4F19-9BC1-3D88BE316831}"/>
          </ac:inkMkLst>
        </pc:inkChg>
        <pc:inkChg chg="add mod">
          <ac:chgData name="Anwarul Patwary" userId="e9f82bcb-ad83-4f66-80e6-a524eca623fa" providerId="ADAL" clId="{73C448CF-3FC6-44AA-BDD0-52C8E9E94ABC}" dt="2022-10-24T01:00:41.212" v="2069"/>
          <ac:inkMkLst>
            <pc:docMk/>
            <pc:sldMk cId="3706864518" sldId="262"/>
            <ac:inkMk id="122" creationId="{C63DADC2-4EA4-45D3-8C80-7F7D08C8B887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24" creationId="{F31347A0-74E5-4CF8-A48C-BE136260ECFA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25" creationId="{FBDD9555-BDAD-4D26-8756-687678A0891E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27" creationId="{1BC1BFE9-9E8F-41BE-BE6C-2A1D9B0F5280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28" creationId="{93D173C5-DD19-4F26-A809-8A8CFA5C39F6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0" creationId="{448D7FC7-D13D-411B-9A2E-573FEF329805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1" creationId="{A3B2222D-CA5F-4C42-B240-A2341C5596C5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2" creationId="{93F3342A-25C8-4C2D-A7AC-058A42D98CBB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3" creationId="{3A07FD55-1230-42D6-B37B-EEE9CBEA2E81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4" creationId="{631202F5-1B4A-40AB-B4E5-36F6C3F9BFC1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6" creationId="{26D7EE88-D9BD-44DD-AC1E-6A19A81309D7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7" creationId="{77765CDB-458A-4927-A5F3-C4C3E7B99B92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9" creationId="{57C37184-CD7E-42AB-89DE-1877E88C3EC4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40" creationId="{EE438492-0A0A-417D-A39C-A4E4B57BA0AD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41" creationId="{2842BE83-99C6-49B8-8F06-20F7174F1655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44" creationId="{F6C0D396-566E-4C4E-AFB1-8E8DEEE2165D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46" creationId="{78ED9E65-BDDD-446C-ACBF-8E0A4DD93E02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47" creationId="{272E288D-D865-40B3-B3E4-DC0B75EAB576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49" creationId="{E927419A-66AB-47FB-B6C3-E26C3D39E33F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50" creationId="{4962EA4F-7516-4EAE-B03A-FACA44DFEBDB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52" creationId="{1EEF4903-EF38-4F4F-9966-DF478E18F2D8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53" creationId="{3F9E38EE-5FB7-4DAE-B481-F8FF8F1B89DD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54" creationId="{5D0EDE0B-7D6D-4153-84DB-81E0174A41F7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56" creationId="{F3BB3626-FB10-4EED-8C33-A506D4CC8B97}"/>
          </ac:inkMkLst>
        </pc:inkChg>
      </pc:sldChg>
      <pc:sldChg chg="addSp modSp new mod">
        <pc:chgData name="Anwarul Patwary" userId="e9f82bcb-ad83-4f66-80e6-a524eca623fa" providerId="ADAL" clId="{73C448CF-3FC6-44AA-BDD0-52C8E9E94ABC}" dt="2022-10-23T07:35:23.311" v="1247"/>
        <pc:sldMkLst>
          <pc:docMk/>
          <pc:sldMk cId="2713270426" sldId="263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2713270426" sldId="263"/>
            <ac:spMk id="2" creationId="{F2ABB049-D1EF-46D8-AA3A-CBB97D4ADA1D}"/>
          </ac:spMkLst>
        </pc:spChg>
        <pc:spChg chg="mod">
          <ac:chgData name="Anwarul Patwary" userId="e9f82bcb-ad83-4f66-80e6-a524eca623fa" providerId="ADAL" clId="{73C448CF-3FC6-44AA-BDD0-52C8E9E94ABC}" dt="2022-10-23T07:28:48.293" v="1200" actId="20577"/>
          <ac:spMkLst>
            <pc:docMk/>
            <pc:sldMk cId="2713270426" sldId="263"/>
            <ac:spMk id="3" creationId="{0845BA46-B992-450E-B522-3731002CE6B0}"/>
          </ac:spMkLst>
        </pc:spChg>
        <pc:spChg chg="add mod">
          <ac:chgData name="Anwarul Patwary" userId="e9f82bcb-ad83-4f66-80e6-a524eca623fa" providerId="ADAL" clId="{73C448CF-3FC6-44AA-BDD0-52C8E9E94ABC}" dt="2022-10-23T04:49:15.753" v="651" actId="1076"/>
          <ac:spMkLst>
            <pc:docMk/>
            <pc:sldMk cId="2713270426" sldId="263"/>
            <ac:spMk id="4" creationId="{3737C033-8913-424E-A5AF-830FBF2B6827}"/>
          </ac:spMkLst>
        </pc:spChg>
        <pc:spChg chg="add mod">
          <ac:chgData name="Anwarul Patwary" userId="e9f82bcb-ad83-4f66-80e6-a524eca623fa" providerId="ADAL" clId="{73C448CF-3FC6-44AA-BDD0-52C8E9E94ABC}" dt="2022-10-23T04:48:43.521" v="635" actId="20577"/>
          <ac:spMkLst>
            <pc:docMk/>
            <pc:sldMk cId="2713270426" sldId="263"/>
            <ac:spMk id="5" creationId="{68959A1D-C258-4038-957F-C5C67DDB01B8}"/>
          </ac:spMkLst>
        </pc:spChg>
        <pc:spChg chg="add mod">
          <ac:chgData name="Anwarul Patwary" userId="e9f82bcb-ad83-4f66-80e6-a524eca623fa" providerId="ADAL" clId="{73C448CF-3FC6-44AA-BDD0-52C8E9E94ABC}" dt="2022-10-23T04:49:04.673" v="645" actId="20577"/>
          <ac:spMkLst>
            <pc:docMk/>
            <pc:sldMk cId="2713270426" sldId="263"/>
            <ac:spMk id="6" creationId="{677293BD-8392-4908-BE6B-B389B1461084}"/>
          </ac:spMkLst>
        </pc:spChg>
        <pc:cxnChg chg="add">
          <ac:chgData name="Anwarul Patwary" userId="e9f82bcb-ad83-4f66-80e6-a524eca623fa" providerId="ADAL" clId="{73C448CF-3FC6-44AA-BDD0-52C8E9E94ABC}" dt="2022-10-23T04:49:28.652" v="652" actId="11529"/>
          <ac:cxnSpMkLst>
            <pc:docMk/>
            <pc:sldMk cId="2713270426" sldId="263"/>
            <ac:cxnSpMk id="8" creationId="{368E84E0-613C-471C-A8B6-5BDA31B2A9F3}"/>
          </ac:cxnSpMkLst>
        </pc:cxnChg>
        <pc:cxnChg chg="add">
          <ac:chgData name="Anwarul Patwary" userId="e9f82bcb-ad83-4f66-80e6-a524eca623fa" providerId="ADAL" clId="{73C448CF-3FC6-44AA-BDD0-52C8E9E94ABC}" dt="2022-10-23T04:49:42.156" v="653" actId="11529"/>
          <ac:cxnSpMkLst>
            <pc:docMk/>
            <pc:sldMk cId="2713270426" sldId="263"/>
            <ac:cxnSpMk id="10" creationId="{B387F1CB-2A9B-4555-97AB-3E35F7187107}"/>
          </ac:cxnSpMkLst>
        </pc:cxnChg>
        <pc:cxnChg chg="add">
          <ac:chgData name="Anwarul Patwary" userId="e9f82bcb-ad83-4f66-80e6-a524eca623fa" providerId="ADAL" clId="{73C448CF-3FC6-44AA-BDD0-52C8E9E94ABC}" dt="2022-10-23T04:49:54.740" v="654" actId="11529"/>
          <ac:cxnSpMkLst>
            <pc:docMk/>
            <pc:sldMk cId="2713270426" sldId="263"/>
            <ac:cxnSpMk id="12" creationId="{7F039A1C-6C0C-4D96-AEF2-582180C2B68E}"/>
          </ac:cxnSpMkLst>
        </pc:cxnChg>
        <pc:cxnChg chg="add mod">
          <ac:chgData name="Anwarul Patwary" userId="e9f82bcb-ad83-4f66-80e6-a524eca623fa" providerId="ADAL" clId="{73C448CF-3FC6-44AA-BDD0-52C8E9E94ABC}" dt="2022-10-23T04:50:17.213" v="660" actId="1035"/>
          <ac:cxnSpMkLst>
            <pc:docMk/>
            <pc:sldMk cId="2713270426" sldId="263"/>
            <ac:cxnSpMk id="13" creationId="{019D7F1C-1CCD-49F2-BA47-A17BF64E0A03}"/>
          </ac:cxnSpMkLst>
        </pc:cxnChg>
      </pc:sldChg>
      <pc:sldChg chg="modSp new del mod">
        <pc:chgData name="Anwarul Patwary" userId="e9f82bcb-ad83-4f66-80e6-a524eca623fa" providerId="ADAL" clId="{73C448CF-3FC6-44AA-BDD0-52C8E9E94ABC}" dt="2022-10-23T07:33:20.130" v="1231" actId="2696"/>
        <pc:sldMkLst>
          <pc:docMk/>
          <pc:sldMk cId="2335965511" sldId="264"/>
        </pc:sldMkLst>
        <pc:spChg chg="mod">
          <ac:chgData name="Anwarul Patwary" userId="e9f82bcb-ad83-4f66-80e6-a524eca623fa" providerId="ADAL" clId="{73C448CF-3FC6-44AA-BDD0-52C8E9E94ABC}" dt="2022-10-23T07:33:01.443" v="1230" actId="20577"/>
          <ac:spMkLst>
            <pc:docMk/>
            <pc:sldMk cId="2335965511" sldId="264"/>
            <ac:spMk id="2" creationId="{5698B219-5E78-4BCC-9AFE-FC7D86422521}"/>
          </ac:spMkLst>
        </pc:spChg>
      </pc:sldChg>
      <pc:sldChg chg="addSp modSp new mod">
        <pc:chgData name="Anwarul Patwary" userId="e9f82bcb-ad83-4f66-80e6-a524eca623fa" providerId="ADAL" clId="{73C448CF-3FC6-44AA-BDD0-52C8E9E94ABC}" dt="2022-10-24T00:29:30.185" v="1768" actId="20577"/>
        <pc:sldMkLst>
          <pc:docMk/>
          <pc:sldMk cId="2007570926" sldId="265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2007570926" sldId="265"/>
            <ac:spMk id="2" creationId="{1C0222FF-1892-4D72-B3A7-D8688CAEA3E7}"/>
          </ac:spMkLst>
        </pc:spChg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2007570926" sldId="265"/>
            <ac:spMk id="3" creationId="{1C5CC4F6-C812-4DE2-999D-8802E12D52EF}"/>
          </ac:spMkLst>
        </pc:spChg>
        <pc:spChg chg="add mod">
          <ac:chgData name="Anwarul Patwary" userId="e9f82bcb-ad83-4f66-80e6-a524eca623fa" providerId="ADAL" clId="{73C448CF-3FC6-44AA-BDD0-52C8E9E94ABC}" dt="2022-10-24T00:29:30.185" v="1768" actId="20577"/>
          <ac:spMkLst>
            <pc:docMk/>
            <pc:sldMk cId="2007570926" sldId="265"/>
            <ac:spMk id="4" creationId="{603F1EBD-8E8D-4B29-AF93-5EB92522EE17}"/>
          </ac:spMkLst>
        </pc:spChg>
      </pc:sldChg>
      <pc:sldChg chg="addSp delSp modSp mod">
        <pc:chgData name="Anwarul Patwary" userId="e9f82bcb-ad83-4f66-80e6-a524eca623fa" providerId="ADAL" clId="{73C448CF-3FC6-44AA-BDD0-52C8E9E94ABC}" dt="2022-10-24T06:52:57.866" v="2575" actId="478"/>
        <pc:sldMkLst>
          <pc:docMk/>
          <pc:sldMk cId="3821974215" sldId="266"/>
        </pc:sldMkLst>
        <pc:grpChg chg="del mod">
          <ac:chgData name="Anwarul Patwary" userId="e9f82bcb-ad83-4f66-80e6-a524eca623fa" providerId="ADAL" clId="{73C448CF-3FC6-44AA-BDD0-52C8E9E94ABC}" dt="2022-10-24T01:16:35.579" v="2129"/>
          <ac:grpSpMkLst>
            <pc:docMk/>
            <pc:sldMk cId="3821974215" sldId="266"/>
            <ac:grpSpMk id="8" creationId="{A83EC279-F298-48C8-BAFE-25E6B98BB6A5}"/>
          </ac:grpSpMkLst>
        </pc:grpChg>
        <pc:grpChg chg="del mod">
          <ac:chgData name="Anwarul Patwary" userId="e9f82bcb-ad83-4f66-80e6-a524eca623fa" providerId="ADAL" clId="{73C448CF-3FC6-44AA-BDD0-52C8E9E94ABC}" dt="2022-10-24T01:16:40.658" v="2131"/>
          <ac:grpSpMkLst>
            <pc:docMk/>
            <pc:sldMk cId="3821974215" sldId="266"/>
            <ac:grpSpMk id="15" creationId="{7AC9F932-DCC5-4716-92A6-82098CE0EA10}"/>
          </ac:grpSpMkLst>
        </pc:grpChg>
        <pc:grpChg chg="del mod">
          <ac:chgData name="Anwarul Patwary" userId="e9f82bcb-ad83-4f66-80e6-a524eca623fa" providerId="ADAL" clId="{73C448CF-3FC6-44AA-BDD0-52C8E9E94ABC}" dt="2022-10-24T01:16:42.809" v="2133"/>
          <ac:grpSpMkLst>
            <pc:docMk/>
            <pc:sldMk cId="3821974215" sldId="266"/>
            <ac:grpSpMk id="17" creationId="{2F49F49A-F095-4161-AD7C-42E6935A8C09}"/>
          </ac:grpSpMkLst>
        </pc:grpChg>
        <pc:grpChg chg="del mod">
          <ac:chgData name="Anwarul Patwary" userId="e9f82bcb-ad83-4f66-80e6-a524eca623fa" providerId="ADAL" clId="{73C448CF-3FC6-44AA-BDD0-52C8E9E94ABC}" dt="2022-10-24T01:16:47.800" v="2136"/>
          <ac:grpSpMkLst>
            <pc:docMk/>
            <pc:sldMk cId="3821974215" sldId="266"/>
            <ac:grpSpMk id="19" creationId="{6BA67471-DDBD-4EEE-A617-D12815A2E51E}"/>
          </ac:grpSpMkLst>
        </pc:grpChg>
        <pc:grpChg chg="del mod">
          <ac:chgData name="Anwarul Patwary" userId="e9f82bcb-ad83-4f66-80e6-a524eca623fa" providerId="ADAL" clId="{73C448CF-3FC6-44AA-BDD0-52C8E9E94ABC}" dt="2022-10-24T01:16:49.339" v="2139"/>
          <ac:grpSpMkLst>
            <pc:docMk/>
            <pc:sldMk cId="3821974215" sldId="266"/>
            <ac:grpSpMk id="22" creationId="{2F658347-B664-4D12-BF96-C951B26E7BB6}"/>
          </ac:grpSpMkLst>
        </pc:grpChg>
        <pc:grpChg chg="del mod">
          <ac:chgData name="Anwarul Patwary" userId="e9f82bcb-ad83-4f66-80e6-a524eca623fa" providerId="ADAL" clId="{73C448CF-3FC6-44AA-BDD0-52C8E9E94ABC}" dt="2022-10-24T01:17:01.266" v="2143"/>
          <ac:grpSpMkLst>
            <pc:docMk/>
            <pc:sldMk cId="3821974215" sldId="266"/>
            <ac:grpSpMk id="25" creationId="{6B2A2456-DC4C-45F3-9367-A8C208A41E1C}"/>
          </ac:grpSpMkLst>
        </pc:grpChg>
        <pc:grpChg chg="del mod">
          <ac:chgData name="Anwarul Patwary" userId="e9f82bcb-ad83-4f66-80e6-a524eca623fa" providerId="ADAL" clId="{73C448CF-3FC6-44AA-BDD0-52C8E9E94ABC}" dt="2022-10-24T01:17:02.875" v="2145"/>
          <ac:grpSpMkLst>
            <pc:docMk/>
            <pc:sldMk cId="3821974215" sldId="266"/>
            <ac:grpSpMk id="29" creationId="{E6849AF8-3C9F-44A8-91B6-7FD151CEF165}"/>
          </ac:grpSpMkLst>
        </pc:grpChg>
        <pc:grpChg chg="del mod">
          <ac:chgData name="Anwarul Patwary" userId="e9f82bcb-ad83-4f66-80e6-a524eca623fa" providerId="ADAL" clId="{73C448CF-3FC6-44AA-BDD0-52C8E9E94ABC}" dt="2022-10-24T01:17:07.426" v="2152"/>
          <ac:grpSpMkLst>
            <pc:docMk/>
            <pc:sldMk cId="3821974215" sldId="266"/>
            <ac:grpSpMk id="31" creationId="{7A493AB0-FB01-4EA2-90AB-1ED867D9751C}"/>
          </ac:grpSpMkLst>
        </pc:grpChg>
        <pc:grpChg chg="del mod">
          <ac:chgData name="Anwarul Patwary" userId="e9f82bcb-ad83-4f66-80e6-a524eca623fa" providerId="ADAL" clId="{73C448CF-3FC6-44AA-BDD0-52C8E9E94ABC}" dt="2022-10-24T01:17:09.849" v="2155"/>
          <ac:grpSpMkLst>
            <pc:docMk/>
            <pc:sldMk cId="3821974215" sldId="266"/>
            <ac:grpSpMk id="38" creationId="{C0266F83-4D53-47B9-B3C1-6651E1174F92}"/>
          </ac:grpSpMkLst>
        </pc:grpChg>
        <pc:grpChg chg="del mod">
          <ac:chgData name="Anwarul Patwary" userId="e9f82bcb-ad83-4f66-80e6-a524eca623fa" providerId="ADAL" clId="{73C448CF-3FC6-44AA-BDD0-52C8E9E94ABC}" dt="2022-10-24T01:17:21.640" v="2158"/>
          <ac:grpSpMkLst>
            <pc:docMk/>
            <pc:sldMk cId="3821974215" sldId="266"/>
            <ac:grpSpMk id="41" creationId="{66552299-DE40-499F-952C-79DFA58598C2}"/>
          </ac:grpSpMkLst>
        </pc:grpChg>
        <pc:grpChg chg="del mod">
          <ac:chgData name="Anwarul Patwary" userId="e9f82bcb-ad83-4f66-80e6-a524eca623fa" providerId="ADAL" clId="{73C448CF-3FC6-44AA-BDD0-52C8E9E94ABC}" dt="2022-10-24T06:52:51.293" v="2571" actId="478"/>
          <ac:grpSpMkLst>
            <pc:docMk/>
            <pc:sldMk cId="3821974215" sldId="266"/>
            <ac:grpSpMk id="44" creationId="{0BA0F9D9-96B5-4F4C-9461-F5F0918721F7}"/>
          </ac:grpSpMkLst>
        </pc:grpChg>
        <pc:grpChg chg="del mod">
          <ac:chgData name="Anwarul Patwary" userId="e9f82bcb-ad83-4f66-80e6-a524eca623fa" providerId="ADAL" clId="{73C448CF-3FC6-44AA-BDD0-52C8E9E94ABC}" dt="2022-10-24T06:52:56.426" v="2574" actId="478"/>
          <ac:grpSpMkLst>
            <pc:docMk/>
            <pc:sldMk cId="3821974215" sldId="266"/>
            <ac:grpSpMk id="47" creationId="{48C83F4E-168D-46D5-AF00-A2F360B217ED}"/>
          </ac:grpSpMkLst>
        </pc:grpChg>
        <pc:grpChg chg="del mod">
          <ac:chgData name="Anwarul Patwary" userId="e9f82bcb-ad83-4f66-80e6-a524eca623fa" providerId="ADAL" clId="{73C448CF-3FC6-44AA-BDD0-52C8E9E94ABC}" dt="2022-10-24T06:52:57.866" v="2575" actId="478"/>
          <ac:grpSpMkLst>
            <pc:docMk/>
            <pc:sldMk cId="3821974215" sldId="266"/>
            <ac:grpSpMk id="51" creationId="{CC067D6B-76DF-4262-B511-EE1F9A53727E}"/>
          </ac:grpSpMkLst>
        </pc:grpChg>
        <pc:inkChg chg="add del">
          <ac:chgData name="Anwarul Patwary" userId="e9f82bcb-ad83-4f66-80e6-a524eca623fa" providerId="ADAL" clId="{73C448CF-3FC6-44AA-BDD0-52C8E9E94ABC}" dt="2022-10-24T06:52:55.213" v="2573" actId="478"/>
          <ac:inkMkLst>
            <pc:docMk/>
            <pc:sldMk cId="3821974215" sldId="266"/>
            <ac:inkMk id="4" creationId="{FA1BDE10-5F89-48B6-BF29-0003516D66BE}"/>
          </ac:inkMkLst>
        </pc:inkChg>
        <pc:inkChg chg="add del">
          <ac:chgData name="Anwarul Patwary" userId="e9f82bcb-ad83-4f66-80e6-a524eca623fa" providerId="ADAL" clId="{73C448CF-3FC6-44AA-BDD0-52C8E9E94ABC}" dt="2022-10-24T06:52:53.187" v="2572" actId="478"/>
          <ac:inkMkLst>
            <pc:docMk/>
            <pc:sldMk cId="3821974215" sldId="266"/>
            <ac:inkMk id="5" creationId="{CD27FB8C-E4FE-4B2C-9D37-A31500DEBAB2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6" creationId="{FBE89DF9-F503-4E56-A066-6FFB0211DDB9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7" creationId="{2B180B93-4814-438C-8E8B-F9FFC7E7527E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9" creationId="{3436E1C9-986B-4CFB-9FC9-8ECAA46CB6A0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10" creationId="{5D86F4E1-FCA1-41F0-B775-6803E0FF2C4C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11" creationId="{D4C602E3-2CAB-4499-BA24-37462CC32B07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12" creationId="{815F5910-0AB1-4F1D-9222-05C73E8D164F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13" creationId="{BE4AB230-04C6-4CD5-9878-EA0F8B4B9830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14" creationId="{0929AD18-CC83-4784-AF1C-3D803FF87A43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16" creationId="{2E0BAB21-162B-4604-A96C-8F678339C832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18" creationId="{A825BA4D-3B8F-4188-A258-6FB59F7A1DC8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20" creationId="{44CA94B1-00E5-4C1D-BAA5-05C246A32FB7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21" creationId="{3942A001-6C49-4BF8-9CB3-B09CD42B11FD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23" creationId="{32B3E807-B4D4-4E1E-B7A6-A8153FFD961C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24" creationId="{DD10FA11-6175-4BB8-A677-37FDC376B8F4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26" creationId="{8DF482CD-E12D-47B6-991C-81D91E65F9F6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27" creationId="{3CB9DA1F-C201-44F0-9E59-4EB4BFE28CED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28" creationId="{C52A92F7-1342-4C5F-8A2B-9AE4581A55D2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0" creationId="{82A5FDE0-6A75-4578-9A2E-C2CD820F5184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2" creationId="{F125895C-6DE0-44EF-9053-E93B43C57FAB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3" creationId="{86842392-3F04-4E76-9B49-7B1AB4C03F16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4" creationId="{81657ED1-1D2D-470D-9EB5-1D84DAAE0BFA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5" creationId="{A759E360-A713-4C8A-9A5D-CE38035B46BD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6" creationId="{7535EAD0-39FE-4D29-8480-BA35D08DB7C8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7" creationId="{1DB3D91F-1BA1-4E49-B7C6-EC76C0AB0BF5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9" creationId="{363B5EC2-6D92-4C48-9454-7F188B12E17F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40" creationId="{83C45034-B844-4680-B580-522612FDC9B5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42" creationId="{418AC4A4-F23C-4BF3-9D97-556048D7C239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43" creationId="{63BDE4AD-4C2A-4711-A70A-FF516B611499}"/>
          </ac:inkMkLst>
        </pc:inkChg>
        <pc:inkChg chg="add mod">
          <ac:chgData name="Anwarul Patwary" userId="e9f82bcb-ad83-4f66-80e6-a524eca623fa" providerId="ADAL" clId="{73C448CF-3FC6-44AA-BDD0-52C8E9E94ABC}" dt="2022-10-24T01:17:43.467" v="2161"/>
          <ac:inkMkLst>
            <pc:docMk/>
            <pc:sldMk cId="3821974215" sldId="266"/>
            <ac:inkMk id="45" creationId="{214E26AB-9CB1-4DF5-97BC-2C4D4DAEDA38}"/>
          </ac:inkMkLst>
        </pc:inkChg>
        <pc:inkChg chg="add mod">
          <ac:chgData name="Anwarul Patwary" userId="e9f82bcb-ad83-4f66-80e6-a524eca623fa" providerId="ADAL" clId="{73C448CF-3FC6-44AA-BDD0-52C8E9E94ABC}" dt="2022-10-24T01:17:43.467" v="2161"/>
          <ac:inkMkLst>
            <pc:docMk/>
            <pc:sldMk cId="3821974215" sldId="266"/>
            <ac:inkMk id="46" creationId="{26555132-5514-4B5F-A669-68198A68B3F1}"/>
          </ac:inkMkLst>
        </pc:inkChg>
        <pc:inkChg chg="add mod">
          <ac:chgData name="Anwarul Patwary" userId="e9f82bcb-ad83-4f66-80e6-a524eca623fa" providerId="ADAL" clId="{73C448CF-3FC6-44AA-BDD0-52C8E9E94ABC}" dt="2022-10-24T01:17:47.825" v="2165"/>
          <ac:inkMkLst>
            <pc:docMk/>
            <pc:sldMk cId="3821974215" sldId="266"/>
            <ac:inkMk id="48" creationId="{AF101A71-A5CE-4C86-A37A-CB37C5746F55}"/>
          </ac:inkMkLst>
        </pc:inkChg>
        <pc:inkChg chg="add mod">
          <ac:chgData name="Anwarul Patwary" userId="e9f82bcb-ad83-4f66-80e6-a524eca623fa" providerId="ADAL" clId="{73C448CF-3FC6-44AA-BDD0-52C8E9E94ABC}" dt="2022-10-24T01:17:47.825" v="2165"/>
          <ac:inkMkLst>
            <pc:docMk/>
            <pc:sldMk cId="3821974215" sldId="266"/>
            <ac:inkMk id="49" creationId="{D334D887-CD7A-4FB7-9B46-20AB74D86793}"/>
          </ac:inkMkLst>
        </pc:inkChg>
        <pc:inkChg chg="add mod">
          <ac:chgData name="Anwarul Patwary" userId="e9f82bcb-ad83-4f66-80e6-a524eca623fa" providerId="ADAL" clId="{73C448CF-3FC6-44AA-BDD0-52C8E9E94ABC}" dt="2022-10-24T01:17:47.825" v="2165"/>
          <ac:inkMkLst>
            <pc:docMk/>
            <pc:sldMk cId="3821974215" sldId="266"/>
            <ac:inkMk id="50" creationId="{92A3A50D-A8D7-495F-A303-14B368165FA2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3:10.130" v="2580" actId="478"/>
        <pc:sldMkLst>
          <pc:docMk/>
          <pc:sldMk cId="926010750" sldId="268"/>
        </pc:sldMkLst>
        <pc:spChg chg="mod">
          <ac:chgData name="Anwarul Patwary" userId="e9f82bcb-ad83-4f66-80e6-a524eca623fa" providerId="ADAL" clId="{73C448CF-3FC6-44AA-BDD0-52C8E9E94ABC}" dt="2022-10-24T00:48:29.620" v="1998" actId="20577"/>
          <ac:spMkLst>
            <pc:docMk/>
            <pc:sldMk cId="926010750" sldId="268"/>
            <ac:spMk id="162819" creationId="{00000000-0000-0000-0000-000000000000}"/>
          </ac:spMkLst>
        </pc:spChg>
        <pc:grpChg chg="del mod">
          <ac:chgData name="Anwarul Patwary" userId="e9f82bcb-ad83-4f66-80e6-a524eca623fa" providerId="ADAL" clId="{73C448CF-3FC6-44AA-BDD0-52C8E9E94ABC}" dt="2022-10-24T01:18:17.730" v="2172"/>
          <ac:grpSpMkLst>
            <pc:docMk/>
            <pc:sldMk cId="926010750" sldId="268"/>
            <ac:grpSpMk id="6" creationId="{80BA7178-ECC3-44E7-8D21-C5FD7FBE6406}"/>
          </ac:grpSpMkLst>
        </pc:grpChg>
        <pc:grpChg chg="del mod">
          <ac:chgData name="Anwarul Patwary" userId="e9f82bcb-ad83-4f66-80e6-a524eca623fa" providerId="ADAL" clId="{73C448CF-3FC6-44AA-BDD0-52C8E9E94ABC}" dt="2022-10-24T01:18:21.623" v="2175"/>
          <ac:grpSpMkLst>
            <pc:docMk/>
            <pc:sldMk cId="926010750" sldId="268"/>
            <ac:grpSpMk id="9" creationId="{38ED03F7-3B9A-4641-B7EC-7EACCE83A6C2}"/>
          </ac:grpSpMkLst>
        </pc:grpChg>
        <pc:grpChg chg="del mod">
          <ac:chgData name="Anwarul Patwary" userId="e9f82bcb-ad83-4f66-80e6-a524eca623fa" providerId="ADAL" clId="{73C448CF-3FC6-44AA-BDD0-52C8E9E94ABC}" dt="2022-10-24T01:18:23.558" v="2177"/>
          <ac:grpSpMkLst>
            <pc:docMk/>
            <pc:sldMk cId="926010750" sldId="268"/>
            <ac:grpSpMk id="12" creationId="{9A896263-5AE9-4D17-B26A-920863EDD75D}"/>
          </ac:grpSpMkLst>
        </pc:grpChg>
        <pc:grpChg chg="del mod">
          <ac:chgData name="Anwarul Patwary" userId="e9f82bcb-ad83-4f66-80e6-a524eca623fa" providerId="ADAL" clId="{73C448CF-3FC6-44AA-BDD0-52C8E9E94ABC}" dt="2022-10-24T01:18:34.636" v="2179"/>
          <ac:grpSpMkLst>
            <pc:docMk/>
            <pc:sldMk cId="926010750" sldId="268"/>
            <ac:grpSpMk id="14" creationId="{AD6D860B-68C0-434A-B67F-72077E00512C}"/>
          </ac:grpSpMkLst>
        </pc:grpChg>
        <pc:grpChg chg="del mod">
          <ac:chgData name="Anwarul Patwary" userId="e9f82bcb-ad83-4f66-80e6-a524eca623fa" providerId="ADAL" clId="{73C448CF-3FC6-44AA-BDD0-52C8E9E94ABC}" dt="2022-10-24T01:19:55.386" v="2189"/>
          <ac:grpSpMkLst>
            <pc:docMk/>
            <pc:sldMk cId="926010750" sldId="268"/>
            <ac:grpSpMk id="16" creationId="{5457F0C5-8263-4B95-9CD3-CD165BC44A09}"/>
          </ac:grpSpMkLst>
        </pc:grpChg>
        <pc:grpChg chg="del mod">
          <ac:chgData name="Anwarul Patwary" userId="e9f82bcb-ad83-4f66-80e6-a524eca623fa" providerId="ADAL" clId="{73C448CF-3FC6-44AA-BDD0-52C8E9E94ABC}" dt="2022-10-24T01:19:51.535" v="2186"/>
          <ac:grpSpMkLst>
            <pc:docMk/>
            <pc:sldMk cId="926010750" sldId="268"/>
            <ac:grpSpMk id="20" creationId="{E2BD6BAF-6812-4148-9E7D-5966432734F5}"/>
          </ac:grpSpMkLst>
        </pc:grpChg>
        <pc:grpChg chg="del mod">
          <ac:chgData name="Anwarul Patwary" userId="e9f82bcb-ad83-4f66-80e6-a524eca623fa" providerId="ADAL" clId="{73C448CF-3FC6-44AA-BDD0-52C8E9E94ABC}" dt="2022-10-24T01:19:55.386" v="2189"/>
          <ac:grpSpMkLst>
            <pc:docMk/>
            <pc:sldMk cId="926010750" sldId="268"/>
            <ac:grpSpMk id="23" creationId="{A790DAFD-C966-45E1-B50A-42CF2CB90D1E}"/>
          </ac:grpSpMkLst>
        </pc:grpChg>
        <pc:grpChg chg="del mod">
          <ac:chgData name="Anwarul Patwary" userId="e9f82bcb-ad83-4f66-80e6-a524eca623fa" providerId="ADAL" clId="{73C448CF-3FC6-44AA-BDD0-52C8E9E94ABC}" dt="2022-10-24T06:53:02.858" v="2576" actId="478"/>
          <ac:grpSpMkLst>
            <pc:docMk/>
            <pc:sldMk cId="926010750" sldId="268"/>
            <ac:grpSpMk id="26" creationId="{B0CED902-1A50-4FE9-AA12-1213C0408C25}"/>
          </ac:grpSpMkLst>
        </pc:grpChg>
        <pc:inkChg chg="add del">
          <ac:chgData name="Anwarul Patwary" userId="e9f82bcb-ad83-4f66-80e6-a524eca623fa" providerId="ADAL" clId="{73C448CF-3FC6-44AA-BDD0-52C8E9E94ABC}" dt="2022-10-24T06:53:06.955" v="2578" actId="478"/>
          <ac:inkMkLst>
            <pc:docMk/>
            <pc:sldMk cId="926010750" sldId="268"/>
            <ac:inkMk id="3" creationId="{EA5955A5-2BC2-409D-AB7B-F107363E30A5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4" creationId="{34C00999-26CE-45CF-833B-5588B4FC948E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5" creationId="{2CDC1529-781C-4946-AE13-AF7EF97F0379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7" creationId="{F85B7EE5-DCCE-430E-8444-908D05DD2576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8" creationId="{171BF662-2549-47C1-890C-009B09790544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10" creationId="{25492A48-14CA-488E-A1A2-1A41B84D09CB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11" creationId="{4A9EFD43-915F-4E9A-BC04-463A728C5658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13" creationId="{43FACEF3-4A53-4B63-A947-EBB48503BDD5}"/>
          </ac:inkMkLst>
        </pc:inkChg>
        <pc:inkChg chg="add del mod">
          <ac:chgData name="Anwarul Patwary" userId="e9f82bcb-ad83-4f66-80e6-a524eca623fa" providerId="ADAL" clId="{73C448CF-3FC6-44AA-BDD0-52C8E9E94ABC}" dt="2022-10-24T06:53:05.267" v="2577" actId="478"/>
          <ac:inkMkLst>
            <pc:docMk/>
            <pc:sldMk cId="926010750" sldId="268"/>
            <ac:inkMk id="15" creationId="{F9E11A2C-1585-444C-AD4D-FDD21CC647AB}"/>
          </ac:inkMkLst>
        </pc:inkChg>
        <pc:inkChg chg="add del">
          <ac:chgData name="Anwarul Patwary" userId="e9f82bcb-ad83-4f66-80e6-a524eca623fa" providerId="ADAL" clId="{73C448CF-3FC6-44AA-BDD0-52C8E9E94ABC}" dt="2022-10-24T06:53:08.308" v="2579" actId="478"/>
          <ac:inkMkLst>
            <pc:docMk/>
            <pc:sldMk cId="926010750" sldId="268"/>
            <ac:inkMk id="17" creationId="{27FFB8F4-C74C-4626-A837-6C98D29F7104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18" creationId="{AEE419AB-AEF9-4915-A52C-DE345B34E96D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19" creationId="{B5D8D6E2-63AD-4C9B-A324-8D4CCB43A6D4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21" creationId="{A7C6C496-F00B-4A75-BAF3-9B48051E8EDE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22" creationId="{3FD56CF6-5905-4696-A910-58727C57A26F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24" creationId="{BEF57CCC-FD1D-432B-B048-AB6735CCDF02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25" creationId="{D7861C55-ADDF-4EDB-A089-FBC6136F47EE}"/>
          </ac:inkMkLst>
        </pc:inkChg>
        <pc:inkChg chg="add del">
          <ac:chgData name="Anwarul Patwary" userId="e9f82bcb-ad83-4f66-80e6-a524eca623fa" providerId="ADAL" clId="{73C448CF-3FC6-44AA-BDD0-52C8E9E94ABC}" dt="2022-10-24T06:53:10.130" v="2580" actId="478"/>
          <ac:inkMkLst>
            <pc:docMk/>
            <pc:sldMk cId="926010750" sldId="268"/>
            <ac:inkMk id="27" creationId="{C37B4597-C464-4694-8AB9-65502C1E5C60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3:57.066" v="2610" actId="478"/>
        <pc:sldMkLst>
          <pc:docMk/>
          <pc:sldMk cId="3954063522" sldId="271"/>
        </pc:sldMkLst>
        <pc:grpChg chg="del mod">
          <ac:chgData name="Anwarul Patwary" userId="e9f82bcb-ad83-4f66-80e6-a524eca623fa" providerId="ADAL" clId="{73C448CF-3FC6-44AA-BDD0-52C8E9E94ABC}" dt="2022-10-24T01:23:18.502" v="2235"/>
          <ac:grpSpMkLst>
            <pc:docMk/>
            <pc:sldMk cId="3954063522" sldId="271"/>
            <ac:grpSpMk id="10" creationId="{3E48A5D8-B418-4CE4-989D-2C0365C5279E}"/>
          </ac:grpSpMkLst>
        </pc:grpChg>
        <pc:grpChg chg="del mod">
          <ac:chgData name="Anwarul Patwary" userId="e9f82bcb-ad83-4f66-80e6-a524eca623fa" providerId="ADAL" clId="{73C448CF-3FC6-44AA-BDD0-52C8E9E94ABC}" dt="2022-10-24T01:23:02.358" v="2225"/>
          <ac:grpSpMkLst>
            <pc:docMk/>
            <pc:sldMk cId="3954063522" sldId="271"/>
            <ac:grpSpMk id="14" creationId="{93443322-1E04-408B-BF06-064FFED6DFF9}"/>
          </ac:grpSpMkLst>
        </pc:grpChg>
        <pc:grpChg chg="del mod">
          <ac:chgData name="Anwarul Patwary" userId="e9f82bcb-ad83-4f66-80e6-a524eca623fa" providerId="ADAL" clId="{73C448CF-3FC6-44AA-BDD0-52C8E9E94ABC}" dt="2022-10-24T06:53:36.432" v="2596" actId="478"/>
          <ac:grpSpMkLst>
            <pc:docMk/>
            <pc:sldMk cId="3954063522" sldId="271"/>
            <ac:grpSpMk id="27" creationId="{D5749BAA-CB44-4F79-BE3E-48E6E982388D}"/>
          </ac:grpSpMkLst>
        </pc:grpChg>
        <pc:grpChg chg="del mod">
          <ac:chgData name="Anwarul Patwary" userId="e9f82bcb-ad83-4f66-80e6-a524eca623fa" providerId="ADAL" clId="{73C448CF-3FC6-44AA-BDD0-52C8E9E94ABC}" dt="2022-10-24T06:53:38.300" v="2597" actId="478"/>
          <ac:grpSpMkLst>
            <pc:docMk/>
            <pc:sldMk cId="3954063522" sldId="271"/>
            <ac:grpSpMk id="30" creationId="{75FB9EB8-325B-4AC7-9E4E-D3185E236744}"/>
          </ac:grpSpMkLst>
        </pc:grpChg>
        <pc:grpChg chg="del mod">
          <ac:chgData name="Anwarul Patwary" userId="e9f82bcb-ad83-4f66-80e6-a524eca623fa" providerId="ADAL" clId="{73C448CF-3FC6-44AA-BDD0-52C8E9E94ABC}" dt="2022-10-24T01:23:15.594" v="2233"/>
          <ac:grpSpMkLst>
            <pc:docMk/>
            <pc:sldMk cId="3954063522" sldId="271"/>
            <ac:grpSpMk id="16385" creationId="{F10F662A-4047-435D-A8CA-BE27981BCF85}"/>
          </ac:grpSpMkLst>
        </pc:grpChg>
        <pc:grpChg chg="del mod">
          <ac:chgData name="Anwarul Patwary" userId="e9f82bcb-ad83-4f66-80e6-a524eca623fa" providerId="ADAL" clId="{73C448CF-3FC6-44AA-BDD0-52C8E9E94ABC}" dt="2022-10-24T06:53:44.579" v="2601" actId="478"/>
          <ac:grpSpMkLst>
            <pc:docMk/>
            <pc:sldMk cId="3954063522" sldId="271"/>
            <ac:grpSpMk id="16412" creationId="{A6FD1E6E-B274-48E4-BE18-CDBAFD07CD83}"/>
          </ac:grpSpMkLst>
        </pc:grpChg>
        <pc:grpChg chg="del mod">
          <ac:chgData name="Anwarul Patwary" userId="e9f82bcb-ad83-4f66-80e6-a524eca623fa" providerId="ADAL" clId="{73C448CF-3FC6-44AA-BDD0-52C8E9E94ABC}" dt="2022-10-24T01:23:18.502" v="2235"/>
          <ac:grpSpMkLst>
            <pc:docMk/>
            <pc:sldMk cId="3954063522" sldId="271"/>
            <ac:grpSpMk id="16413" creationId="{AD8FFBA1-FB22-4754-B312-13E952671B77}"/>
          </ac:grpSpMkLst>
        </pc:grpChg>
        <pc:grpChg chg="del mod">
          <ac:chgData name="Anwarul Patwary" userId="e9f82bcb-ad83-4f66-80e6-a524eca623fa" providerId="ADAL" clId="{73C448CF-3FC6-44AA-BDD0-52C8E9E94ABC}" dt="2022-10-24T01:23:21.239" v="2237"/>
          <ac:grpSpMkLst>
            <pc:docMk/>
            <pc:sldMk cId="3954063522" sldId="271"/>
            <ac:grpSpMk id="16415" creationId="{3AA836D8-5CF6-4708-9438-400C3DFF2198}"/>
          </ac:grpSpMkLst>
        </pc:grpChg>
        <pc:grpChg chg="del mod">
          <ac:chgData name="Anwarul Patwary" userId="e9f82bcb-ad83-4f66-80e6-a524eca623fa" providerId="ADAL" clId="{73C448CF-3FC6-44AA-BDD0-52C8E9E94ABC}" dt="2022-10-24T01:23:27.231" v="2240"/>
          <ac:grpSpMkLst>
            <pc:docMk/>
            <pc:sldMk cId="3954063522" sldId="271"/>
            <ac:grpSpMk id="16417" creationId="{F85E2611-2562-4EA6-9CE1-2D9815D362FE}"/>
          </ac:grpSpMkLst>
        </pc:grpChg>
        <pc:grpChg chg="del mod">
          <ac:chgData name="Anwarul Patwary" userId="e9f82bcb-ad83-4f66-80e6-a524eca623fa" providerId="ADAL" clId="{73C448CF-3FC6-44AA-BDD0-52C8E9E94ABC}" dt="2022-10-24T01:23:34.586" v="2242"/>
          <ac:grpSpMkLst>
            <pc:docMk/>
            <pc:sldMk cId="3954063522" sldId="271"/>
            <ac:grpSpMk id="16420" creationId="{60438AC9-4B6E-4E20-8FFE-72D3E9DDE396}"/>
          </ac:grpSpMkLst>
        </pc:grpChg>
        <pc:grpChg chg="del mod">
          <ac:chgData name="Anwarul Patwary" userId="e9f82bcb-ad83-4f66-80e6-a524eca623fa" providerId="ADAL" clId="{73C448CF-3FC6-44AA-BDD0-52C8E9E94ABC}" dt="2022-10-24T01:23:35.657" v="2244"/>
          <ac:grpSpMkLst>
            <pc:docMk/>
            <pc:sldMk cId="3954063522" sldId="271"/>
            <ac:grpSpMk id="16422" creationId="{9AC3D9D8-0B65-44B1-B380-AFA62A26E0F3}"/>
          </ac:grpSpMkLst>
        </pc:grpChg>
        <pc:grpChg chg="del mod">
          <ac:chgData name="Anwarul Patwary" userId="e9f82bcb-ad83-4f66-80e6-a524eca623fa" providerId="ADAL" clId="{73C448CF-3FC6-44AA-BDD0-52C8E9E94ABC}" dt="2022-10-24T06:53:25.132" v="2587" actId="478"/>
          <ac:grpSpMkLst>
            <pc:docMk/>
            <pc:sldMk cId="3954063522" sldId="271"/>
            <ac:grpSpMk id="16424" creationId="{5F627C59-4B09-48F1-B855-1920194B908E}"/>
          </ac:grpSpMkLst>
        </pc:grpChg>
        <pc:inkChg chg="add del">
          <ac:chgData name="Anwarul Patwary" userId="e9f82bcb-ad83-4f66-80e6-a524eca623fa" providerId="ADAL" clId="{73C448CF-3FC6-44AA-BDD0-52C8E9E94ABC}" dt="2022-10-24T06:53:41.337" v="2599" actId="478"/>
          <ac:inkMkLst>
            <pc:docMk/>
            <pc:sldMk cId="3954063522" sldId="271"/>
            <ac:inkMk id="3" creationId="{DFEEB36E-9ADD-402E-8976-D7F4A7CBF186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4" creationId="{B789CF2F-11A7-4825-BEE5-E6FD82D021D5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5" creationId="{1EB4BBAD-7B2F-47EC-9CC6-CED146DD7936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6" creationId="{95C958D2-919A-4335-81F7-4FE089112619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7" creationId="{1A28B96C-2F98-4ACE-9560-40DEBCB8DAD7}"/>
          </ac:inkMkLst>
        </pc:inkChg>
        <pc:inkChg chg="add del mod">
          <ac:chgData name="Anwarul Patwary" userId="e9f82bcb-ad83-4f66-80e6-a524eca623fa" providerId="ADAL" clId="{73C448CF-3FC6-44AA-BDD0-52C8E9E94ABC}" dt="2022-10-24T06:53:50.069" v="2605" actId="478"/>
          <ac:inkMkLst>
            <pc:docMk/>
            <pc:sldMk cId="3954063522" sldId="271"/>
            <ac:inkMk id="8" creationId="{8A25CC71-2F6B-4A2E-99B9-E6DF24AC24F5}"/>
          </ac:inkMkLst>
        </pc:inkChg>
        <pc:inkChg chg="add del mod">
          <ac:chgData name="Anwarul Patwary" userId="e9f82bcb-ad83-4f66-80e6-a524eca623fa" providerId="ADAL" clId="{73C448CF-3FC6-44AA-BDD0-52C8E9E94ABC}" dt="2022-10-24T06:53:51.215" v="2606" actId="478"/>
          <ac:inkMkLst>
            <pc:docMk/>
            <pc:sldMk cId="3954063522" sldId="271"/>
            <ac:inkMk id="9" creationId="{D83CF081-1BF4-4367-BB62-49836AF73AEA}"/>
          </ac:inkMkLst>
        </pc:inkChg>
        <pc:inkChg chg="add del">
          <ac:chgData name="Anwarul Patwary" userId="e9f82bcb-ad83-4f66-80e6-a524eca623fa" providerId="ADAL" clId="{73C448CF-3FC6-44AA-BDD0-52C8E9E94ABC}" dt="2022-10-24T06:53:25.947" v="2588" actId="478"/>
          <ac:inkMkLst>
            <pc:docMk/>
            <pc:sldMk cId="3954063522" sldId="271"/>
            <ac:inkMk id="11" creationId="{C66FE55D-6DBF-4930-9CE4-B49A8D88D5C3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2" creationId="{749A916C-018B-42F6-87A6-49C5CCE777B1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3" creationId="{5BE43B17-25E2-4587-9F05-018276F63D90}"/>
          </ac:inkMkLst>
        </pc:inkChg>
        <pc:inkChg chg="add del">
          <ac:chgData name="Anwarul Patwary" userId="e9f82bcb-ad83-4f66-80e6-a524eca623fa" providerId="ADAL" clId="{73C448CF-3FC6-44AA-BDD0-52C8E9E94ABC}" dt="2022-10-24T06:53:31.550" v="2592" actId="478"/>
          <ac:inkMkLst>
            <pc:docMk/>
            <pc:sldMk cId="3954063522" sldId="271"/>
            <ac:inkMk id="15" creationId="{8CCC33E3-14B5-4ADA-BAEA-EC8EC1FBA7B9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6" creationId="{B1C420C7-FD9F-4465-BD88-A0B5BB4E873F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7" creationId="{CAD89818-EE30-42E7-9F4F-49D3CE87E198}"/>
          </ac:inkMkLst>
        </pc:inkChg>
        <pc:inkChg chg="add del">
          <ac:chgData name="Anwarul Patwary" userId="e9f82bcb-ad83-4f66-80e6-a524eca623fa" providerId="ADAL" clId="{73C448CF-3FC6-44AA-BDD0-52C8E9E94ABC}" dt="2022-10-24T06:53:28.827" v="2590" actId="478"/>
          <ac:inkMkLst>
            <pc:docMk/>
            <pc:sldMk cId="3954063522" sldId="271"/>
            <ac:inkMk id="18" creationId="{85542CF9-B942-4129-A9F7-894D91375EFA}"/>
          </ac:inkMkLst>
        </pc:inkChg>
        <pc:inkChg chg="add del">
          <ac:chgData name="Anwarul Patwary" userId="e9f82bcb-ad83-4f66-80e6-a524eca623fa" providerId="ADAL" clId="{73C448CF-3FC6-44AA-BDD0-52C8E9E94ABC}" dt="2022-10-24T06:53:32.810" v="2593" actId="478"/>
          <ac:inkMkLst>
            <pc:docMk/>
            <pc:sldMk cId="3954063522" sldId="271"/>
            <ac:inkMk id="19" creationId="{50633157-80FF-4717-8542-E4E93206E6A5}"/>
          </ac:inkMkLst>
        </pc:inkChg>
        <pc:inkChg chg="add del">
          <ac:chgData name="Anwarul Patwary" userId="e9f82bcb-ad83-4f66-80e6-a524eca623fa" providerId="ADAL" clId="{73C448CF-3FC6-44AA-BDD0-52C8E9E94ABC}" dt="2022-10-24T06:53:33.938" v="2594" actId="478"/>
          <ac:inkMkLst>
            <pc:docMk/>
            <pc:sldMk cId="3954063522" sldId="271"/>
            <ac:inkMk id="20" creationId="{99A44C78-BE43-4B9A-A1F5-72A45559146D}"/>
          </ac:inkMkLst>
        </pc:inkChg>
        <pc:inkChg chg="add del">
          <ac:chgData name="Anwarul Patwary" userId="e9f82bcb-ad83-4f66-80e6-a524eca623fa" providerId="ADAL" clId="{73C448CF-3FC6-44AA-BDD0-52C8E9E94ABC}" dt="2022-10-24T06:53:35.061" v="2595" actId="478"/>
          <ac:inkMkLst>
            <pc:docMk/>
            <pc:sldMk cId="3954063522" sldId="271"/>
            <ac:inkMk id="21" creationId="{715BE3FB-271D-489A-8F03-153889E82634}"/>
          </ac:inkMkLst>
        </pc:inkChg>
        <pc:inkChg chg="add mod">
          <ac:chgData name="Anwarul Patwary" userId="e9f82bcb-ad83-4f66-80e6-a524eca623fa" providerId="ADAL" clId="{73C448CF-3FC6-44AA-BDD0-52C8E9E94ABC}" dt="2022-10-24T01:22:45.833" v="2219"/>
          <ac:inkMkLst>
            <pc:docMk/>
            <pc:sldMk cId="3954063522" sldId="271"/>
            <ac:inkMk id="24" creationId="{78725D31-ECC6-49C6-98D4-D9A68592E9E8}"/>
          </ac:inkMkLst>
        </pc:inkChg>
        <pc:inkChg chg="add mod">
          <ac:chgData name="Anwarul Patwary" userId="e9f82bcb-ad83-4f66-80e6-a524eca623fa" providerId="ADAL" clId="{73C448CF-3FC6-44AA-BDD0-52C8E9E94ABC}" dt="2022-10-24T01:22:45.833" v="2219"/>
          <ac:inkMkLst>
            <pc:docMk/>
            <pc:sldMk cId="3954063522" sldId="271"/>
            <ac:inkMk id="25" creationId="{C34C2C61-0A3E-40D9-86C5-45D5C89AC486}"/>
          </ac:inkMkLst>
        </pc:inkChg>
        <pc:inkChg chg="add del">
          <ac:chgData name="Anwarul Patwary" userId="e9f82bcb-ad83-4f66-80e6-a524eca623fa" providerId="ADAL" clId="{73C448CF-3FC6-44AA-BDD0-52C8E9E94ABC}" dt="2022-10-24T06:53:39.808" v="2598" actId="478"/>
          <ac:inkMkLst>
            <pc:docMk/>
            <pc:sldMk cId="3954063522" sldId="271"/>
            <ac:inkMk id="26" creationId="{D8F187A4-BBCB-419F-9CFC-7A9BC4867CCE}"/>
          </ac:inkMkLst>
        </pc:inkChg>
        <pc:inkChg chg="add mod">
          <ac:chgData name="Anwarul Patwary" userId="e9f82bcb-ad83-4f66-80e6-a524eca623fa" providerId="ADAL" clId="{73C448CF-3FC6-44AA-BDD0-52C8E9E94ABC}" dt="2022-10-24T01:22:53.826" v="2222"/>
          <ac:inkMkLst>
            <pc:docMk/>
            <pc:sldMk cId="3954063522" sldId="271"/>
            <ac:inkMk id="28" creationId="{052ED3A4-46ED-406F-A506-04651D26DDA5}"/>
          </ac:inkMkLst>
        </pc:inkChg>
        <pc:inkChg chg="add mod">
          <ac:chgData name="Anwarul Patwary" userId="e9f82bcb-ad83-4f66-80e6-a524eca623fa" providerId="ADAL" clId="{73C448CF-3FC6-44AA-BDD0-52C8E9E94ABC}" dt="2022-10-24T01:22:53.826" v="2222"/>
          <ac:inkMkLst>
            <pc:docMk/>
            <pc:sldMk cId="3954063522" sldId="271"/>
            <ac:inkMk id="29" creationId="{A6008ABB-2AA8-4138-AD3F-F275C1D31F0A}"/>
          </ac:inkMkLst>
        </pc:inkChg>
        <pc:inkChg chg="add del">
          <ac:chgData name="Anwarul Patwary" userId="e9f82bcb-ad83-4f66-80e6-a524eca623fa" providerId="ADAL" clId="{73C448CF-3FC6-44AA-BDD0-52C8E9E94ABC}" dt="2022-10-24T06:53:27.140" v="2589" actId="478"/>
          <ac:inkMkLst>
            <pc:docMk/>
            <pc:sldMk cId="3954063522" sldId="271"/>
            <ac:inkMk id="31" creationId="{53DF88E1-4299-43B0-980C-0156EC9C01A4}"/>
          </ac:inkMkLst>
        </pc:inkChg>
        <pc:inkChg chg="add del mod">
          <ac:chgData name="Anwarul Patwary" userId="e9f82bcb-ad83-4f66-80e6-a524eca623fa" providerId="ADAL" clId="{73C448CF-3FC6-44AA-BDD0-52C8E9E94ABC}" dt="2022-10-24T06:53:47.569" v="2603" actId="478"/>
          <ac:inkMkLst>
            <pc:docMk/>
            <pc:sldMk cId="3954063522" sldId="271"/>
            <ac:inkMk id="16384" creationId="{0B32888D-67C1-4804-948E-8297A8C0A6F6}"/>
          </ac:inkMkLst>
        </pc:inkChg>
        <pc:inkChg chg="add del mod">
          <ac:chgData name="Anwarul Patwary" userId="e9f82bcb-ad83-4f66-80e6-a524eca623fa" providerId="ADAL" clId="{73C448CF-3FC6-44AA-BDD0-52C8E9E94ABC}" dt="2022-10-24T06:53:46.557" v="2602" actId="478"/>
          <ac:inkMkLst>
            <pc:docMk/>
            <pc:sldMk cId="3954063522" sldId="271"/>
            <ac:inkMk id="16386" creationId="{F5F0FE26-F380-4022-B661-F8E732BD1055}"/>
          </ac:inkMkLst>
        </pc:inkChg>
        <pc:inkChg chg="add mod">
          <ac:chgData name="Anwarul Patwary" userId="e9f82bcb-ad83-4f66-80e6-a524eca623fa" providerId="ADAL" clId="{73C448CF-3FC6-44AA-BDD0-52C8E9E94ABC}" dt="2022-10-24T01:23:15.594" v="2233"/>
          <ac:inkMkLst>
            <pc:docMk/>
            <pc:sldMk cId="3954063522" sldId="271"/>
            <ac:inkMk id="16406" creationId="{37B7A5FA-5304-43EE-8E46-6E4E64B39446}"/>
          </ac:inkMkLst>
        </pc:inkChg>
        <pc:inkChg chg="add mod">
          <ac:chgData name="Anwarul Patwary" userId="e9f82bcb-ad83-4f66-80e6-a524eca623fa" providerId="ADAL" clId="{73C448CF-3FC6-44AA-BDD0-52C8E9E94ABC}" dt="2022-10-24T01:23:15.594" v="2233"/>
          <ac:inkMkLst>
            <pc:docMk/>
            <pc:sldMk cId="3954063522" sldId="271"/>
            <ac:inkMk id="16407" creationId="{38C76489-37FC-4018-A8D0-69B5914314AB}"/>
          </ac:inkMkLst>
        </pc:inkChg>
        <pc:inkChg chg="add mod">
          <ac:chgData name="Anwarul Patwary" userId="e9f82bcb-ad83-4f66-80e6-a524eca623fa" providerId="ADAL" clId="{73C448CF-3FC6-44AA-BDD0-52C8E9E94ABC}" dt="2022-10-24T01:23:15.594" v="2233"/>
          <ac:inkMkLst>
            <pc:docMk/>
            <pc:sldMk cId="3954063522" sldId="271"/>
            <ac:inkMk id="16408" creationId="{2651939C-7609-4C99-9949-FDBD556193DB}"/>
          </ac:inkMkLst>
        </pc:inkChg>
        <pc:inkChg chg="add mod">
          <ac:chgData name="Anwarul Patwary" userId="e9f82bcb-ad83-4f66-80e6-a524eca623fa" providerId="ADAL" clId="{73C448CF-3FC6-44AA-BDD0-52C8E9E94ABC}" dt="2022-10-24T01:23:15.594" v="2233"/>
          <ac:inkMkLst>
            <pc:docMk/>
            <pc:sldMk cId="3954063522" sldId="271"/>
            <ac:inkMk id="16409" creationId="{EE28ADE1-D7B2-49D4-8233-6CE0CE555A33}"/>
          </ac:inkMkLst>
        </pc:inkChg>
        <pc:inkChg chg="add mod">
          <ac:chgData name="Anwarul Patwary" userId="e9f82bcb-ad83-4f66-80e6-a524eca623fa" providerId="ADAL" clId="{73C448CF-3FC6-44AA-BDD0-52C8E9E94ABC}" dt="2022-10-24T01:23:15.594" v="2233"/>
          <ac:inkMkLst>
            <pc:docMk/>
            <pc:sldMk cId="3954063522" sldId="271"/>
            <ac:inkMk id="16410" creationId="{79F42177-F7E8-43E5-841F-12044697C0AE}"/>
          </ac:inkMkLst>
        </pc:inkChg>
        <pc:inkChg chg="add mod">
          <ac:chgData name="Anwarul Patwary" userId="e9f82bcb-ad83-4f66-80e6-a524eca623fa" providerId="ADAL" clId="{73C448CF-3FC6-44AA-BDD0-52C8E9E94ABC}" dt="2022-10-24T01:23:15.594" v="2233"/>
          <ac:inkMkLst>
            <pc:docMk/>
            <pc:sldMk cId="3954063522" sldId="271"/>
            <ac:inkMk id="16411" creationId="{6F30C834-8692-4AED-BC6B-DCEDAAFA5092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6414" creationId="{0EB401A7-5AD0-436A-9383-71D282BE6E97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6416" creationId="{8D6E2415-5FF8-463E-BB1C-C301703ADA79}"/>
          </ac:inkMkLst>
        </pc:inkChg>
        <pc:inkChg chg="add del">
          <ac:chgData name="Anwarul Patwary" userId="e9f82bcb-ad83-4f66-80e6-a524eca623fa" providerId="ADAL" clId="{73C448CF-3FC6-44AA-BDD0-52C8E9E94ABC}" dt="2022-10-24T06:53:43.162" v="2600" actId="478"/>
          <ac:inkMkLst>
            <pc:docMk/>
            <pc:sldMk cId="3954063522" sldId="271"/>
            <ac:inkMk id="16418" creationId="{0C54A3D0-46BB-4CE7-A499-BD071063AF44}"/>
          </ac:inkMkLst>
        </pc:inkChg>
        <pc:inkChg chg="add del mod">
          <ac:chgData name="Anwarul Patwary" userId="e9f82bcb-ad83-4f66-80e6-a524eca623fa" providerId="ADAL" clId="{73C448CF-3FC6-44AA-BDD0-52C8E9E94ABC}" dt="2022-10-24T06:53:48.584" v="2604" actId="478"/>
          <ac:inkMkLst>
            <pc:docMk/>
            <pc:sldMk cId="3954063522" sldId="271"/>
            <ac:inkMk id="16419" creationId="{733C27E9-9EF3-4F68-A624-2B991CEE407E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6421" creationId="{57ED4565-1C9D-42A0-B72B-FD8963270784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6423" creationId="{73CF11B8-4775-4E6B-8566-D0D20891369F}"/>
          </ac:inkMkLst>
        </pc:inkChg>
        <pc:inkChg chg="add del">
          <ac:chgData name="Anwarul Patwary" userId="e9f82bcb-ad83-4f66-80e6-a524eca623fa" providerId="ADAL" clId="{73C448CF-3FC6-44AA-BDD0-52C8E9E94ABC}" dt="2022-10-24T06:53:52.838" v="2607" actId="478"/>
          <ac:inkMkLst>
            <pc:docMk/>
            <pc:sldMk cId="3954063522" sldId="271"/>
            <ac:inkMk id="16425" creationId="{B168ED11-F990-4B19-B0B3-D7790D6FC9D4}"/>
          </ac:inkMkLst>
        </pc:inkChg>
        <pc:inkChg chg="add del">
          <ac:chgData name="Anwarul Patwary" userId="e9f82bcb-ad83-4f66-80e6-a524eca623fa" providerId="ADAL" clId="{73C448CF-3FC6-44AA-BDD0-52C8E9E94ABC}" dt="2022-10-24T06:53:54.255" v="2608" actId="478"/>
          <ac:inkMkLst>
            <pc:docMk/>
            <pc:sldMk cId="3954063522" sldId="271"/>
            <ac:inkMk id="16426" creationId="{16C1BC45-3DA7-4E27-A9E8-3EB758AC8C47}"/>
          </ac:inkMkLst>
        </pc:inkChg>
        <pc:inkChg chg="add del">
          <ac:chgData name="Anwarul Patwary" userId="e9f82bcb-ad83-4f66-80e6-a524eca623fa" providerId="ADAL" clId="{73C448CF-3FC6-44AA-BDD0-52C8E9E94ABC}" dt="2022-10-24T06:53:30.270" v="2591" actId="478"/>
          <ac:inkMkLst>
            <pc:docMk/>
            <pc:sldMk cId="3954063522" sldId="271"/>
            <ac:inkMk id="16427" creationId="{0B6D1543-869A-4173-A7EB-3A32B7AB66BD}"/>
          </ac:inkMkLst>
        </pc:inkChg>
        <pc:inkChg chg="add del">
          <ac:chgData name="Anwarul Patwary" userId="e9f82bcb-ad83-4f66-80e6-a524eca623fa" providerId="ADAL" clId="{73C448CF-3FC6-44AA-BDD0-52C8E9E94ABC}" dt="2022-10-24T06:53:57.066" v="2610" actId="478"/>
          <ac:inkMkLst>
            <pc:docMk/>
            <pc:sldMk cId="3954063522" sldId="271"/>
            <ac:inkMk id="16428" creationId="{FCA7E22B-C819-4AB8-B758-44352DBCF301}"/>
          </ac:inkMkLst>
        </pc:inkChg>
        <pc:inkChg chg="add del">
          <ac:chgData name="Anwarul Patwary" userId="e9f82bcb-ad83-4f66-80e6-a524eca623fa" providerId="ADAL" clId="{73C448CF-3FC6-44AA-BDD0-52C8E9E94ABC}" dt="2022-10-24T06:53:55.538" v="2609" actId="478"/>
          <ac:inkMkLst>
            <pc:docMk/>
            <pc:sldMk cId="3954063522" sldId="271"/>
            <ac:inkMk id="16429" creationId="{3C22375C-854C-4472-827E-0FA98B08B9D7}"/>
          </ac:inkMkLst>
        </pc:inkChg>
      </pc:sldChg>
      <pc:sldChg chg="addSp delSp mod">
        <pc:chgData name="Anwarul Patwary" userId="e9f82bcb-ad83-4f66-80e6-a524eca623fa" providerId="ADAL" clId="{73C448CF-3FC6-44AA-BDD0-52C8E9E94ABC}" dt="2022-10-24T06:53:21.672" v="2586" actId="478"/>
        <pc:sldMkLst>
          <pc:docMk/>
          <pc:sldMk cId="647815333" sldId="272"/>
        </pc:sldMkLst>
        <pc:inkChg chg="add del">
          <ac:chgData name="Anwarul Patwary" userId="e9f82bcb-ad83-4f66-80e6-a524eca623fa" providerId="ADAL" clId="{73C448CF-3FC6-44AA-BDD0-52C8E9E94ABC}" dt="2022-10-24T06:53:14.806" v="2581" actId="478"/>
          <ac:inkMkLst>
            <pc:docMk/>
            <pc:sldMk cId="647815333" sldId="272"/>
            <ac:inkMk id="3" creationId="{BFAEABC7-64E1-485A-BC99-D03E2A143167}"/>
          </ac:inkMkLst>
        </pc:inkChg>
        <pc:inkChg chg="add del">
          <ac:chgData name="Anwarul Patwary" userId="e9f82bcb-ad83-4f66-80e6-a524eca623fa" providerId="ADAL" clId="{73C448CF-3FC6-44AA-BDD0-52C8E9E94ABC}" dt="2022-10-24T06:53:15.710" v="2582" actId="478"/>
          <ac:inkMkLst>
            <pc:docMk/>
            <pc:sldMk cId="647815333" sldId="272"/>
            <ac:inkMk id="4" creationId="{322782B6-3343-40DC-953A-85E0F821A477}"/>
          </ac:inkMkLst>
        </pc:inkChg>
        <pc:inkChg chg="add del">
          <ac:chgData name="Anwarul Patwary" userId="e9f82bcb-ad83-4f66-80e6-a524eca623fa" providerId="ADAL" clId="{73C448CF-3FC6-44AA-BDD0-52C8E9E94ABC}" dt="2022-10-24T06:53:16.926" v="2583" actId="478"/>
          <ac:inkMkLst>
            <pc:docMk/>
            <pc:sldMk cId="647815333" sldId="272"/>
            <ac:inkMk id="6" creationId="{2621B7B8-5DF4-4168-9DB6-70BBBFA545B1}"/>
          </ac:inkMkLst>
        </pc:inkChg>
        <pc:inkChg chg="add del">
          <ac:chgData name="Anwarul Patwary" userId="e9f82bcb-ad83-4f66-80e6-a524eca623fa" providerId="ADAL" clId="{73C448CF-3FC6-44AA-BDD0-52C8E9E94ABC}" dt="2022-10-24T06:53:18.995" v="2584" actId="478"/>
          <ac:inkMkLst>
            <pc:docMk/>
            <pc:sldMk cId="647815333" sldId="272"/>
            <ac:inkMk id="7" creationId="{11C1465B-1CB0-41F7-BD54-ED71ACDCA36F}"/>
          </ac:inkMkLst>
        </pc:inkChg>
        <pc:inkChg chg="add del">
          <ac:chgData name="Anwarul Patwary" userId="e9f82bcb-ad83-4f66-80e6-a524eca623fa" providerId="ADAL" clId="{73C448CF-3FC6-44AA-BDD0-52C8E9E94ABC}" dt="2022-10-24T06:53:20.546" v="2585" actId="478"/>
          <ac:inkMkLst>
            <pc:docMk/>
            <pc:sldMk cId="647815333" sldId="272"/>
            <ac:inkMk id="8" creationId="{C39F585E-9FFE-4AD9-963D-9D2CB427AA1A}"/>
          </ac:inkMkLst>
        </pc:inkChg>
        <pc:inkChg chg="add del">
          <ac:chgData name="Anwarul Patwary" userId="e9f82bcb-ad83-4f66-80e6-a524eca623fa" providerId="ADAL" clId="{73C448CF-3FC6-44AA-BDD0-52C8E9E94ABC}" dt="2022-10-24T06:53:21.672" v="2586" actId="478"/>
          <ac:inkMkLst>
            <pc:docMk/>
            <pc:sldMk cId="647815333" sldId="272"/>
            <ac:inkMk id="9" creationId="{50EA1FF6-4F37-4E38-BACF-6FC860DF98FB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4:15.608" v="2621" actId="478"/>
        <pc:sldMkLst>
          <pc:docMk/>
          <pc:sldMk cId="1799931483" sldId="273"/>
        </pc:sldMkLst>
        <pc:grpChg chg="del mod">
          <ac:chgData name="Anwarul Patwary" userId="e9f82bcb-ad83-4f66-80e6-a524eca623fa" providerId="ADAL" clId="{73C448CF-3FC6-44AA-BDD0-52C8E9E94ABC}" dt="2022-10-24T06:54:04.626" v="2614" actId="478"/>
          <ac:grpSpMkLst>
            <pc:docMk/>
            <pc:sldMk cId="1799931483" sldId="273"/>
            <ac:grpSpMk id="19" creationId="{3F81E39B-BBC8-4F82-8E58-AAA9B9F83218}"/>
          </ac:grpSpMkLst>
        </pc:grpChg>
        <pc:grpChg chg="del mod">
          <ac:chgData name="Anwarul Patwary" userId="e9f82bcb-ad83-4f66-80e6-a524eca623fa" providerId="ADAL" clId="{73C448CF-3FC6-44AA-BDD0-52C8E9E94ABC}" dt="2022-10-24T06:54:02.602" v="2612" actId="478"/>
          <ac:grpSpMkLst>
            <pc:docMk/>
            <pc:sldMk cId="1799931483" sldId="273"/>
            <ac:grpSpMk id="20" creationId="{4C8C4343-AFF5-4889-9C23-6C097895C287}"/>
          </ac:grpSpMkLst>
        </pc:grpChg>
        <pc:grpChg chg="del mod">
          <ac:chgData name="Anwarul Patwary" userId="e9f82bcb-ad83-4f66-80e6-a524eca623fa" providerId="ADAL" clId="{73C448CF-3FC6-44AA-BDD0-52C8E9E94ABC}" dt="2022-10-24T06:54:14.008" v="2620" actId="478"/>
          <ac:grpSpMkLst>
            <pc:docMk/>
            <pc:sldMk cId="1799931483" sldId="273"/>
            <ac:grpSpMk id="27" creationId="{FE7072B4-58E0-4822-9E7D-907C512C394A}"/>
          </ac:grpSpMkLst>
        </pc:grpChg>
        <pc:inkChg chg="add del">
          <ac:chgData name="Anwarul Patwary" userId="e9f82bcb-ad83-4f66-80e6-a524eca623fa" providerId="ADAL" clId="{73C448CF-3FC6-44AA-BDD0-52C8E9E94ABC}" dt="2022-10-24T06:54:06.938" v="2615" actId="478"/>
          <ac:inkMkLst>
            <pc:docMk/>
            <pc:sldMk cId="1799931483" sldId="273"/>
            <ac:inkMk id="3" creationId="{307637BF-D2F3-4BA6-88D8-AA1A6CA8AF9D}"/>
          </ac:inkMkLst>
        </pc:inkChg>
        <pc:inkChg chg="add del">
          <ac:chgData name="Anwarul Patwary" userId="e9f82bcb-ad83-4f66-80e6-a524eca623fa" providerId="ADAL" clId="{73C448CF-3FC6-44AA-BDD0-52C8E9E94ABC}" dt="2022-10-24T06:54:01.471" v="2611" actId="478"/>
          <ac:inkMkLst>
            <pc:docMk/>
            <pc:sldMk cId="1799931483" sldId="273"/>
            <ac:inkMk id="4" creationId="{9257781C-EC86-4B7F-8097-027D356D2422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5" creationId="{2CEC699E-E41C-4D75-8EA6-9BF4D44E46B4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6" creationId="{D9474C03-432A-4CD9-8096-5481B95D5364}"/>
          </ac:inkMkLst>
        </pc:inkChg>
        <pc:inkChg chg="add del">
          <ac:chgData name="Anwarul Patwary" userId="e9f82bcb-ad83-4f66-80e6-a524eca623fa" providerId="ADAL" clId="{73C448CF-3FC6-44AA-BDD0-52C8E9E94ABC}" dt="2022-10-24T06:54:03.591" v="2613" actId="478"/>
          <ac:inkMkLst>
            <pc:docMk/>
            <pc:sldMk cId="1799931483" sldId="273"/>
            <ac:inkMk id="7" creationId="{A99D9B51-FA43-4B46-852C-D249897E8167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8" creationId="{16C77268-E256-42D9-A528-37BEA228E030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9" creationId="{BC311BD1-040D-4A34-A0AB-9AC915709B1B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0" creationId="{C15F0264-90C6-40E3-B876-2E672C468F56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1" creationId="{09691A79-CF05-478B-B3EA-B8148F1A3FEC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2" creationId="{56DD8B43-B114-480D-BAA8-75998A51E988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3" creationId="{72BAF6BB-2F1D-4880-846E-7D8772E12D0E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4" creationId="{6F4C7243-CF9D-4EE4-AB8F-48BDF8F0FAC2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5" creationId="{5491C9D4-C08D-49FE-BC90-913E39A0B7B9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6" creationId="{6DA925A3-22D2-47A9-BCAE-E0B55DDD39D7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7" creationId="{A26A6126-C1BB-4D89-B531-7DCA7CED545A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8" creationId="{B70F3567-A76B-4050-8E73-7BF213688515}"/>
          </ac:inkMkLst>
        </pc:inkChg>
        <pc:inkChg chg="add del">
          <ac:chgData name="Anwarul Patwary" userId="e9f82bcb-ad83-4f66-80e6-a524eca623fa" providerId="ADAL" clId="{73C448CF-3FC6-44AA-BDD0-52C8E9E94ABC}" dt="2022-10-24T06:54:08.495" v="2616" actId="478"/>
          <ac:inkMkLst>
            <pc:docMk/>
            <pc:sldMk cId="1799931483" sldId="273"/>
            <ac:inkMk id="21" creationId="{87809E6B-CF0E-4644-BD9F-1F38023BE6EA}"/>
          </ac:inkMkLst>
        </pc:inkChg>
        <pc:inkChg chg="add del">
          <ac:chgData name="Anwarul Patwary" userId="e9f82bcb-ad83-4f66-80e6-a524eca623fa" providerId="ADAL" clId="{73C448CF-3FC6-44AA-BDD0-52C8E9E94ABC}" dt="2022-10-24T06:54:10.137" v="2617" actId="478"/>
          <ac:inkMkLst>
            <pc:docMk/>
            <pc:sldMk cId="1799931483" sldId="273"/>
            <ac:inkMk id="22" creationId="{F2EC1669-3048-41C5-A475-A18BC993F11F}"/>
          </ac:inkMkLst>
        </pc:inkChg>
        <pc:inkChg chg="add del">
          <ac:chgData name="Anwarul Patwary" userId="e9f82bcb-ad83-4f66-80e6-a524eca623fa" providerId="ADAL" clId="{73C448CF-3FC6-44AA-BDD0-52C8E9E94ABC}" dt="2022-10-24T06:54:12.928" v="2619" actId="478"/>
          <ac:inkMkLst>
            <pc:docMk/>
            <pc:sldMk cId="1799931483" sldId="273"/>
            <ac:inkMk id="23" creationId="{DBCCC344-F826-428D-9048-374A60765F1F}"/>
          </ac:inkMkLst>
        </pc:inkChg>
        <pc:inkChg chg="add del">
          <ac:chgData name="Anwarul Patwary" userId="e9f82bcb-ad83-4f66-80e6-a524eca623fa" providerId="ADAL" clId="{73C448CF-3FC6-44AA-BDD0-52C8E9E94ABC}" dt="2022-10-24T06:54:11.646" v="2618" actId="478"/>
          <ac:inkMkLst>
            <pc:docMk/>
            <pc:sldMk cId="1799931483" sldId="273"/>
            <ac:inkMk id="24" creationId="{5F829491-7E25-49DC-A1E6-3BDF7A04DD9D}"/>
          </ac:inkMkLst>
        </pc:inkChg>
        <pc:inkChg chg="add mod">
          <ac:chgData name="Anwarul Patwary" userId="e9f82bcb-ad83-4f66-80e6-a524eca623fa" providerId="ADAL" clId="{73C448CF-3FC6-44AA-BDD0-52C8E9E94ABC}" dt="2022-10-24T01:26:21.173" v="2273"/>
          <ac:inkMkLst>
            <pc:docMk/>
            <pc:sldMk cId="1799931483" sldId="273"/>
            <ac:inkMk id="25" creationId="{51D2327E-36A8-419F-B6BB-FC20778443CA}"/>
          </ac:inkMkLst>
        </pc:inkChg>
        <pc:inkChg chg="add mod">
          <ac:chgData name="Anwarul Patwary" userId="e9f82bcb-ad83-4f66-80e6-a524eca623fa" providerId="ADAL" clId="{73C448CF-3FC6-44AA-BDD0-52C8E9E94ABC}" dt="2022-10-24T01:26:21.173" v="2273"/>
          <ac:inkMkLst>
            <pc:docMk/>
            <pc:sldMk cId="1799931483" sldId="273"/>
            <ac:inkMk id="26" creationId="{107EBA5C-AE23-4CEA-8FAB-5BD40844B5C5}"/>
          </ac:inkMkLst>
        </pc:inkChg>
        <pc:inkChg chg="add del">
          <ac:chgData name="Anwarul Patwary" userId="e9f82bcb-ad83-4f66-80e6-a524eca623fa" providerId="ADAL" clId="{73C448CF-3FC6-44AA-BDD0-52C8E9E94ABC}" dt="2022-10-24T06:54:15.608" v="2621" actId="478"/>
          <ac:inkMkLst>
            <pc:docMk/>
            <pc:sldMk cId="1799931483" sldId="273"/>
            <ac:inkMk id="28" creationId="{FD99BC55-0111-4A1A-893D-BEF89C879C04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4:41.004" v="2632" actId="478"/>
        <pc:sldMkLst>
          <pc:docMk/>
          <pc:sldMk cId="1903102874" sldId="276"/>
        </pc:sldMkLst>
        <pc:spChg chg="mod">
          <ac:chgData name="Anwarul Patwary" userId="e9f82bcb-ad83-4f66-80e6-a524eca623fa" providerId="ADAL" clId="{73C448CF-3FC6-44AA-BDD0-52C8E9E94ABC}" dt="2022-10-24T00:49:17.856" v="1999" actId="207"/>
          <ac:spMkLst>
            <pc:docMk/>
            <pc:sldMk cId="1903102874" sldId="276"/>
            <ac:spMk id="22535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48:59.650" v="1695" actId="207"/>
          <ac:spMkLst>
            <pc:docMk/>
            <pc:sldMk cId="1903102874" sldId="276"/>
            <ac:spMk id="300041" creationId="{00000000-0000-0000-0000-000000000000}"/>
          </ac:spMkLst>
        </pc:spChg>
        <pc:grpChg chg="del mod">
          <ac:chgData name="Anwarul Patwary" userId="e9f82bcb-ad83-4f66-80e6-a524eca623fa" providerId="ADAL" clId="{73C448CF-3FC6-44AA-BDD0-52C8E9E94ABC}" dt="2022-10-24T06:54:21.882" v="2623" actId="478"/>
          <ac:grpSpMkLst>
            <pc:docMk/>
            <pc:sldMk cId="1903102874" sldId="276"/>
            <ac:grpSpMk id="5" creationId="{000F475A-6887-4591-A4CE-4B1ABE972616}"/>
          </ac:grpSpMkLst>
        </pc:grpChg>
        <pc:inkChg chg="add mod">
          <ac:chgData name="Anwarul Patwary" userId="e9f82bcb-ad83-4f66-80e6-a524eca623fa" providerId="ADAL" clId="{73C448CF-3FC6-44AA-BDD0-52C8E9E94ABC}" dt="2022-10-24T01:27:06.369" v="2277"/>
          <ac:inkMkLst>
            <pc:docMk/>
            <pc:sldMk cId="1903102874" sldId="276"/>
            <ac:inkMk id="3" creationId="{EF3AC83E-9576-4549-82F7-784EC843FB7E}"/>
          </ac:inkMkLst>
        </pc:inkChg>
        <pc:inkChg chg="add mod">
          <ac:chgData name="Anwarul Patwary" userId="e9f82bcb-ad83-4f66-80e6-a524eca623fa" providerId="ADAL" clId="{73C448CF-3FC6-44AA-BDD0-52C8E9E94ABC}" dt="2022-10-24T01:27:06.369" v="2277"/>
          <ac:inkMkLst>
            <pc:docMk/>
            <pc:sldMk cId="1903102874" sldId="276"/>
            <ac:inkMk id="4" creationId="{9AE955A8-42CE-432A-A28E-94D325E9716A}"/>
          </ac:inkMkLst>
        </pc:inkChg>
        <pc:inkChg chg="add del">
          <ac:chgData name="Anwarul Patwary" userId="e9f82bcb-ad83-4f66-80e6-a524eca623fa" providerId="ADAL" clId="{73C448CF-3FC6-44AA-BDD0-52C8E9E94ABC}" dt="2022-10-24T06:54:23.615" v="2624" actId="478"/>
          <ac:inkMkLst>
            <pc:docMk/>
            <pc:sldMk cId="1903102874" sldId="276"/>
            <ac:inkMk id="6" creationId="{890E1D7C-066F-4DA2-8E98-3857DF181024}"/>
          </ac:inkMkLst>
        </pc:inkChg>
        <pc:inkChg chg="add del">
          <ac:chgData name="Anwarul Patwary" userId="e9f82bcb-ad83-4f66-80e6-a524eca623fa" providerId="ADAL" clId="{73C448CF-3FC6-44AA-BDD0-52C8E9E94ABC}" dt="2022-10-24T06:54:25.235" v="2625" actId="478"/>
          <ac:inkMkLst>
            <pc:docMk/>
            <pc:sldMk cId="1903102874" sldId="276"/>
            <ac:inkMk id="7" creationId="{70D865E6-D5A3-4DBD-B13D-548D7141532C}"/>
          </ac:inkMkLst>
        </pc:inkChg>
        <pc:inkChg chg="add del">
          <ac:chgData name="Anwarul Patwary" userId="e9f82bcb-ad83-4f66-80e6-a524eca623fa" providerId="ADAL" clId="{73C448CF-3FC6-44AA-BDD0-52C8E9E94ABC}" dt="2022-10-24T06:54:20.395" v="2622" actId="478"/>
          <ac:inkMkLst>
            <pc:docMk/>
            <pc:sldMk cId="1903102874" sldId="276"/>
            <ac:inkMk id="8" creationId="{5E38EE0E-DC89-4A4B-8CB8-83DEC3C49B4D}"/>
          </ac:inkMkLst>
        </pc:inkChg>
        <pc:inkChg chg="add del">
          <ac:chgData name="Anwarul Patwary" userId="e9f82bcb-ad83-4f66-80e6-a524eca623fa" providerId="ADAL" clId="{73C448CF-3FC6-44AA-BDD0-52C8E9E94ABC}" dt="2022-10-24T06:54:30.385" v="2626" actId="478"/>
          <ac:inkMkLst>
            <pc:docMk/>
            <pc:sldMk cId="1903102874" sldId="276"/>
            <ac:inkMk id="9" creationId="{EEC1687D-170A-47E4-AF59-5DCE9E6951D6}"/>
          </ac:inkMkLst>
        </pc:inkChg>
        <pc:inkChg chg="add del">
          <ac:chgData name="Anwarul Patwary" userId="e9f82bcb-ad83-4f66-80e6-a524eca623fa" providerId="ADAL" clId="{73C448CF-3FC6-44AA-BDD0-52C8E9E94ABC}" dt="2022-10-24T06:54:33.628" v="2628" actId="478"/>
          <ac:inkMkLst>
            <pc:docMk/>
            <pc:sldMk cId="1903102874" sldId="276"/>
            <ac:inkMk id="10" creationId="{9E65AB33-48E0-4E24-94B5-C875DE278872}"/>
          </ac:inkMkLst>
        </pc:inkChg>
        <pc:inkChg chg="add del">
          <ac:chgData name="Anwarul Patwary" userId="e9f82bcb-ad83-4f66-80e6-a524eca623fa" providerId="ADAL" clId="{73C448CF-3FC6-44AA-BDD0-52C8E9E94ABC}" dt="2022-10-24T06:54:37.003" v="2630" actId="478"/>
          <ac:inkMkLst>
            <pc:docMk/>
            <pc:sldMk cId="1903102874" sldId="276"/>
            <ac:inkMk id="11" creationId="{30DBABFB-938E-421C-B726-BBEC4CEE0639}"/>
          </ac:inkMkLst>
        </pc:inkChg>
        <pc:inkChg chg="add del">
          <ac:chgData name="Anwarul Patwary" userId="e9f82bcb-ad83-4f66-80e6-a524eca623fa" providerId="ADAL" clId="{73C448CF-3FC6-44AA-BDD0-52C8E9E94ABC}" dt="2022-10-24T06:54:35.291" v="2629" actId="478"/>
          <ac:inkMkLst>
            <pc:docMk/>
            <pc:sldMk cId="1903102874" sldId="276"/>
            <ac:inkMk id="12" creationId="{A9E4420C-5FBA-4582-9102-527070700914}"/>
          </ac:inkMkLst>
        </pc:inkChg>
        <pc:inkChg chg="add del">
          <ac:chgData name="Anwarul Patwary" userId="e9f82bcb-ad83-4f66-80e6-a524eca623fa" providerId="ADAL" clId="{73C448CF-3FC6-44AA-BDD0-52C8E9E94ABC}" dt="2022-10-24T06:54:38.490" v="2631" actId="478"/>
          <ac:inkMkLst>
            <pc:docMk/>
            <pc:sldMk cId="1903102874" sldId="276"/>
            <ac:inkMk id="13" creationId="{32F9569B-A0B3-4350-B260-47011AC98092}"/>
          </ac:inkMkLst>
        </pc:inkChg>
        <pc:inkChg chg="add del">
          <ac:chgData name="Anwarul Patwary" userId="e9f82bcb-ad83-4f66-80e6-a524eca623fa" providerId="ADAL" clId="{73C448CF-3FC6-44AA-BDD0-52C8E9E94ABC}" dt="2022-10-24T06:54:41.004" v="2632" actId="478"/>
          <ac:inkMkLst>
            <pc:docMk/>
            <pc:sldMk cId="1903102874" sldId="276"/>
            <ac:inkMk id="14" creationId="{40573BDA-A2D4-4792-8156-B248024FDEEA}"/>
          </ac:inkMkLst>
        </pc:inkChg>
        <pc:inkChg chg="add del">
          <ac:chgData name="Anwarul Patwary" userId="e9f82bcb-ad83-4f66-80e6-a524eca623fa" providerId="ADAL" clId="{73C448CF-3FC6-44AA-BDD0-52C8E9E94ABC}" dt="2022-10-24T06:54:32.030" v="2627" actId="478"/>
          <ac:inkMkLst>
            <pc:docMk/>
            <pc:sldMk cId="1903102874" sldId="276"/>
            <ac:inkMk id="15" creationId="{A318B291-7ACD-4410-A6A8-BB53AB67D358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5:56.607" v="2658" actId="478"/>
        <pc:sldMkLst>
          <pc:docMk/>
          <pc:sldMk cId="3385350951" sldId="277"/>
        </pc:sldMkLst>
        <pc:grpChg chg="del mod">
          <ac:chgData name="Anwarul Patwary" userId="e9f82bcb-ad83-4f66-80e6-a524eca623fa" providerId="ADAL" clId="{73C448CF-3FC6-44AA-BDD0-52C8E9E94ABC}" dt="2022-10-24T06:55:48.354" v="2653" actId="478"/>
          <ac:grpSpMkLst>
            <pc:docMk/>
            <pc:sldMk cId="3385350951" sldId="277"/>
            <ac:grpSpMk id="8" creationId="{E9D27F7F-F475-4E2D-87AD-704FA61F1EA4}"/>
          </ac:grpSpMkLst>
        </pc:grpChg>
        <pc:grpChg chg="del mod">
          <ac:chgData name="Anwarul Patwary" userId="e9f82bcb-ad83-4f66-80e6-a524eca623fa" providerId="ADAL" clId="{73C448CF-3FC6-44AA-BDD0-52C8E9E94ABC}" dt="2022-10-24T06:55:45.361" v="2651" actId="478"/>
          <ac:grpSpMkLst>
            <pc:docMk/>
            <pc:sldMk cId="3385350951" sldId="277"/>
            <ac:grpSpMk id="12" creationId="{3FE2B4C4-4FE0-4522-8C65-00983AE25D91}"/>
          </ac:grpSpMkLst>
        </pc:grpChg>
        <pc:grpChg chg="del mod">
          <ac:chgData name="Anwarul Patwary" userId="e9f82bcb-ad83-4f66-80e6-a524eca623fa" providerId="ADAL" clId="{73C448CF-3FC6-44AA-BDD0-52C8E9E94ABC}" dt="2022-10-24T01:32:15.535" v="2333"/>
          <ac:grpSpMkLst>
            <pc:docMk/>
            <pc:sldMk cId="3385350951" sldId="277"/>
            <ac:grpSpMk id="18" creationId="{00413486-4020-4C56-978B-3B424973D86E}"/>
          </ac:grpSpMkLst>
        </pc:grpChg>
        <pc:grpChg chg="del mod">
          <ac:chgData name="Anwarul Patwary" userId="e9f82bcb-ad83-4f66-80e6-a524eca623fa" providerId="ADAL" clId="{73C448CF-3FC6-44AA-BDD0-52C8E9E94ABC}" dt="2022-10-24T06:55:46.665" v="2652" actId="478"/>
          <ac:grpSpMkLst>
            <pc:docMk/>
            <pc:sldMk cId="3385350951" sldId="277"/>
            <ac:grpSpMk id="22" creationId="{6F3C06CC-5BCB-4278-9DE2-39F6226F507A}"/>
          </ac:grpSpMkLst>
        </pc:grpChg>
        <pc:grpChg chg="del mod">
          <ac:chgData name="Anwarul Patwary" userId="e9f82bcb-ad83-4f66-80e6-a524eca623fa" providerId="ADAL" clId="{73C448CF-3FC6-44AA-BDD0-52C8E9E94ABC}" dt="2022-10-24T06:55:43.152" v="2649" actId="478"/>
          <ac:grpSpMkLst>
            <pc:docMk/>
            <pc:sldMk cId="3385350951" sldId="277"/>
            <ac:grpSpMk id="25" creationId="{887920FF-F982-483A-95A5-BC6E37E6CB49}"/>
          </ac:grpSpMkLst>
        </pc:grpChg>
        <pc:grpChg chg="del mod">
          <ac:chgData name="Anwarul Patwary" userId="e9f82bcb-ad83-4f66-80e6-a524eca623fa" providerId="ADAL" clId="{73C448CF-3FC6-44AA-BDD0-52C8E9E94ABC}" dt="2022-10-24T06:55:52.474" v="2656" actId="478"/>
          <ac:grpSpMkLst>
            <pc:docMk/>
            <pc:sldMk cId="3385350951" sldId="277"/>
            <ac:grpSpMk id="29" creationId="{02B1DF33-6FA5-47C2-B0FA-93C537B7DA8D}"/>
          </ac:grpSpMkLst>
        </pc:grpChg>
        <pc:inkChg chg="add del">
          <ac:chgData name="Anwarul Patwary" userId="e9f82bcb-ad83-4f66-80e6-a524eca623fa" providerId="ADAL" clId="{73C448CF-3FC6-44AA-BDD0-52C8E9E94ABC}" dt="2022-10-24T06:55:33.495" v="2646" actId="478"/>
          <ac:inkMkLst>
            <pc:docMk/>
            <pc:sldMk cId="3385350951" sldId="277"/>
            <ac:inkMk id="3" creationId="{8A1E6EE5-F472-417B-B199-81D1596F7CF8}"/>
          </ac:inkMkLst>
        </pc:inkChg>
        <pc:inkChg chg="add del">
          <ac:chgData name="Anwarul Patwary" userId="e9f82bcb-ad83-4f66-80e6-a524eca623fa" providerId="ADAL" clId="{73C448CF-3FC6-44AA-BDD0-52C8E9E94ABC}" dt="2022-10-24T06:55:40.203" v="2647" actId="478"/>
          <ac:inkMkLst>
            <pc:docMk/>
            <pc:sldMk cId="3385350951" sldId="277"/>
            <ac:inkMk id="4" creationId="{B5D379AB-6124-4278-B670-ADC6C51A55BD}"/>
          </ac:inkMkLst>
        </pc:inkChg>
        <pc:inkChg chg="add del">
          <ac:chgData name="Anwarul Patwary" userId="e9f82bcb-ad83-4f66-80e6-a524eca623fa" providerId="ADAL" clId="{73C448CF-3FC6-44AA-BDD0-52C8E9E94ABC}" dt="2022-10-24T06:55:43.985" v="2650" actId="478"/>
          <ac:inkMkLst>
            <pc:docMk/>
            <pc:sldMk cId="3385350951" sldId="277"/>
            <ac:inkMk id="5" creationId="{FCC36FB9-9B61-48D2-A535-DF12F9534CB8}"/>
          </ac:inkMkLst>
        </pc:inkChg>
        <pc:inkChg chg="add mod">
          <ac:chgData name="Anwarul Patwary" userId="e9f82bcb-ad83-4f66-80e6-a524eca623fa" providerId="ADAL" clId="{73C448CF-3FC6-44AA-BDD0-52C8E9E94ABC}" dt="2022-10-24T01:31:13.726" v="2312"/>
          <ac:inkMkLst>
            <pc:docMk/>
            <pc:sldMk cId="3385350951" sldId="277"/>
            <ac:inkMk id="6" creationId="{EFE29D12-F6B1-4D1D-90AA-94FB2CEFEC43}"/>
          </ac:inkMkLst>
        </pc:inkChg>
        <pc:inkChg chg="add mod">
          <ac:chgData name="Anwarul Patwary" userId="e9f82bcb-ad83-4f66-80e6-a524eca623fa" providerId="ADAL" clId="{73C448CF-3FC6-44AA-BDD0-52C8E9E94ABC}" dt="2022-10-24T01:31:13.726" v="2312"/>
          <ac:inkMkLst>
            <pc:docMk/>
            <pc:sldMk cId="3385350951" sldId="277"/>
            <ac:inkMk id="7" creationId="{A7255155-34AF-4DC9-8A21-99283E8F5C5E}"/>
          </ac:inkMkLst>
        </pc:inkChg>
        <pc:inkChg chg="add del">
          <ac:chgData name="Anwarul Patwary" userId="e9f82bcb-ad83-4f66-80e6-a524eca623fa" providerId="ADAL" clId="{73C448CF-3FC6-44AA-BDD0-52C8E9E94ABC}" dt="2022-10-24T06:55:50.377" v="2654" actId="478"/>
          <ac:inkMkLst>
            <pc:docMk/>
            <pc:sldMk cId="3385350951" sldId="277"/>
            <ac:inkMk id="9" creationId="{9960173E-1C6F-4D52-84DA-878A2ED61FE4}"/>
          </ac:inkMkLst>
        </pc:inkChg>
        <pc:inkChg chg="add mod">
          <ac:chgData name="Anwarul Patwary" userId="e9f82bcb-ad83-4f66-80e6-a524eca623fa" providerId="ADAL" clId="{73C448CF-3FC6-44AA-BDD0-52C8E9E94ABC}" dt="2022-10-24T01:31:22.140" v="2316"/>
          <ac:inkMkLst>
            <pc:docMk/>
            <pc:sldMk cId="3385350951" sldId="277"/>
            <ac:inkMk id="10" creationId="{5D09BB09-4967-4EE7-8819-340B559C5C71}"/>
          </ac:inkMkLst>
        </pc:inkChg>
        <pc:inkChg chg="add mod">
          <ac:chgData name="Anwarul Patwary" userId="e9f82bcb-ad83-4f66-80e6-a524eca623fa" providerId="ADAL" clId="{73C448CF-3FC6-44AA-BDD0-52C8E9E94ABC}" dt="2022-10-24T01:31:22.140" v="2316"/>
          <ac:inkMkLst>
            <pc:docMk/>
            <pc:sldMk cId="3385350951" sldId="277"/>
            <ac:inkMk id="11" creationId="{0743DAE7-B6DF-4A1C-BD3B-B10039E0791F}"/>
          </ac:inkMkLst>
        </pc:inkChg>
        <pc:inkChg chg="add del">
          <ac:chgData name="Anwarul Patwary" userId="e9f82bcb-ad83-4f66-80e6-a524eca623fa" providerId="ADAL" clId="{73C448CF-3FC6-44AA-BDD0-52C8E9E94ABC}" dt="2022-10-24T06:55:41.714" v="2648" actId="478"/>
          <ac:inkMkLst>
            <pc:docMk/>
            <pc:sldMk cId="3385350951" sldId="277"/>
            <ac:inkMk id="13" creationId="{D6F2410F-5AE4-4385-88D1-CC07BD6C4F96}"/>
          </ac:inkMkLst>
        </pc:inkChg>
        <pc:inkChg chg="add del">
          <ac:chgData name="Anwarul Patwary" userId="e9f82bcb-ad83-4f66-80e6-a524eca623fa" providerId="ADAL" clId="{73C448CF-3FC6-44AA-BDD0-52C8E9E94ABC}" dt="2022-10-24T06:55:51.546" v="2655" actId="478"/>
          <ac:inkMkLst>
            <pc:docMk/>
            <pc:sldMk cId="3385350951" sldId="277"/>
            <ac:inkMk id="14" creationId="{D65024F5-9CA1-48B8-AE99-92F8B6D1FC89}"/>
          </ac:inkMkLst>
        </pc:inkChg>
        <pc:inkChg chg="add del">
          <ac:chgData name="Anwarul Patwary" userId="e9f82bcb-ad83-4f66-80e6-a524eca623fa" providerId="ADAL" clId="{73C448CF-3FC6-44AA-BDD0-52C8E9E94ABC}" dt="2022-10-24T06:55:56.607" v="2658" actId="478"/>
          <ac:inkMkLst>
            <pc:docMk/>
            <pc:sldMk cId="3385350951" sldId="277"/>
            <ac:inkMk id="15" creationId="{417B1B78-A3F8-43B2-B117-3165EBD5DED6}"/>
          </ac:inkMkLst>
        </pc:inkChg>
        <pc:inkChg chg="add mod">
          <ac:chgData name="Anwarul Patwary" userId="e9f82bcb-ad83-4f66-80e6-a524eca623fa" providerId="ADAL" clId="{73C448CF-3FC6-44AA-BDD0-52C8E9E94ABC}" dt="2022-10-24T01:32:15.535" v="2333"/>
          <ac:inkMkLst>
            <pc:docMk/>
            <pc:sldMk cId="3385350951" sldId="277"/>
            <ac:inkMk id="16" creationId="{7C370F51-F4F5-4C0D-B05E-1E93AA418C99}"/>
          </ac:inkMkLst>
        </pc:inkChg>
        <pc:inkChg chg="add mod">
          <ac:chgData name="Anwarul Patwary" userId="e9f82bcb-ad83-4f66-80e6-a524eca623fa" providerId="ADAL" clId="{73C448CF-3FC6-44AA-BDD0-52C8E9E94ABC}" dt="2022-10-24T01:32:15.535" v="2333"/>
          <ac:inkMkLst>
            <pc:docMk/>
            <pc:sldMk cId="3385350951" sldId="277"/>
            <ac:inkMk id="17" creationId="{EDEF236D-C716-4D98-A47A-7613C9D3E81C}"/>
          </ac:inkMkLst>
        </pc:inkChg>
        <pc:inkChg chg="add mod">
          <ac:chgData name="Anwarul Patwary" userId="e9f82bcb-ad83-4f66-80e6-a524eca623fa" providerId="ADAL" clId="{73C448CF-3FC6-44AA-BDD0-52C8E9E94ABC}" dt="2022-10-24T01:31:51.060" v="2326"/>
          <ac:inkMkLst>
            <pc:docMk/>
            <pc:sldMk cId="3385350951" sldId="277"/>
            <ac:inkMk id="19" creationId="{1CFEEC0B-78DA-4A26-B2A4-E7F6824F3BFE}"/>
          </ac:inkMkLst>
        </pc:inkChg>
        <pc:inkChg chg="add mod">
          <ac:chgData name="Anwarul Patwary" userId="e9f82bcb-ad83-4f66-80e6-a524eca623fa" providerId="ADAL" clId="{73C448CF-3FC6-44AA-BDD0-52C8E9E94ABC}" dt="2022-10-24T01:31:51.060" v="2326"/>
          <ac:inkMkLst>
            <pc:docMk/>
            <pc:sldMk cId="3385350951" sldId="277"/>
            <ac:inkMk id="20" creationId="{EFBD43AF-7636-4DC3-81DC-4998F0EB8B80}"/>
          </ac:inkMkLst>
        </pc:inkChg>
        <pc:inkChg chg="add mod">
          <ac:chgData name="Anwarul Patwary" userId="e9f82bcb-ad83-4f66-80e6-a524eca623fa" providerId="ADAL" clId="{73C448CF-3FC6-44AA-BDD0-52C8E9E94ABC}" dt="2022-10-24T01:31:51.060" v="2326"/>
          <ac:inkMkLst>
            <pc:docMk/>
            <pc:sldMk cId="3385350951" sldId="277"/>
            <ac:inkMk id="21" creationId="{C8B05174-7434-4315-8167-7C496DECEB21}"/>
          </ac:inkMkLst>
        </pc:inkChg>
        <pc:inkChg chg="add mod">
          <ac:chgData name="Anwarul Patwary" userId="e9f82bcb-ad83-4f66-80e6-a524eca623fa" providerId="ADAL" clId="{73C448CF-3FC6-44AA-BDD0-52C8E9E94ABC}" dt="2022-10-24T01:32:06.578" v="2329"/>
          <ac:inkMkLst>
            <pc:docMk/>
            <pc:sldMk cId="3385350951" sldId="277"/>
            <ac:inkMk id="23" creationId="{DEEBE6EF-D0EC-4FB5-8EBB-3F9A57049A8D}"/>
          </ac:inkMkLst>
        </pc:inkChg>
        <pc:inkChg chg="add mod">
          <ac:chgData name="Anwarul Patwary" userId="e9f82bcb-ad83-4f66-80e6-a524eca623fa" providerId="ADAL" clId="{73C448CF-3FC6-44AA-BDD0-52C8E9E94ABC}" dt="2022-10-24T01:32:06.578" v="2329"/>
          <ac:inkMkLst>
            <pc:docMk/>
            <pc:sldMk cId="3385350951" sldId="277"/>
            <ac:inkMk id="24" creationId="{920B97AE-27B0-44D6-A7CF-2C6E3995E79B}"/>
          </ac:inkMkLst>
        </pc:inkChg>
        <pc:inkChg chg="add del">
          <ac:chgData name="Anwarul Patwary" userId="e9f82bcb-ad83-4f66-80e6-a524eca623fa" providerId="ADAL" clId="{73C448CF-3FC6-44AA-BDD0-52C8E9E94ABC}" dt="2022-10-24T06:55:53.573" v="2657" actId="478"/>
          <ac:inkMkLst>
            <pc:docMk/>
            <pc:sldMk cId="3385350951" sldId="277"/>
            <ac:inkMk id="26" creationId="{637B6DB7-E92E-41BC-A17C-71284A9157AA}"/>
          </ac:inkMkLst>
        </pc:inkChg>
        <pc:inkChg chg="add mod">
          <ac:chgData name="Anwarul Patwary" userId="e9f82bcb-ad83-4f66-80e6-a524eca623fa" providerId="ADAL" clId="{73C448CF-3FC6-44AA-BDD0-52C8E9E94ABC}" dt="2022-10-24T01:32:15.535" v="2333"/>
          <ac:inkMkLst>
            <pc:docMk/>
            <pc:sldMk cId="3385350951" sldId="277"/>
            <ac:inkMk id="27" creationId="{7F63E940-96DA-4032-81A3-4755635CCBB5}"/>
          </ac:inkMkLst>
        </pc:inkChg>
        <pc:inkChg chg="add mod">
          <ac:chgData name="Anwarul Patwary" userId="e9f82bcb-ad83-4f66-80e6-a524eca623fa" providerId="ADAL" clId="{73C448CF-3FC6-44AA-BDD0-52C8E9E94ABC}" dt="2022-10-24T01:32:15.535" v="2333"/>
          <ac:inkMkLst>
            <pc:docMk/>
            <pc:sldMk cId="3385350951" sldId="277"/>
            <ac:inkMk id="28" creationId="{1774CD64-A198-4B41-92B9-69FB529E123C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7:15.671" v="2693" actId="478"/>
        <pc:sldMkLst>
          <pc:docMk/>
          <pc:sldMk cId="309240236" sldId="278"/>
        </pc:sldMkLst>
        <pc:spChg chg="mod">
          <ac:chgData name="Anwarul Patwary" userId="e9f82bcb-ad83-4f66-80e6-a524eca623fa" providerId="ADAL" clId="{73C448CF-3FC6-44AA-BDD0-52C8E9E94ABC}" dt="2022-10-23T23:51:07.799" v="1707" actId="207"/>
          <ac:spMkLst>
            <pc:docMk/>
            <pc:sldMk cId="309240236" sldId="278"/>
            <ac:spMk id="64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49:51.909" v="1699" actId="207"/>
          <ac:spMkLst>
            <pc:docMk/>
            <pc:sldMk cId="309240236" sldId="278"/>
            <ac:spMk id="24590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50:47.733" v="1706" actId="207"/>
          <ac:spMkLst>
            <pc:docMk/>
            <pc:sldMk cId="309240236" sldId="278"/>
            <ac:spMk id="24602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50:33.221" v="1704" actId="207"/>
          <ac:spMkLst>
            <pc:docMk/>
            <pc:sldMk cId="309240236" sldId="278"/>
            <ac:spMk id="24608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50:41.861" v="1705" actId="207"/>
          <ac:spMkLst>
            <pc:docMk/>
            <pc:sldMk cId="309240236" sldId="278"/>
            <ac:spMk id="24614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50:23.092" v="1703" actId="207"/>
          <ac:spMkLst>
            <pc:docMk/>
            <pc:sldMk cId="309240236" sldId="278"/>
            <ac:spMk id="24620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50:15.245" v="1702" actId="207"/>
          <ac:spMkLst>
            <pc:docMk/>
            <pc:sldMk cId="309240236" sldId="278"/>
            <ac:spMk id="24626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50:08.565" v="1701" actId="207"/>
          <ac:spMkLst>
            <pc:docMk/>
            <pc:sldMk cId="309240236" sldId="278"/>
            <ac:spMk id="24632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49:59.502" v="1700" actId="207"/>
          <ac:spMkLst>
            <pc:docMk/>
            <pc:sldMk cId="309240236" sldId="278"/>
            <ac:spMk id="24638" creationId="{00000000-0000-0000-0000-000000000000}"/>
          </ac:spMkLst>
        </pc:spChg>
        <pc:grpChg chg="del mod">
          <ac:chgData name="Anwarul Patwary" userId="e9f82bcb-ad83-4f66-80e6-a524eca623fa" providerId="ADAL" clId="{73C448CF-3FC6-44AA-BDD0-52C8E9E94ABC}" dt="2022-10-24T06:57:07.322" v="2690" actId="478"/>
          <ac:grpSpMkLst>
            <pc:docMk/>
            <pc:sldMk cId="309240236" sldId="278"/>
            <ac:grpSpMk id="6" creationId="{F00D23EA-6412-478F-B1F0-1253FFAFF171}"/>
          </ac:grpSpMkLst>
        </pc:grpChg>
        <pc:grpChg chg="del mod">
          <ac:chgData name="Anwarul Patwary" userId="e9f82bcb-ad83-4f66-80e6-a524eca623fa" providerId="ADAL" clId="{73C448CF-3FC6-44AA-BDD0-52C8E9E94ABC}" dt="2022-10-24T01:33:06.124" v="2350"/>
          <ac:grpSpMkLst>
            <pc:docMk/>
            <pc:sldMk cId="309240236" sldId="278"/>
            <ac:grpSpMk id="16" creationId="{9DBBACDF-8C06-42A1-8219-F671C9975536}"/>
          </ac:grpSpMkLst>
        </pc:grpChg>
        <pc:grpChg chg="del mod">
          <ac:chgData name="Anwarul Patwary" userId="e9f82bcb-ad83-4f66-80e6-a524eca623fa" providerId="ADAL" clId="{73C448CF-3FC6-44AA-BDD0-52C8E9E94ABC}" dt="2022-10-24T06:57:10.476" v="2692" actId="478"/>
          <ac:grpSpMkLst>
            <pc:docMk/>
            <pc:sldMk cId="309240236" sldId="278"/>
            <ac:grpSpMk id="19" creationId="{232A1E82-C12C-42C7-A81D-D28A0DBA9127}"/>
          </ac:grpSpMkLst>
        </pc:grpChg>
        <pc:inkChg chg="add del">
          <ac:chgData name="Anwarul Patwary" userId="e9f82bcb-ad83-4f66-80e6-a524eca623fa" providerId="ADAL" clId="{73C448CF-3FC6-44AA-BDD0-52C8E9E94ABC}" dt="2022-10-24T06:57:15.671" v="2693" actId="478"/>
          <ac:inkMkLst>
            <pc:docMk/>
            <pc:sldMk cId="309240236" sldId="278"/>
            <ac:inkMk id="3" creationId="{AEE9223B-BEA8-4015-AE2E-1F93B251A525}"/>
          </ac:inkMkLst>
        </pc:inkChg>
        <pc:inkChg chg="add mod">
          <ac:chgData name="Anwarul Patwary" userId="e9f82bcb-ad83-4f66-80e6-a524eca623fa" providerId="ADAL" clId="{73C448CF-3FC6-44AA-BDD0-52C8E9E94ABC}" dt="2022-10-24T01:32:38.890" v="2337"/>
          <ac:inkMkLst>
            <pc:docMk/>
            <pc:sldMk cId="309240236" sldId="278"/>
            <ac:inkMk id="4" creationId="{E3DEF659-A9C8-43DE-B63F-8F90B8E5A47B}"/>
          </ac:inkMkLst>
        </pc:inkChg>
        <pc:inkChg chg="add mod">
          <ac:chgData name="Anwarul Patwary" userId="e9f82bcb-ad83-4f66-80e6-a524eca623fa" providerId="ADAL" clId="{73C448CF-3FC6-44AA-BDD0-52C8E9E94ABC}" dt="2022-10-24T01:32:38.890" v="2337"/>
          <ac:inkMkLst>
            <pc:docMk/>
            <pc:sldMk cId="309240236" sldId="278"/>
            <ac:inkMk id="5" creationId="{6153EC04-2613-45B4-B4E3-1096E6375877}"/>
          </ac:inkMkLst>
        </pc:inkChg>
        <pc:inkChg chg="add del">
          <ac:chgData name="Anwarul Patwary" userId="e9f82bcb-ad83-4f66-80e6-a524eca623fa" providerId="ADAL" clId="{73C448CF-3FC6-44AA-BDD0-52C8E9E94ABC}" dt="2022-10-24T06:57:09.083" v="2691" actId="478"/>
          <ac:inkMkLst>
            <pc:docMk/>
            <pc:sldMk cId="309240236" sldId="278"/>
            <ac:inkMk id="7" creationId="{60561252-F184-4482-94FC-ADBF721BA528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8" creationId="{BDEAE049-62B9-4BC6-BA27-D78EA54C087A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9" creationId="{8E2D8B75-D2D4-4AC8-8F35-7A8E402F5D9F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0" creationId="{40930491-6BE0-46CF-BCCC-0E648F087945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1" creationId="{48C7C36C-4101-4E60-9DD7-7D8A66D6531F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2" creationId="{FBC8CA74-9B28-474E-9E06-3B0252032E61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3" creationId="{8C33790E-6E37-4093-BB79-1B0D82A93F2D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4" creationId="{6B7EA07B-F3BE-426A-8581-3B262A326054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5" creationId="{C8553D23-A15D-45C7-9399-1B433B142699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7" creationId="{ED66DDE7-CAC2-4B42-A9C5-406C5261C9A0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8" creationId="{7A6BA3EA-9AB3-4AB8-972D-A1C6A9C5063A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7:02.802" v="2689" actId="478"/>
        <pc:sldMkLst>
          <pc:docMk/>
          <pc:sldMk cId="132932883" sldId="279"/>
        </pc:sldMkLst>
        <pc:spChg chg="mod">
          <ac:chgData name="Anwarul Patwary" userId="e9f82bcb-ad83-4f66-80e6-a524eca623fa" providerId="ADAL" clId="{73C448CF-3FC6-44AA-BDD0-52C8E9E94ABC}" dt="2022-10-23T23:51:28.149" v="1709" actId="207"/>
          <ac:spMkLst>
            <pc:docMk/>
            <pc:sldMk cId="132932883" sldId="279"/>
            <ac:spMk id="25649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51:22.733" v="1708" actId="207"/>
          <ac:spMkLst>
            <pc:docMk/>
            <pc:sldMk cId="132932883" sldId="279"/>
            <ac:spMk id="25655" creationId="{00000000-0000-0000-0000-000000000000}"/>
          </ac:spMkLst>
        </pc:spChg>
        <pc:grpChg chg="del mod">
          <ac:chgData name="Anwarul Patwary" userId="e9f82bcb-ad83-4f66-80e6-a524eca623fa" providerId="ADAL" clId="{73C448CF-3FC6-44AA-BDD0-52C8E9E94ABC}" dt="2022-10-24T01:33:49.921" v="2364"/>
          <ac:grpSpMkLst>
            <pc:docMk/>
            <pc:sldMk cId="132932883" sldId="279"/>
            <ac:grpSpMk id="5" creationId="{56407483-22AB-43A0-BB5E-A3197613F439}"/>
          </ac:grpSpMkLst>
        </pc:grpChg>
        <pc:grpChg chg="del mod">
          <ac:chgData name="Anwarul Patwary" userId="e9f82bcb-ad83-4f66-80e6-a524eca623fa" providerId="ADAL" clId="{73C448CF-3FC6-44AA-BDD0-52C8E9E94ABC}" dt="2022-10-24T06:57:00.395" v="2687" actId="478"/>
          <ac:grpSpMkLst>
            <pc:docMk/>
            <pc:sldMk cId="132932883" sldId="279"/>
            <ac:grpSpMk id="14" creationId="{55759131-C1B1-4739-A472-9624168D32D1}"/>
          </ac:grpSpMkLst>
        </pc:grpChg>
        <pc:grpChg chg="del mod">
          <ac:chgData name="Anwarul Patwary" userId="e9f82bcb-ad83-4f66-80e6-a524eca623fa" providerId="ADAL" clId="{73C448CF-3FC6-44AA-BDD0-52C8E9E94ABC}" dt="2022-10-24T06:56:55.582" v="2684" actId="478"/>
          <ac:grpSpMkLst>
            <pc:docMk/>
            <pc:sldMk cId="132932883" sldId="279"/>
            <ac:grpSpMk id="16" creationId="{21D80B6F-E645-4591-B20A-7C028832F75E}"/>
          </ac:grpSpMkLst>
        </pc:grpChg>
        <pc:grpChg chg="del mod">
          <ac:chgData name="Anwarul Patwary" userId="e9f82bcb-ad83-4f66-80e6-a524eca623fa" providerId="ADAL" clId="{73C448CF-3FC6-44AA-BDD0-52C8E9E94ABC}" dt="2022-10-24T06:56:59.334" v="2686" actId="478"/>
          <ac:grpSpMkLst>
            <pc:docMk/>
            <pc:sldMk cId="132932883" sldId="279"/>
            <ac:grpSpMk id="22" creationId="{E3423062-CD4F-4FC3-979B-566AC3C5B488}"/>
          </ac:grpSpMkLst>
        </pc:grpChg>
        <pc:grpChg chg="del mod">
          <ac:chgData name="Anwarul Patwary" userId="e9f82bcb-ad83-4f66-80e6-a524eca623fa" providerId="ADAL" clId="{73C448CF-3FC6-44AA-BDD0-52C8E9E94ABC}" dt="2022-10-24T01:34:06.689" v="2375"/>
          <ac:grpSpMkLst>
            <pc:docMk/>
            <pc:sldMk cId="132932883" sldId="279"/>
            <ac:grpSpMk id="25" creationId="{1E98EC32-F738-42E1-8820-CEFF0EAEAA78}"/>
          </ac:grpSpMkLst>
        </pc:grpChg>
        <pc:grpChg chg="del mod">
          <ac:chgData name="Anwarul Patwary" userId="e9f82bcb-ad83-4f66-80e6-a524eca623fa" providerId="ADAL" clId="{73C448CF-3FC6-44AA-BDD0-52C8E9E94ABC}" dt="2022-10-24T06:56:54.003" v="2683" actId="478"/>
          <ac:grpSpMkLst>
            <pc:docMk/>
            <pc:sldMk cId="132932883" sldId="279"/>
            <ac:grpSpMk id="27" creationId="{B0D1D2E4-59E1-4277-9DED-B282A9DB1D4C}"/>
          </ac:grpSpMkLst>
        </pc:grpChg>
        <pc:grpChg chg="del mod">
          <ac:chgData name="Anwarul Patwary" userId="e9f82bcb-ad83-4f66-80e6-a524eca623fa" providerId="ADAL" clId="{73C448CF-3FC6-44AA-BDD0-52C8E9E94ABC}" dt="2022-10-24T01:34:15.630" v="2381"/>
          <ac:grpSpMkLst>
            <pc:docMk/>
            <pc:sldMk cId="132932883" sldId="279"/>
            <ac:grpSpMk id="30" creationId="{536CA322-9E1E-4651-B18C-3FB0B569DE5A}"/>
          </ac:grpSpMkLst>
        </pc:grpChg>
        <pc:grpChg chg="del mod">
          <ac:chgData name="Anwarul Patwary" userId="e9f82bcb-ad83-4f66-80e6-a524eca623fa" providerId="ADAL" clId="{73C448CF-3FC6-44AA-BDD0-52C8E9E94ABC}" dt="2022-10-24T01:34:18.138" v="2383"/>
          <ac:grpSpMkLst>
            <pc:docMk/>
            <pc:sldMk cId="132932883" sldId="279"/>
            <ac:grpSpMk id="33" creationId="{4DEA8F7F-6E6B-4BC3-9F67-FA837B41B897}"/>
          </ac:grpSpMkLst>
        </pc:grpChg>
        <pc:grpChg chg="del mod">
          <ac:chgData name="Anwarul Patwary" userId="e9f82bcb-ad83-4f66-80e6-a524eca623fa" providerId="ADAL" clId="{73C448CF-3FC6-44AA-BDD0-52C8E9E94ABC}" dt="2022-10-24T01:34:36.307" v="2393"/>
          <ac:grpSpMkLst>
            <pc:docMk/>
            <pc:sldMk cId="132932883" sldId="279"/>
            <ac:grpSpMk id="35" creationId="{1A174163-2CB7-4CFA-A20B-0B16A3EFCA93}"/>
          </ac:grpSpMkLst>
        </pc:grpChg>
        <pc:grpChg chg="del mod">
          <ac:chgData name="Anwarul Patwary" userId="e9f82bcb-ad83-4f66-80e6-a524eca623fa" providerId="ADAL" clId="{73C448CF-3FC6-44AA-BDD0-52C8E9E94ABC}" dt="2022-10-24T06:57:01.412" v="2688" actId="478"/>
          <ac:grpSpMkLst>
            <pc:docMk/>
            <pc:sldMk cId="132932883" sldId="279"/>
            <ac:grpSpMk id="42" creationId="{31F9E48C-CB83-4761-9F3D-833066FD0847}"/>
          </ac:grpSpMkLst>
        </pc:grpChg>
        <pc:grpChg chg="del mod">
          <ac:chgData name="Anwarul Patwary" userId="e9f82bcb-ad83-4f66-80e6-a524eca623fa" providerId="ADAL" clId="{73C448CF-3FC6-44AA-BDD0-52C8E9E94ABC}" dt="2022-10-24T01:34:49.650" v="2407"/>
          <ac:grpSpMkLst>
            <pc:docMk/>
            <pc:sldMk cId="132932883" sldId="279"/>
            <ac:grpSpMk id="45" creationId="{E370C832-D437-43FC-BC54-6A512F843D5D}"/>
          </ac:grpSpMkLst>
        </pc:grpChg>
        <pc:grpChg chg="del mod">
          <ac:chgData name="Anwarul Patwary" userId="e9f82bcb-ad83-4f66-80e6-a524eca623fa" providerId="ADAL" clId="{73C448CF-3FC6-44AA-BDD0-52C8E9E94ABC}" dt="2022-10-24T06:56:56.976" v="2685" actId="478"/>
          <ac:grpSpMkLst>
            <pc:docMk/>
            <pc:sldMk cId="132932883" sldId="279"/>
            <ac:grpSpMk id="60" creationId="{B67BCE9A-A0B0-4664-BCC5-EB5EB78FECDE}"/>
          </ac:grpSpMkLst>
        </pc:grpChg>
        <pc:inkChg chg="add mod">
          <ac:chgData name="Anwarul Patwary" userId="e9f82bcb-ad83-4f66-80e6-a524eca623fa" providerId="ADAL" clId="{73C448CF-3FC6-44AA-BDD0-52C8E9E94ABC}" dt="2022-10-24T01:33:49.921" v="2364"/>
          <ac:inkMkLst>
            <pc:docMk/>
            <pc:sldMk cId="132932883" sldId="279"/>
            <ac:inkMk id="3" creationId="{074227B8-BE90-43D8-AC58-1BF74210DD1F}"/>
          </ac:inkMkLst>
        </pc:inkChg>
        <pc:inkChg chg="add mod">
          <ac:chgData name="Anwarul Patwary" userId="e9f82bcb-ad83-4f66-80e6-a524eca623fa" providerId="ADAL" clId="{73C448CF-3FC6-44AA-BDD0-52C8E9E94ABC}" dt="2022-10-24T01:33:49.921" v="2364"/>
          <ac:inkMkLst>
            <pc:docMk/>
            <pc:sldMk cId="132932883" sldId="279"/>
            <ac:inkMk id="4" creationId="{6BF43344-13BA-4F08-A67E-1BB3F57FA345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6" creationId="{907F1FD2-C3AC-4CD7-BAC7-EEF8FAFA7C5C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7" creationId="{A8AADAAB-D84D-41AB-A061-C5B83F4E9BE6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8" creationId="{48F2CE40-6AD6-4064-BB4D-795D7200FEEC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9" creationId="{3BD0F534-8A10-4BCA-9C83-9D9AC3C3480C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10" creationId="{0DBCCE5A-C56D-441A-9309-66AF70C1C0A1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11" creationId="{ACE0F071-230C-4CFA-9FA6-A9BBCF5AEB13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12" creationId="{FCA61222-1311-4257-81FD-D4638B3CC01A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13" creationId="{8DD907D3-4C38-4CCD-A4C1-31A79140206F}"/>
          </ac:inkMkLst>
        </pc:inkChg>
        <pc:inkChg chg="add mod">
          <ac:chgData name="Anwarul Patwary" userId="e9f82bcb-ad83-4f66-80e6-a524eca623fa" providerId="ADAL" clId="{73C448CF-3FC6-44AA-BDD0-52C8E9E94ABC}" dt="2022-10-24T01:33:49.921" v="2364"/>
          <ac:inkMkLst>
            <pc:docMk/>
            <pc:sldMk cId="132932883" sldId="279"/>
            <ac:inkMk id="15" creationId="{D17315AD-4C64-4E67-811D-28BE4067C7E7}"/>
          </ac:inkMkLst>
        </pc:inkChg>
        <pc:inkChg chg="add mod">
          <ac:chgData name="Anwarul Patwary" userId="e9f82bcb-ad83-4f66-80e6-a524eca623fa" providerId="ADAL" clId="{73C448CF-3FC6-44AA-BDD0-52C8E9E94ABC}" dt="2022-10-24T01:33:57.495" v="2370"/>
          <ac:inkMkLst>
            <pc:docMk/>
            <pc:sldMk cId="132932883" sldId="279"/>
            <ac:inkMk id="17" creationId="{4A78FD94-4BC0-415A-A254-D76777532639}"/>
          </ac:inkMkLst>
        </pc:inkChg>
        <pc:inkChg chg="add mod">
          <ac:chgData name="Anwarul Patwary" userId="e9f82bcb-ad83-4f66-80e6-a524eca623fa" providerId="ADAL" clId="{73C448CF-3FC6-44AA-BDD0-52C8E9E94ABC}" dt="2022-10-24T01:33:57.495" v="2370"/>
          <ac:inkMkLst>
            <pc:docMk/>
            <pc:sldMk cId="132932883" sldId="279"/>
            <ac:inkMk id="18" creationId="{4FEB3AE6-B011-4007-ACE0-2404839B34D1}"/>
          </ac:inkMkLst>
        </pc:inkChg>
        <pc:inkChg chg="add mod">
          <ac:chgData name="Anwarul Patwary" userId="e9f82bcb-ad83-4f66-80e6-a524eca623fa" providerId="ADAL" clId="{73C448CF-3FC6-44AA-BDD0-52C8E9E94ABC}" dt="2022-10-24T01:33:57.495" v="2370"/>
          <ac:inkMkLst>
            <pc:docMk/>
            <pc:sldMk cId="132932883" sldId="279"/>
            <ac:inkMk id="19" creationId="{2049EA28-C018-43DF-8837-FDBFEEB72417}"/>
          </ac:inkMkLst>
        </pc:inkChg>
        <pc:inkChg chg="add mod">
          <ac:chgData name="Anwarul Patwary" userId="e9f82bcb-ad83-4f66-80e6-a524eca623fa" providerId="ADAL" clId="{73C448CF-3FC6-44AA-BDD0-52C8E9E94ABC}" dt="2022-10-24T01:33:57.495" v="2370"/>
          <ac:inkMkLst>
            <pc:docMk/>
            <pc:sldMk cId="132932883" sldId="279"/>
            <ac:inkMk id="20" creationId="{313336A8-8FFB-4047-BD3A-99FB1F189127}"/>
          </ac:inkMkLst>
        </pc:inkChg>
        <pc:inkChg chg="add mod">
          <ac:chgData name="Anwarul Patwary" userId="e9f82bcb-ad83-4f66-80e6-a524eca623fa" providerId="ADAL" clId="{73C448CF-3FC6-44AA-BDD0-52C8E9E94ABC}" dt="2022-10-24T01:33:57.495" v="2370"/>
          <ac:inkMkLst>
            <pc:docMk/>
            <pc:sldMk cId="132932883" sldId="279"/>
            <ac:inkMk id="21" creationId="{0EF51BD4-DCE4-4AD9-9535-5D89EE1EEA6C}"/>
          </ac:inkMkLst>
        </pc:inkChg>
        <pc:inkChg chg="add mod">
          <ac:chgData name="Anwarul Patwary" userId="e9f82bcb-ad83-4f66-80e6-a524eca623fa" providerId="ADAL" clId="{73C448CF-3FC6-44AA-BDD0-52C8E9E94ABC}" dt="2022-10-24T01:34:06.689" v="2375"/>
          <ac:inkMkLst>
            <pc:docMk/>
            <pc:sldMk cId="132932883" sldId="279"/>
            <ac:inkMk id="23" creationId="{A17CE18D-3338-4E68-B2E2-59B84E45C787}"/>
          </ac:inkMkLst>
        </pc:inkChg>
        <pc:inkChg chg="add mod">
          <ac:chgData name="Anwarul Patwary" userId="e9f82bcb-ad83-4f66-80e6-a524eca623fa" providerId="ADAL" clId="{73C448CF-3FC6-44AA-BDD0-52C8E9E94ABC}" dt="2022-10-24T01:34:06.689" v="2375"/>
          <ac:inkMkLst>
            <pc:docMk/>
            <pc:sldMk cId="132932883" sldId="279"/>
            <ac:inkMk id="24" creationId="{A698FEB7-9C05-4272-BC56-143517C717A9}"/>
          </ac:inkMkLst>
        </pc:inkChg>
        <pc:inkChg chg="add mod">
          <ac:chgData name="Anwarul Patwary" userId="e9f82bcb-ad83-4f66-80e6-a524eca623fa" providerId="ADAL" clId="{73C448CF-3FC6-44AA-BDD0-52C8E9E94ABC}" dt="2022-10-24T01:34:06.689" v="2375"/>
          <ac:inkMkLst>
            <pc:docMk/>
            <pc:sldMk cId="132932883" sldId="279"/>
            <ac:inkMk id="26" creationId="{72457921-E9A4-4424-A078-A454D96E5FA2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28" creationId="{62578893-416B-4CC4-9694-663E888D8158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29" creationId="{65B5DDF1-832D-4128-8417-2A49CCD02D05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31" creationId="{2C636674-06DF-43F6-83F3-11DB6C9FBC3C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32" creationId="{C5557DE4-0751-43CD-BFE9-EAF5291E5E66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34" creationId="{0ACC6F8D-0FDE-41A0-A83C-3AD5AC7B650B}"/>
          </ac:inkMkLst>
        </pc:inkChg>
        <pc:inkChg chg="add del">
          <ac:chgData name="Anwarul Patwary" userId="e9f82bcb-ad83-4f66-80e6-a524eca623fa" providerId="ADAL" clId="{73C448CF-3FC6-44AA-BDD0-52C8E9E94ABC}" dt="2022-10-24T06:57:02.802" v="2689" actId="478"/>
          <ac:inkMkLst>
            <pc:docMk/>
            <pc:sldMk cId="132932883" sldId="279"/>
            <ac:inkMk id="36" creationId="{EC02DFC2-3B11-4DC1-980C-101700C51414}"/>
          </ac:inkMkLst>
        </pc:inkChg>
        <pc:inkChg chg="add mod">
          <ac:chgData name="Anwarul Patwary" userId="e9f82bcb-ad83-4f66-80e6-a524eca623fa" providerId="ADAL" clId="{73C448CF-3FC6-44AA-BDD0-52C8E9E94ABC}" dt="2022-10-24T01:34:28.589" v="2390"/>
          <ac:inkMkLst>
            <pc:docMk/>
            <pc:sldMk cId="132932883" sldId="279"/>
            <ac:inkMk id="37" creationId="{7C62691D-0EC3-4D1E-8385-AE0AD7488FB7}"/>
          </ac:inkMkLst>
        </pc:inkChg>
        <pc:inkChg chg="add mod">
          <ac:chgData name="Anwarul Patwary" userId="e9f82bcb-ad83-4f66-80e6-a524eca623fa" providerId="ADAL" clId="{73C448CF-3FC6-44AA-BDD0-52C8E9E94ABC}" dt="2022-10-24T01:34:28.589" v="2390"/>
          <ac:inkMkLst>
            <pc:docMk/>
            <pc:sldMk cId="132932883" sldId="279"/>
            <ac:inkMk id="38" creationId="{7AC333F5-E883-43B4-B468-6C7C513F3CA3}"/>
          </ac:inkMkLst>
        </pc:inkChg>
        <pc:inkChg chg="add mod">
          <ac:chgData name="Anwarul Patwary" userId="e9f82bcb-ad83-4f66-80e6-a524eca623fa" providerId="ADAL" clId="{73C448CF-3FC6-44AA-BDD0-52C8E9E94ABC}" dt="2022-10-24T01:34:28.589" v="2390"/>
          <ac:inkMkLst>
            <pc:docMk/>
            <pc:sldMk cId="132932883" sldId="279"/>
            <ac:inkMk id="39" creationId="{ED9AB4D6-73D4-4E23-B87F-5D0F132854C2}"/>
          </ac:inkMkLst>
        </pc:inkChg>
        <pc:inkChg chg="add mod">
          <ac:chgData name="Anwarul Patwary" userId="e9f82bcb-ad83-4f66-80e6-a524eca623fa" providerId="ADAL" clId="{73C448CF-3FC6-44AA-BDD0-52C8E9E94ABC}" dt="2022-10-24T01:34:28.589" v="2390"/>
          <ac:inkMkLst>
            <pc:docMk/>
            <pc:sldMk cId="132932883" sldId="279"/>
            <ac:inkMk id="40" creationId="{2F4BD4B2-B63F-415E-8689-A8929428C813}"/>
          </ac:inkMkLst>
        </pc:inkChg>
        <pc:inkChg chg="add mod">
          <ac:chgData name="Anwarul Patwary" userId="e9f82bcb-ad83-4f66-80e6-a524eca623fa" providerId="ADAL" clId="{73C448CF-3FC6-44AA-BDD0-52C8E9E94ABC}" dt="2022-10-24T01:34:28.589" v="2390"/>
          <ac:inkMkLst>
            <pc:docMk/>
            <pc:sldMk cId="132932883" sldId="279"/>
            <ac:inkMk id="41" creationId="{2A225C97-160E-4EE9-9717-2AF864E59ADC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43" creationId="{508C1CAF-83CB-48AD-A589-52F07A9A4A1E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44" creationId="{0FDF46E2-31A7-4D15-982D-477850C347A0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46" creationId="{AF391F86-F28F-4E8B-9E49-B1ED797A679D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47" creationId="{C8AE4415-B0C4-4184-8950-706C40CA086F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48" creationId="{09C98EBA-CEE9-48FD-9E3E-5D62B6DCD4A9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49" creationId="{18E7CAA8-7C0F-403A-96F8-BA4D2750A5D5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0" creationId="{95947D77-4102-4C2A-8AB6-CDE28B9BB2FA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1" creationId="{49B4B641-521B-4520-B21A-C51968743B55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2" creationId="{C44948C4-694E-4BA9-8505-414BAC3C1B64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3" creationId="{9476006E-40CC-46CA-9A92-094090ACFC87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4" creationId="{21B1844B-2A88-4E06-A56A-E75E8897119B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5" creationId="{0FD7BD8F-1946-4FF4-AF7C-152BCABFA54E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6" creationId="{ED3D91F7-6FFD-43A5-A118-1B20A19B5DB6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7" creationId="{34DE22FB-D850-48EE-A915-2961B08BA67B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8" creationId="{37F69E76-02F5-409D-9322-C1723FE982E7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6:47.167" v="2681" actId="478"/>
        <pc:sldMkLst>
          <pc:docMk/>
          <pc:sldMk cId="904557843" sldId="280"/>
        </pc:sldMkLst>
        <pc:spChg chg="mod">
          <ac:chgData name="Anwarul Patwary" userId="e9f82bcb-ad83-4f66-80e6-a524eca623fa" providerId="ADAL" clId="{73C448CF-3FC6-44AA-BDD0-52C8E9E94ABC}" dt="2022-10-24T00:52:06.921" v="2014" actId="207"/>
          <ac:spMkLst>
            <pc:docMk/>
            <pc:sldMk cId="904557843" sldId="280"/>
            <ac:spMk id="26642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1:55.928" v="2012" actId="207"/>
          <ac:spMkLst>
            <pc:docMk/>
            <pc:sldMk cId="904557843" sldId="280"/>
            <ac:spMk id="26648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2:01.521" v="2013" actId="207"/>
          <ac:spMkLst>
            <pc:docMk/>
            <pc:sldMk cId="904557843" sldId="280"/>
            <ac:spMk id="26654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1:50.232" v="2011" actId="207"/>
          <ac:spMkLst>
            <pc:docMk/>
            <pc:sldMk cId="904557843" sldId="280"/>
            <ac:spMk id="26660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1:39.537" v="2010" actId="207"/>
          <ac:spMkLst>
            <pc:docMk/>
            <pc:sldMk cId="904557843" sldId="280"/>
            <ac:spMk id="26666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1:31.784" v="2009" actId="207"/>
          <ac:spMkLst>
            <pc:docMk/>
            <pc:sldMk cId="904557843" sldId="280"/>
            <ac:spMk id="26672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1:24.024" v="2008" actId="207"/>
          <ac:spMkLst>
            <pc:docMk/>
            <pc:sldMk cId="904557843" sldId="280"/>
            <ac:spMk id="26678" creationId="{00000000-0000-0000-0000-000000000000}"/>
          </ac:spMkLst>
        </pc:spChg>
        <pc:grpChg chg="del mod">
          <ac:chgData name="Anwarul Patwary" userId="e9f82bcb-ad83-4f66-80e6-a524eca623fa" providerId="ADAL" clId="{73C448CF-3FC6-44AA-BDD0-52C8E9E94ABC}" dt="2022-10-24T06:56:42.935" v="2678" actId="478"/>
          <ac:grpSpMkLst>
            <pc:docMk/>
            <pc:sldMk cId="904557843" sldId="280"/>
            <ac:grpSpMk id="6" creationId="{F82F484C-51AD-405A-A00B-F2FF4397703C}"/>
          </ac:grpSpMkLst>
        </pc:grpChg>
        <pc:grpChg chg="del mod">
          <ac:chgData name="Anwarul Patwary" userId="e9f82bcb-ad83-4f66-80e6-a524eca623fa" providerId="ADAL" clId="{73C448CF-3FC6-44AA-BDD0-52C8E9E94ABC}" dt="2022-10-24T06:56:40.637" v="2676" actId="478"/>
          <ac:grpSpMkLst>
            <pc:docMk/>
            <pc:sldMk cId="904557843" sldId="280"/>
            <ac:grpSpMk id="11" creationId="{7B54EBFC-DF13-4076-BD65-C613A5D9327C}"/>
          </ac:grpSpMkLst>
        </pc:grpChg>
        <pc:grpChg chg="del mod">
          <ac:chgData name="Anwarul Patwary" userId="e9f82bcb-ad83-4f66-80e6-a524eca623fa" providerId="ADAL" clId="{73C448CF-3FC6-44AA-BDD0-52C8E9E94ABC}" dt="2022-10-24T06:56:44.175" v="2679" actId="478"/>
          <ac:grpSpMkLst>
            <pc:docMk/>
            <pc:sldMk cId="904557843" sldId="280"/>
            <ac:grpSpMk id="14" creationId="{7C4D1684-C9E2-4E36-A95A-C64CB03F01BA}"/>
          </ac:grpSpMkLst>
        </pc:grpChg>
        <pc:inkChg chg="add del">
          <ac:chgData name="Anwarul Patwary" userId="e9f82bcb-ad83-4f66-80e6-a524eca623fa" providerId="ADAL" clId="{73C448CF-3FC6-44AA-BDD0-52C8E9E94ABC}" dt="2022-10-24T06:56:41.946" v="2677" actId="478"/>
          <ac:inkMkLst>
            <pc:docMk/>
            <pc:sldMk cId="904557843" sldId="280"/>
            <ac:inkMk id="3" creationId="{23FBDDC4-B663-4D0D-81F8-673A18C7BCB0}"/>
          </ac:inkMkLst>
        </pc:inkChg>
        <pc:inkChg chg="add mod">
          <ac:chgData name="Anwarul Patwary" userId="e9f82bcb-ad83-4f66-80e6-a524eca623fa" providerId="ADAL" clId="{73C448CF-3FC6-44AA-BDD0-52C8E9E94ABC}" dt="2022-10-24T01:35:36.391" v="2412"/>
          <ac:inkMkLst>
            <pc:docMk/>
            <pc:sldMk cId="904557843" sldId="280"/>
            <ac:inkMk id="4" creationId="{D63853BB-C8FA-4B59-819C-FBD8A925AC58}"/>
          </ac:inkMkLst>
        </pc:inkChg>
        <pc:inkChg chg="add mod">
          <ac:chgData name="Anwarul Patwary" userId="e9f82bcb-ad83-4f66-80e6-a524eca623fa" providerId="ADAL" clId="{73C448CF-3FC6-44AA-BDD0-52C8E9E94ABC}" dt="2022-10-24T01:35:36.391" v="2412"/>
          <ac:inkMkLst>
            <pc:docMk/>
            <pc:sldMk cId="904557843" sldId="280"/>
            <ac:inkMk id="5" creationId="{8774A9BD-4A4F-4EEF-BE03-E62BA795F64F}"/>
          </ac:inkMkLst>
        </pc:inkChg>
        <pc:inkChg chg="add del">
          <ac:chgData name="Anwarul Patwary" userId="e9f82bcb-ad83-4f66-80e6-a524eca623fa" providerId="ADAL" clId="{73C448CF-3FC6-44AA-BDD0-52C8E9E94ABC}" dt="2022-10-24T06:56:47.167" v="2681" actId="478"/>
          <ac:inkMkLst>
            <pc:docMk/>
            <pc:sldMk cId="904557843" sldId="280"/>
            <ac:inkMk id="7" creationId="{5857F3D6-82E0-4FD1-A9D2-22FA76896145}"/>
          </ac:inkMkLst>
        </pc:inkChg>
        <pc:inkChg chg="add del">
          <ac:chgData name="Anwarul Patwary" userId="e9f82bcb-ad83-4f66-80e6-a524eca623fa" providerId="ADAL" clId="{73C448CF-3FC6-44AA-BDD0-52C8E9E94ABC}" dt="2022-10-24T06:56:45.141" v="2680" actId="478"/>
          <ac:inkMkLst>
            <pc:docMk/>
            <pc:sldMk cId="904557843" sldId="280"/>
            <ac:inkMk id="8" creationId="{54FB4D12-B851-4B38-9BD8-F274C5B6AAB0}"/>
          </ac:inkMkLst>
        </pc:inkChg>
        <pc:inkChg chg="add mod">
          <ac:chgData name="Anwarul Patwary" userId="e9f82bcb-ad83-4f66-80e6-a524eca623fa" providerId="ADAL" clId="{73C448CF-3FC6-44AA-BDD0-52C8E9E94ABC}" dt="2022-10-24T01:35:54.264" v="2417"/>
          <ac:inkMkLst>
            <pc:docMk/>
            <pc:sldMk cId="904557843" sldId="280"/>
            <ac:inkMk id="9" creationId="{E878A086-4E5A-4F58-AF0F-6EB970F9B8AF}"/>
          </ac:inkMkLst>
        </pc:inkChg>
        <pc:inkChg chg="add mod">
          <ac:chgData name="Anwarul Patwary" userId="e9f82bcb-ad83-4f66-80e6-a524eca623fa" providerId="ADAL" clId="{73C448CF-3FC6-44AA-BDD0-52C8E9E94ABC}" dt="2022-10-24T01:35:54.264" v="2417"/>
          <ac:inkMkLst>
            <pc:docMk/>
            <pc:sldMk cId="904557843" sldId="280"/>
            <ac:inkMk id="10" creationId="{E75B960F-D652-49A3-B76C-3F121F88DB39}"/>
          </ac:inkMkLst>
        </pc:inkChg>
        <pc:inkChg chg="add mod">
          <ac:chgData name="Anwarul Patwary" userId="e9f82bcb-ad83-4f66-80e6-a524eca623fa" providerId="ADAL" clId="{73C448CF-3FC6-44AA-BDD0-52C8E9E94ABC}" dt="2022-10-24T01:35:58.162" v="2420"/>
          <ac:inkMkLst>
            <pc:docMk/>
            <pc:sldMk cId="904557843" sldId="280"/>
            <ac:inkMk id="12" creationId="{0450B197-C288-4F2E-88FF-5EBA6E85F2CA}"/>
          </ac:inkMkLst>
        </pc:inkChg>
        <pc:inkChg chg="add mod">
          <ac:chgData name="Anwarul Patwary" userId="e9f82bcb-ad83-4f66-80e6-a524eca623fa" providerId="ADAL" clId="{73C448CF-3FC6-44AA-BDD0-52C8E9E94ABC}" dt="2022-10-24T01:35:58.162" v="2420"/>
          <ac:inkMkLst>
            <pc:docMk/>
            <pc:sldMk cId="904557843" sldId="280"/>
            <ac:inkMk id="13" creationId="{BD123BA0-3B73-423E-8DD6-C5F07B0C23F7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5:26.932" v="2645" actId="478"/>
        <pc:sldMkLst>
          <pc:docMk/>
          <pc:sldMk cId="832267270" sldId="339"/>
        </pc:sldMkLst>
        <pc:spChg chg="mod">
          <ac:chgData name="Anwarul Patwary" userId="e9f82bcb-ad83-4f66-80e6-a524eca623fa" providerId="ADAL" clId="{73C448CF-3FC6-44AA-BDD0-52C8E9E94ABC}" dt="2022-10-24T00:49:41.368" v="2000" actId="207"/>
          <ac:spMkLst>
            <pc:docMk/>
            <pc:sldMk cId="832267270" sldId="339"/>
            <ac:spMk id="23565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49:14.694" v="1696" actId="1076"/>
          <ac:spMkLst>
            <pc:docMk/>
            <pc:sldMk cId="832267270" sldId="339"/>
            <ac:spMk id="23614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49:24.601" v="1697" actId="207"/>
          <ac:spMkLst>
            <pc:docMk/>
            <pc:sldMk cId="832267270" sldId="339"/>
            <ac:spMk id="301118" creationId="{00000000-0000-0000-0000-000000000000}"/>
          </ac:spMkLst>
        </pc:spChg>
        <pc:grpChg chg="del mod">
          <ac:chgData name="Anwarul Patwary" userId="e9f82bcb-ad83-4f66-80e6-a524eca623fa" providerId="ADAL" clId="{73C448CF-3FC6-44AA-BDD0-52C8E9E94ABC}" dt="2022-10-24T01:30:19.788" v="2306"/>
          <ac:grpSpMkLst>
            <pc:docMk/>
            <pc:sldMk cId="832267270" sldId="339"/>
            <ac:grpSpMk id="6" creationId="{4B3E6A45-2669-475B-AB61-A6030FC6B2E4}"/>
          </ac:grpSpMkLst>
        </pc:grpChg>
        <pc:grpChg chg="del mod">
          <ac:chgData name="Anwarul Patwary" userId="e9f82bcb-ad83-4f66-80e6-a524eca623fa" providerId="ADAL" clId="{73C448CF-3FC6-44AA-BDD0-52C8E9E94ABC}" dt="2022-10-24T06:55:17.836" v="2638" actId="478"/>
          <ac:grpSpMkLst>
            <pc:docMk/>
            <pc:sldMk cId="832267270" sldId="339"/>
            <ac:grpSpMk id="12" creationId="{5F41C867-0D35-4D7A-8BAD-EFD056ABB002}"/>
          </ac:grpSpMkLst>
        </pc:grpChg>
        <pc:grpChg chg="del mod">
          <ac:chgData name="Anwarul Patwary" userId="e9f82bcb-ad83-4f66-80e6-a524eca623fa" providerId="ADAL" clId="{73C448CF-3FC6-44AA-BDD0-52C8E9E94ABC}" dt="2022-10-24T06:54:49.262" v="2633" actId="478"/>
          <ac:grpSpMkLst>
            <pc:docMk/>
            <pc:sldMk cId="832267270" sldId="339"/>
            <ac:grpSpMk id="21" creationId="{B5B7348F-838F-4392-9C36-0F9A47BB10F0}"/>
          </ac:grpSpMkLst>
        </pc:grpChg>
        <pc:inkChg chg="add del">
          <ac:chgData name="Anwarul Patwary" userId="e9f82bcb-ad83-4f66-80e6-a524eca623fa" providerId="ADAL" clId="{73C448CF-3FC6-44AA-BDD0-52C8E9E94ABC}" dt="2022-10-24T06:55:13.314" v="2637" actId="478"/>
          <ac:inkMkLst>
            <pc:docMk/>
            <pc:sldMk cId="832267270" sldId="339"/>
            <ac:inkMk id="3" creationId="{51B790F1-2683-4981-B079-109132F4EEA6}"/>
          </ac:inkMkLst>
        </pc:inkChg>
        <pc:inkChg chg="add mod">
          <ac:chgData name="Anwarul Patwary" userId="e9f82bcb-ad83-4f66-80e6-a524eca623fa" providerId="ADAL" clId="{73C448CF-3FC6-44AA-BDD0-52C8E9E94ABC}" dt="2022-10-24T01:30:19.788" v="2306"/>
          <ac:inkMkLst>
            <pc:docMk/>
            <pc:sldMk cId="832267270" sldId="339"/>
            <ac:inkMk id="4" creationId="{491F6013-3843-4051-AD6C-1A8A5DA19E6B}"/>
          </ac:inkMkLst>
        </pc:inkChg>
        <pc:inkChg chg="add mod">
          <ac:chgData name="Anwarul Patwary" userId="e9f82bcb-ad83-4f66-80e6-a524eca623fa" providerId="ADAL" clId="{73C448CF-3FC6-44AA-BDD0-52C8E9E94ABC}" dt="2022-10-24T01:30:19.788" v="2306"/>
          <ac:inkMkLst>
            <pc:docMk/>
            <pc:sldMk cId="832267270" sldId="339"/>
            <ac:inkMk id="5" creationId="{AD68EDDC-EFFD-4374-B9BC-AA467833094E}"/>
          </ac:inkMkLst>
        </pc:inkChg>
        <pc:inkChg chg="add del">
          <ac:chgData name="Anwarul Patwary" userId="e9f82bcb-ad83-4f66-80e6-a524eca623fa" providerId="ADAL" clId="{73C448CF-3FC6-44AA-BDD0-52C8E9E94ABC}" dt="2022-10-24T06:54:56.056" v="2636" actId="478"/>
          <ac:inkMkLst>
            <pc:docMk/>
            <pc:sldMk cId="832267270" sldId="339"/>
            <ac:inkMk id="7" creationId="{DA410556-D6A2-4A26-8936-6D4401A15153}"/>
          </ac:inkMkLst>
        </pc:inkChg>
        <pc:inkChg chg="add del">
          <ac:chgData name="Anwarul Patwary" userId="e9f82bcb-ad83-4f66-80e6-a524eca623fa" providerId="ADAL" clId="{73C448CF-3FC6-44AA-BDD0-52C8E9E94ABC}" dt="2022-10-24T06:54:50.685" v="2634" actId="478"/>
          <ac:inkMkLst>
            <pc:docMk/>
            <pc:sldMk cId="832267270" sldId="339"/>
            <ac:inkMk id="8" creationId="{634FF40B-8DF8-433E-BC34-03F1A4DE784F}"/>
          </ac:inkMkLst>
        </pc:inkChg>
        <pc:inkChg chg="add del">
          <ac:chgData name="Anwarul Patwary" userId="e9f82bcb-ad83-4f66-80e6-a524eca623fa" providerId="ADAL" clId="{73C448CF-3FC6-44AA-BDD0-52C8E9E94ABC}" dt="2022-10-24T06:54:51.789" v="2635" actId="478"/>
          <ac:inkMkLst>
            <pc:docMk/>
            <pc:sldMk cId="832267270" sldId="339"/>
            <ac:inkMk id="9" creationId="{4D9E594C-E21E-4EE9-9E7A-6A623E5C3124}"/>
          </ac:inkMkLst>
        </pc:inkChg>
        <pc:inkChg chg="add mod">
          <ac:chgData name="Anwarul Patwary" userId="e9f82bcb-ad83-4f66-80e6-a524eca623fa" providerId="ADAL" clId="{73C448CF-3FC6-44AA-BDD0-52C8E9E94ABC}" dt="2022-10-24T01:29:42.143" v="2297"/>
          <ac:inkMkLst>
            <pc:docMk/>
            <pc:sldMk cId="832267270" sldId="339"/>
            <ac:inkMk id="10" creationId="{8EB1136B-867B-4923-999F-3FE5A1A1CB88}"/>
          </ac:inkMkLst>
        </pc:inkChg>
        <pc:inkChg chg="add mod">
          <ac:chgData name="Anwarul Patwary" userId="e9f82bcb-ad83-4f66-80e6-a524eca623fa" providerId="ADAL" clId="{73C448CF-3FC6-44AA-BDD0-52C8E9E94ABC}" dt="2022-10-24T01:29:42.143" v="2297"/>
          <ac:inkMkLst>
            <pc:docMk/>
            <pc:sldMk cId="832267270" sldId="339"/>
            <ac:inkMk id="11" creationId="{EB9CCCE5-D902-451C-A11F-3A85B1BA5ECF}"/>
          </ac:inkMkLst>
        </pc:inkChg>
        <pc:inkChg chg="add del">
          <ac:chgData name="Anwarul Patwary" userId="e9f82bcb-ad83-4f66-80e6-a524eca623fa" providerId="ADAL" clId="{73C448CF-3FC6-44AA-BDD0-52C8E9E94ABC}" dt="2022-10-24T06:55:19.280" v="2639" actId="478"/>
          <ac:inkMkLst>
            <pc:docMk/>
            <pc:sldMk cId="832267270" sldId="339"/>
            <ac:inkMk id="13" creationId="{C7C994BB-F02D-45D2-8F22-6D57DF0025B6}"/>
          </ac:inkMkLst>
        </pc:inkChg>
        <pc:inkChg chg="add del">
          <ac:chgData name="Anwarul Patwary" userId="e9f82bcb-ad83-4f66-80e6-a524eca623fa" providerId="ADAL" clId="{73C448CF-3FC6-44AA-BDD0-52C8E9E94ABC}" dt="2022-10-24T06:55:20.315" v="2640" actId="478"/>
          <ac:inkMkLst>
            <pc:docMk/>
            <pc:sldMk cId="832267270" sldId="339"/>
            <ac:inkMk id="14" creationId="{4DA206CD-7271-4920-A753-5EABDE8CC86E}"/>
          </ac:inkMkLst>
        </pc:inkChg>
        <pc:inkChg chg="add del">
          <ac:chgData name="Anwarul Patwary" userId="e9f82bcb-ad83-4f66-80e6-a524eca623fa" providerId="ADAL" clId="{73C448CF-3FC6-44AA-BDD0-52C8E9E94ABC}" dt="2022-10-24T06:55:21.913" v="2641" actId="478"/>
          <ac:inkMkLst>
            <pc:docMk/>
            <pc:sldMk cId="832267270" sldId="339"/>
            <ac:inkMk id="15" creationId="{9E35A99C-2879-4CC8-8DB8-E8B4DF9B7CA0}"/>
          </ac:inkMkLst>
        </pc:inkChg>
        <pc:inkChg chg="add del">
          <ac:chgData name="Anwarul Patwary" userId="e9f82bcb-ad83-4f66-80e6-a524eca623fa" providerId="ADAL" clId="{73C448CF-3FC6-44AA-BDD0-52C8E9E94ABC}" dt="2022-10-24T06:55:23.195" v="2642" actId="478"/>
          <ac:inkMkLst>
            <pc:docMk/>
            <pc:sldMk cId="832267270" sldId="339"/>
            <ac:inkMk id="16" creationId="{9D925A03-5F64-4424-902C-57ACD2338E9F}"/>
          </ac:inkMkLst>
        </pc:inkChg>
        <pc:inkChg chg="add del">
          <ac:chgData name="Anwarul Patwary" userId="e9f82bcb-ad83-4f66-80e6-a524eca623fa" providerId="ADAL" clId="{73C448CF-3FC6-44AA-BDD0-52C8E9E94ABC}" dt="2022-10-24T06:55:24.863" v="2643" actId="478"/>
          <ac:inkMkLst>
            <pc:docMk/>
            <pc:sldMk cId="832267270" sldId="339"/>
            <ac:inkMk id="17" creationId="{7D5F2004-5226-4118-8514-A17881E69CDC}"/>
          </ac:inkMkLst>
        </pc:inkChg>
        <pc:inkChg chg="add del">
          <ac:chgData name="Anwarul Patwary" userId="e9f82bcb-ad83-4f66-80e6-a524eca623fa" providerId="ADAL" clId="{73C448CF-3FC6-44AA-BDD0-52C8E9E94ABC}" dt="2022-10-24T06:55:26.010" v="2644" actId="478"/>
          <ac:inkMkLst>
            <pc:docMk/>
            <pc:sldMk cId="832267270" sldId="339"/>
            <ac:inkMk id="18" creationId="{79AB557C-12E5-4D29-AF11-F389DFF4CACE}"/>
          </ac:inkMkLst>
        </pc:inkChg>
        <pc:inkChg chg="add del">
          <ac:chgData name="Anwarul Patwary" userId="e9f82bcb-ad83-4f66-80e6-a524eca623fa" providerId="ADAL" clId="{73C448CF-3FC6-44AA-BDD0-52C8E9E94ABC}" dt="2022-10-24T06:55:26.932" v="2645" actId="478"/>
          <ac:inkMkLst>
            <pc:docMk/>
            <pc:sldMk cId="832267270" sldId="339"/>
            <ac:inkMk id="19" creationId="{7C47BF0C-0D40-48E7-BD11-EFF3E2836A60}"/>
          </ac:inkMkLst>
        </pc:inkChg>
        <pc:inkChg chg="add mod">
          <ac:chgData name="Anwarul Patwary" userId="e9f82bcb-ad83-4f66-80e6-a524eca623fa" providerId="ADAL" clId="{73C448CF-3FC6-44AA-BDD0-52C8E9E94ABC}" dt="2022-10-24T01:30:19.788" v="2306"/>
          <ac:inkMkLst>
            <pc:docMk/>
            <pc:sldMk cId="832267270" sldId="339"/>
            <ac:inkMk id="20" creationId="{AADD9744-FD27-4EF3-ABF3-4286C7E731CF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6:26.446" v="2670" actId="478"/>
        <pc:sldMkLst>
          <pc:docMk/>
          <pc:sldMk cId="3645585274" sldId="406"/>
        </pc:sldMkLst>
        <pc:grpChg chg="del mod">
          <ac:chgData name="Anwarul Patwary" userId="e9f82bcb-ad83-4f66-80e6-a524eca623fa" providerId="ADAL" clId="{73C448CF-3FC6-44AA-BDD0-52C8E9E94ABC}" dt="2022-10-24T01:37:49.720" v="2453"/>
          <ac:grpSpMkLst>
            <pc:docMk/>
            <pc:sldMk cId="3645585274" sldId="406"/>
            <ac:grpSpMk id="10" creationId="{20E775FC-0004-49ED-9421-188DDDFF592D}"/>
          </ac:grpSpMkLst>
        </pc:grpChg>
        <pc:grpChg chg="del mod">
          <ac:chgData name="Anwarul Patwary" userId="e9f82bcb-ad83-4f66-80e6-a524eca623fa" providerId="ADAL" clId="{73C448CF-3FC6-44AA-BDD0-52C8E9E94ABC}" dt="2022-10-24T01:40:01.185" v="2503"/>
          <ac:grpSpMkLst>
            <pc:docMk/>
            <pc:sldMk cId="3645585274" sldId="406"/>
            <ac:grpSpMk id="12" creationId="{EB7D74F5-79D0-4B08-98F9-5C1E1ED476D2}"/>
          </ac:grpSpMkLst>
        </pc:grpChg>
        <pc:grpChg chg="del mod">
          <ac:chgData name="Anwarul Patwary" userId="e9f82bcb-ad83-4f66-80e6-a524eca623fa" providerId="ADAL" clId="{73C448CF-3FC6-44AA-BDD0-52C8E9E94ABC}" dt="2022-10-24T01:38:08.056" v="2459"/>
          <ac:grpSpMkLst>
            <pc:docMk/>
            <pc:sldMk cId="3645585274" sldId="406"/>
            <ac:grpSpMk id="16" creationId="{74C5649A-B6D3-475F-92FB-94B82C443BDD}"/>
          </ac:grpSpMkLst>
        </pc:grpChg>
        <pc:grpChg chg="del mod">
          <ac:chgData name="Anwarul Patwary" userId="e9f82bcb-ad83-4f66-80e6-a524eca623fa" providerId="ADAL" clId="{73C448CF-3FC6-44AA-BDD0-52C8E9E94ABC}" dt="2022-10-24T01:39:34.908" v="2492"/>
          <ac:grpSpMkLst>
            <pc:docMk/>
            <pc:sldMk cId="3645585274" sldId="406"/>
            <ac:grpSpMk id="18" creationId="{2021E926-FC42-42A6-9D09-A2C6DD381DC5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23" creationId="{56301A3C-4DD1-4C0F-9076-07D24054B432}"/>
          </ac:grpSpMkLst>
        </pc:grpChg>
        <pc:grpChg chg="del mod">
          <ac:chgData name="Anwarul Patwary" userId="e9f82bcb-ad83-4f66-80e6-a524eca623fa" providerId="ADAL" clId="{73C448CF-3FC6-44AA-BDD0-52C8E9E94ABC}" dt="2022-10-24T01:39:51.707" v="2498"/>
          <ac:grpSpMkLst>
            <pc:docMk/>
            <pc:sldMk cId="3645585274" sldId="406"/>
            <ac:grpSpMk id="30" creationId="{8CB3FD9E-5E2E-4EA5-9E4E-3F771E36C825}"/>
          </ac:grpSpMkLst>
        </pc:grpChg>
        <pc:grpChg chg="del mod">
          <ac:chgData name="Anwarul Patwary" userId="e9f82bcb-ad83-4f66-80e6-a524eca623fa" providerId="ADAL" clId="{73C448CF-3FC6-44AA-BDD0-52C8E9E94ABC}" dt="2022-10-24T01:39:23.931" v="2479"/>
          <ac:grpSpMkLst>
            <pc:docMk/>
            <pc:sldMk cId="3645585274" sldId="406"/>
            <ac:grpSpMk id="37893" creationId="{826B43B9-D0BB-4E9B-AFEC-FAB1D72EB592}"/>
          </ac:grpSpMkLst>
        </pc:grpChg>
        <pc:grpChg chg="del mod">
          <ac:chgData name="Anwarul Patwary" userId="e9f82bcb-ad83-4f66-80e6-a524eca623fa" providerId="ADAL" clId="{73C448CF-3FC6-44AA-BDD0-52C8E9E94ABC}" dt="2022-10-24T01:39:34.908" v="2492"/>
          <ac:grpSpMkLst>
            <pc:docMk/>
            <pc:sldMk cId="3645585274" sldId="406"/>
            <ac:grpSpMk id="37896" creationId="{24F1B3C4-8811-4EF3-8258-03E40A987FB1}"/>
          </ac:grpSpMkLst>
        </pc:grpChg>
        <pc:grpChg chg="del mod">
          <ac:chgData name="Anwarul Patwary" userId="e9f82bcb-ad83-4f66-80e6-a524eca623fa" providerId="ADAL" clId="{73C448CF-3FC6-44AA-BDD0-52C8E9E94ABC}" dt="2022-10-24T01:39:34.908" v="2492"/>
          <ac:grpSpMkLst>
            <pc:docMk/>
            <pc:sldMk cId="3645585274" sldId="406"/>
            <ac:grpSpMk id="37904" creationId="{5B80B077-2546-49F3-83AE-00B9ABA837AA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09" creationId="{C6FBE28E-54E6-448B-8BF1-6FAA8ACBC2D6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13" creationId="{B98EC4BB-C6D2-479D-8A4E-0028B3B6623E}"/>
          </ac:grpSpMkLst>
        </pc:grpChg>
        <pc:grpChg chg="del mod">
          <ac:chgData name="Anwarul Patwary" userId="e9f82bcb-ad83-4f66-80e6-a524eca623fa" providerId="ADAL" clId="{73C448CF-3FC6-44AA-BDD0-52C8E9E94ABC}" dt="2022-10-24T01:40:01.185" v="2503"/>
          <ac:grpSpMkLst>
            <pc:docMk/>
            <pc:sldMk cId="3645585274" sldId="406"/>
            <ac:grpSpMk id="37915" creationId="{5AE8EF65-B75B-4012-881E-F98D5945415E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20" creationId="{18E404F9-BFCF-4BEC-B1BB-8421B7C8ED3D}"/>
          </ac:grpSpMkLst>
        </pc:grpChg>
        <pc:grpChg chg="del mod">
          <ac:chgData name="Anwarul Patwary" userId="e9f82bcb-ad83-4f66-80e6-a524eca623fa" providerId="ADAL" clId="{73C448CF-3FC6-44AA-BDD0-52C8E9E94ABC}" dt="2022-10-24T01:40:15.731" v="2509"/>
          <ac:grpSpMkLst>
            <pc:docMk/>
            <pc:sldMk cId="3645585274" sldId="406"/>
            <ac:grpSpMk id="37924" creationId="{2CE19A1E-88D2-48B0-A8AA-B432EC8236BD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26" creationId="{6850E208-43E3-4DC2-AFC0-1193C364BB64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31" creationId="{2FBA5D1F-2F3A-4A32-895A-EF5851BC4D04}"/>
          </ac:grpSpMkLst>
        </pc:grpChg>
        <pc:grpChg chg="del mod">
          <ac:chgData name="Anwarul Patwary" userId="e9f82bcb-ad83-4f66-80e6-a524eca623fa" providerId="ADAL" clId="{73C448CF-3FC6-44AA-BDD0-52C8E9E94ABC}" dt="2022-10-24T01:40:38.088" v="2522"/>
          <ac:grpSpMkLst>
            <pc:docMk/>
            <pc:sldMk cId="3645585274" sldId="406"/>
            <ac:grpSpMk id="37936" creationId="{D683F717-4ABD-4FB9-9DE0-7CB9E9806340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39" creationId="{906D2CF6-FECE-4745-9C05-D470405524CA}"/>
          </ac:grpSpMkLst>
        </pc:grpChg>
        <pc:grpChg chg="del mod">
          <ac:chgData name="Anwarul Patwary" userId="e9f82bcb-ad83-4f66-80e6-a524eca623fa" providerId="ADAL" clId="{73C448CF-3FC6-44AA-BDD0-52C8E9E94ABC}" dt="2022-10-24T06:56:09.203" v="2660" actId="478"/>
          <ac:grpSpMkLst>
            <pc:docMk/>
            <pc:sldMk cId="3645585274" sldId="406"/>
            <ac:grpSpMk id="37944" creationId="{272913BD-EC6E-46CF-B396-A6BE3DBF9166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49" creationId="{E9AA4317-17AF-4152-997C-D5A343D54A4E}"/>
          </ac:grpSpMkLst>
        </pc:grpChg>
        <pc:grpChg chg="del mod">
          <ac:chgData name="Anwarul Patwary" userId="e9f82bcb-ad83-4f66-80e6-a524eca623fa" providerId="ADAL" clId="{73C448CF-3FC6-44AA-BDD0-52C8E9E94ABC}" dt="2022-10-24T01:41:02.560" v="2537"/>
          <ac:grpSpMkLst>
            <pc:docMk/>
            <pc:sldMk cId="3645585274" sldId="406"/>
            <ac:grpSpMk id="37952" creationId="{87289674-DC4C-447B-89C7-113B213E7B4A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54" creationId="{375C7231-4B58-418E-8556-8B1B74C33EB8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64" creationId="{CD2F151A-00CE-4E73-A31D-154EBE4AC7FC}"/>
          </ac:grpSpMkLst>
        </pc:grpChg>
        <pc:grpChg chg="del mod">
          <ac:chgData name="Anwarul Patwary" userId="e9f82bcb-ad83-4f66-80e6-a524eca623fa" providerId="ADAL" clId="{73C448CF-3FC6-44AA-BDD0-52C8E9E94ABC}" dt="2022-10-24T06:56:06.706" v="2659" actId="478"/>
          <ac:grpSpMkLst>
            <pc:docMk/>
            <pc:sldMk cId="3645585274" sldId="406"/>
            <ac:grpSpMk id="37965" creationId="{BA7421B0-72CE-4FD7-B494-1EE42D830F5C}"/>
          </ac:grpSpMkLst>
        </pc:grp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" creationId="{26245ACE-CBF3-4A14-BD32-79FE8B282543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4" creationId="{9A2E3BD7-534A-4242-9A4B-573626198B1D}"/>
          </ac:inkMkLst>
        </pc:inkChg>
        <pc:inkChg chg="add del mod">
          <ac:chgData name="Anwarul Patwary" userId="e9f82bcb-ad83-4f66-80e6-a524eca623fa" providerId="ADAL" clId="{73C448CF-3FC6-44AA-BDD0-52C8E9E94ABC}" dt="2022-10-24T06:56:25.479" v="2669" actId="478"/>
          <ac:inkMkLst>
            <pc:docMk/>
            <pc:sldMk cId="3645585274" sldId="406"/>
            <ac:inkMk id="11" creationId="{D4BFAE7E-1543-4CC7-AE75-27A1A38A723A}"/>
          </ac:inkMkLst>
        </pc:inkChg>
        <pc:inkChg chg="add">
          <ac:chgData name="Anwarul Patwary" userId="e9f82bcb-ad83-4f66-80e6-a524eca623fa" providerId="ADAL" clId="{73C448CF-3FC6-44AA-BDD0-52C8E9E94ABC}" dt="2022-10-24T01:37:57.204" v="2454" actId="9405"/>
          <ac:inkMkLst>
            <pc:docMk/>
            <pc:sldMk cId="3645585274" sldId="406"/>
            <ac:inkMk id="13" creationId="{C24CADEE-C888-417F-8F3D-DC2F73793B39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14" creationId="{97081AF3-1CCD-48AA-B7E7-E9CFE24FE17A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15" creationId="{1BEC8E38-CF98-4227-A7B5-ECA08F2006E0}"/>
          </ac:inkMkLst>
        </pc:inkChg>
        <pc:inkChg chg="add del mod">
          <ac:chgData name="Anwarul Patwary" userId="e9f82bcb-ad83-4f66-80e6-a524eca623fa" providerId="ADAL" clId="{73C448CF-3FC6-44AA-BDD0-52C8E9E94ABC}" dt="2022-10-24T06:56:15.330" v="2664" actId="478"/>
          <ac:inkMkLst>
            <pc:docMk/>
            <pc:sldMk cId="3645585274" sldId="406"/>
            <ac:inkMk id="17" creationId="{9100D087-B065-460C-81B3-4E0FC88DC86A}"/>
          </ac:inkMkLst>
        </pc:inkChg>
        <pc:inkChg chg="add del">
          <ac:chgData name="Anwarul Patwary" userId="e9f82bcb-ad83-4f66-80e6-a524eca623fa" providerId="ADAL" clId="{73C448CF-3FC6-44AA-BDD0-52C8E9E94ABC}" dt="2022-10-24T06:56:17.287" v="2665" actId="478"/>
          <ac:inkMkLst>
            <pc:docMk/>
            <pc:sldMk cId="3645585274" sldId="406"/>
            <ac:inkMk id="19" creationId="{43DD3309-E8EB-4D2B-93FF-6462B9AF7A2A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20" creationId="{CEEC76FD-14F1-498F-8382-74B1AADB6634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21" creationId="{C43D8385-460A-4A44-87DA-27EEDF2FD151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22" creationId="{5BE58718-630C-4FB0-BE2F-2F3AAA54DA39}"/>
          </ac:inkMkLst>
        </pc:inkChg>
        <pc:inkChg chg="add">
          <ac:chgData name="Anwarul Patwary" userId="e9f82bcb-ad83-4f66-80e6-a524eca623fa" providerId="ADAL" clId="{73C448CF-3FC6-44AA-BDD0-52C8E9E94ABC}" dt="2022-10-24T01:38:45.231" v="2465" actId="9405"/>
          <ac:inkMkLst>
            <pc:docMk/>
            <pc:sldMk cId="3645585274" sldId="406"/>
            <ac:inkMk id="24" creationId="{E41FBB19-2688-4D93-9107-EBD43F472EA6}"/>
          </ac:inkMkLst>
        </pc:inkChg>
        <pc:inkChg chg="add del">
          <ac:chgData name="Anwarul Patwary" userId="e9f82bcb-ad83-4f66-80e6-a524eca623fa" providerId="ADAL" clId="{73C448CF-3FC6-44AA-BDD0-52C8E9E94ABC}" dt="2022-10-24T06:56:26.446" v="2670" actId="478"/>
          <ac:inkMkLst>
            <pc:docMk/>
            <pc:sldMk cId="3645585274" sldId="406"/>
            <ac:inkMk id="25" creationId="{1BCD1911-DFEE-4E2E-98B1-B9ABE70EC985}"/>
          </ac:inkMkLst>
        </pc:inkChg>
        <pc:inkChg chg="add del">
          <ac:chgData name="Anwarul Patwary" userId="e9f82bcb-ad83-4f66-80e6-a524eca623fa" providerId="ADAL" clId="{73C448CF-3FC6-44AA-BDD0-52C8E9E94ABC}" dt="2022-10-24T06:56:24.014" v="2668" actId="478"/>
          <ac:inkMkLst>
            <pc:docMk/>
            <pc:sldMk cId="3645585274" sldId="406"/>
            <ac:inkMk id="26" creationId="{02663009-A6AC-4F8B-AB3A-3D2B559C4522}"/>
          </ac:inkMkLst>
        </pc:inkChg>
        <pc:inkChg chg="add del">
          <ac:chgData name="Anwarul Patwary" userId="e9f82bcb-ad83-4f66-80e6-a524eca623fa" providerId="ADAL" clId="{73C448CF-3FC6-44AA-BDD0-52C8E9E94ABC}" dt="2022-10-24T06:56:22.529" v="2667" actId="478"/>
          <ac:inkMkLst>
            <pc:docMk/>
            <pc:sldMk cId="3645585274" sldId="406"/>
            <ac:inkMk id="27" creationId="{321AC918-A8FD-4C90-A67A-8C30975A6562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28" creationId="{9843D61F-2518-4119-AC68-AAB14B3800E1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29" creationId="{83687B7B-A7C2-46FA-A474-C44E7E13D5E8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1" creationId="{9E166346-916D-45DD-98C5-6B81E2D29109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88" creationId="{A4FA9E52-9172-47DD-974E-A802096213B1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89" creationId="{FA432FFC-D6BF-4ACF-8648-6E9F27309A0E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90" creationId="{056E9EC5-6BF4-45DD-88DB-BD03D4EA0337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94" creationId="{E111C6AF-6CA8-46F7-99A0-84E78AC477C9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95" creationId="{D50E8C80-629F-48D7-8CAB-977DDB8AF05E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97" creationId="{7D0F8208-62E6-4697-840A-043C207A3C67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98" creationId="{4C3E9A7C-13BA-4D0C-A2DA-4356D13E0F9B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99" creationId="{D7FC10E3-9135-4D37-89C1-E90B7B2A964F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0" creationId="{4AD32CC0-44D9-46B8-9642-6A78BBA41F0E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1" creationId="{9CBBB1F5-F6D1-4EDC-94BA-F23E7830AB87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2" creationId="{249D961C-F903-4A4E-8879-8609278360E0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3" creationId="{BA6FF3ED-187C-45B0-A0F8-1D19F0A0F160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5" creationId="{FAD29F28-04DF-4C2A-9375-7AA1B0729309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6" creationId="{FF5372BF-C832-466B-A10E-601C995241DF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7" creationId="{910E95E1-9BCA-47E8-B83A-857E2C146E0E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8" creationId="{1F6EF411-686B-4BCE-B405-D4A51456E877}"/>
          </ac:inkMkLst>
        </pc:inkChg>
        <pc:inkChg chg="add del">
          <ac:chgData name="Anwarul Patwary" userId="e9f82bcb-ad83-4f66-80e6-a524eca623fa" providerId="ADAL" clId="{73C448CF-3FC6-44AA-BDD0-52C8E9E94ABC}" dt="2022-10-24T06:56:21.040" v="2666" actId="478"/>
          <ac:inkMkLst>
            <pc:docMk/>
            <pc:sldMk cId="3645585274" sldId="406"/>
            <ac:inkMk id="37910" creationId="{27AE05CB-5F93-448F-A52C-FC70654F823C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11" creationId="{B9C12CBA-DB07-468D-A1F5-873B48DD92B5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12" creationId="{F28E1D47-137F-44E4-995C-175BD63F0A6A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14" creationId="{07BFC19C-DFC8-4D86-A1ED-2B897E88591A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16" creationId="{E0094825-B122-49E4-8F9C-930D0CD436A4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17" creationId="{9C6874F2-E113-4527-9D99-1C4606E27FF5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18" creationId="{D47EB4A3-07B0-4899-9DEE-7D8F20FE72F1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19" creationId="{3A8FD742-3D7F-4B48-8F45-A76B06CBC59A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21" creationId="{9AA99C09-B526-4331-952E-EAB3A8FAB53A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22" creationId="{77BE3DC0-C669-4132-9259-3F71BFA8BA5D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23" creationId="{B1893730-4921-4690-B7FC-0D87A4B5CF4A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25" creationId="{EBB7D0E8-AF96-41DA-A6CD-CAACF0EEC766}"/>
          </ac:inkMkLst>
        </pc:inkChg>
        <pc:inkChg chg="add del">
          <ac:chgData name="Anwarul Patwary" userId="e9f82bcb-ad83-4f66-80e6-a524eca623fa" providerId="ADAL" clId="{73C448CF-3FC6-44AA-BDD0-52C8E9E94ABC}" dt="2022-10-24T06:56:13.145" v="2663" actId="478"/>
          <ac:inkMkLst>
            <pc:docMk/>
            <pc:sldMk cId="3645585274" sldId="406"/>
            <ac:inkMk id="37927" creationId="{C1662C47-D6BC-4BF9-AD29-51FCF3BD3DB0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28" creationId="{9BC83230-DF0F-4A9C-A0DF-23222858493B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29" creationId="{3FC89920-EBD4-4C01-90F4-DE3D061EA977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30" creationId="{3609E64F-2797-4277-AC15-4E4AF7BE61B9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32" creationId="{19DDFE81-C27D-48C3-8F43-C32A38C96FF1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33" creationId="{E60B5F9B-D78C-4068-A500-989BCFD9D8CF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34" creationId="{BDB57FB7-C7B3-48A9-B4E8-18350919C95B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35" creationId="{797590F6-4847-4503-AE88-2E5DADAAC2B6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37" creationId="{97BBFF1F-02D4-405B-91A1-B864D163211D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38" creationId="{FF838B71-4966-4771-9970-FF770A971726}"/>
          </ac:inkMkLst>
        </pc:inkChg>
        <pc:inkChg chg="add del">
          <ac:chgData name="Anwarul Patwary" userId="e9f82bcb-ad83-4f66-80e6-a524eca623fa" providerId="ADAL" clId="{73C448CF-3FC6-44AA-BDD0-52C8E9E94ABC}" dt="2022-10-24T06:56:12.177" v="2662" actId="478"/>
          <ac:inkMkLst>
            <pc:docMk/>
            <pc:sldMk cId="3645585274" sldId="406"/>
            <ac:inkMk id="37940" creationId="{18A2EEB8-9427-4332-AA24-0C4FA02545AB}"/>
          </ac:inkMkLst>
        </pc:inkChg>
        <pc:inkChg chg="add mod">
          <ac:chgData name="Anwarul Patwary" userId="e9f82bcb-ad83-4f66-80e6-a524eca623fa" providerId="ADAL" clId="{73C448CF-3FC6-44AA-BDD0-52C8E9E94ABC}" dt="2022-10-24T01:40:46.879" v="2527"/>
          <ac:inkMkLst>
            <pc:docMk/>
            <pc:sldMk cId="3645585274" sldId="406"/>
            <ac:inkMk id="37941" creationId="{F845808C-0525-482C-8684-EF8BCBB6D2FC}"/>
          </ac:inkMkLst>
        </pc:inkChg>
        <pc:inkChg chg="add mod">
          <ac:chgData name="Anwarul Patwary" userId="e9f82bcb-ad83-4f66-80e6-a524eca623fa" providerId="ADAL" clId="{73C448CF-3FC6-44AA-BDD0-52C8E9E94ABC}" dt="2022-10-24T01:40:46.879" v="2527"/>
          <ac:inkMkLst>
            <pc:docMk/>
            <pc:sldMk cId="3645585274" sldId="406"/>
            <ac:inkMk id="37942" creationId="{303F1E75-99EC-4F71-9EAE-D00396674F1C}"/>
          </ac:inkMkLst>
        </pc:inkChg>
        <pc:inkChg chg="add mod">
          <ac:chgData name="Anwarul Patwary" userId="e9f82bcb-ad83-4f66-80e6-a524eca623fa" providerId="ADAL" clId="{73C448CF-3FC6-44AA-BDD0-52C8E9E94ABC}" dt="2022-10-24T01:40:46.879" v="2527"/>
          <ac:inkMkLst>
            <pc:docMk/>
            <pc:sldMk cId="3645585274" sldId="406"/>
            <ac:inkMk id="37943" creationId="{8F1586CD-0646-4A75-8D51-4C8823CE6AD4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45" creationId="{1B404DB1-8CD9-4786-9A21-EE6BA1CC868A}"/>
          </ac:inkMkLst>
        </pc:inkChg>
        <pc:inkChg chg="add del">
          <ac:chgData name="Anwarul Patwary" userId="e9f82bcb-ad83-4f66-80e6-a524eca623fa" providerId="ADAL" clId="{73C448CF-3FC6-44AA-BDD0-52C8E9E94ABC}" dt="2022-10-24T06:56:10.851" v="2661" actId="478"/>
          <ac:inkMkLst>
            <pc:docMk/>
            <pc:sldMk cId="3645585274" sldId="406"/>
            <ac:inkMk id="37946" creationId="{470756C7-355F-4C45-9A11-6F9FEB71CCB0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47" creationId="{C5E09641-5AD1-44D7-BB52-70C3864141DB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48" creationId="{2D370C52-557C-4F65-B7A7-0240D3B3B2B9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0" creationId="{1FD585F9-8CEC-4E3F-9472-B42020ACC6C3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1" creationId="{B7798203-DAB3-4A31-B166-214D8EC9E3F7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3" creationId="{94ACD6F0-6D73-45FF-A2C6-B9FF66ACAF26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5" creationId="{AB887A46-DCC5-4398-801E-41278FA59F16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6" creationId="{5A380758-A250-45E7-9C78-66B9C3BDB883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7" creationId="{09DFFCF7-D5AD-4DA6-B3E7-B553C4B75E20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8" creationId="{67BC050C-96D7-41B1-8168-82B315828328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9" creationId="{76F0B831-BF5A-4A97-9A7A-B8634AB71FB0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60" creationId="{2CF2DD58-440A-47BB-9760-10304BC9A8D2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61" creationId="{5825FB09-0F19-440D-99A9-7AC15D8A23AD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62" creationId="{8A55CA04-1726-4851-83C3-2FD07A314404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63" creationId="{B7087998-5F64-4458-8307-2F064AFC891F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6:50.088" v="2682" actId="478"/>
        <pc:sldMkLst>
          <pc:docMk/>
          <pc:sldMk cId="3041617251" sldId="407"/>
        </pc:sldMkLst>
        <pc:spChg chg="mod">
          <ac:chgData name="Anwarul Patwary" userId="e9f82bcb-ad83-4f66-80e6-a524eca623fa" providerId="ADAL" clId="{73C448CF-3FC6-44AA-BDD0-52C8E9E94ABC}" dt="2022-10-24T00:51:08.657" v="2007" actId="207"/>
          <ac:spMkLst>
            <pc:docMk/>
            <pc:sldMk cId="3041617251" sldId="407"/>
            <ac:spMk id="25619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0:56.760" v="2005" actId="207"/>
          <ac:spMkLst>
            <pc:docMk/>
            <pc:sldMk cId="3041617251" sldId="407"/>
            <ac:spMk id="25625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1:02.648" v="2006" actId="207"/>
          <ac:spMkLst>
            <pc:docMk/>
            <pc:sldMk cId="3041617251" sldId="407"/>
            <ac:spMk id="25631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0:34.624" v="2004" actId="207"/>
          <ac:spMkLst>
            <pc:docMk/>
            <pc:sldMk cId="3041617251" sldId="407"/>
            <ac:spMk id="25637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0:29.169" v="2003" actId="207"/>
          <ac:spMkLst>
            <pc:docMk/>
            <pc:sldMk cId="3041617251" sldId="407"/>
            <ac:spMk id="25643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0:18.071" v="2002" actId="207"/>
          <ac:spMkLst>
            <pc:docMk/>
            <pc:sldMk cId="3041617251" sldId="407"/>
            <ac:spMk id="25649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0:05.161" v="2001" actId="207"/>
          <ac:spMkLst>
            <pc:docMk/>
            <pc:sldMk cId="3041617251" sldId="407"/>
            <ac:spMk id="25655" creationId="{00000000-0000-0000-0000-000000000000}"/>
          </ac:spMkLst>
        </pc:spChg>
        <pc:inkChg chg="add del">
          <ac:chgData name="Anwarul Patwary" userId="e9f82bcb-ad83-4f66-80e6-a524eca623fa" providerId="ADAL" clId="{73C448CF-3FC6-44AA-BDD0-52C8E9E94ABC}" dt="2022-10-24T06:56:50.088" v="2682" actId="478"/>
          <ac:inkMkLst>
            <pc:docMk/>
            <pc:sldMk cId="3041617251" sldId="407"/>
            <ac:inkMk id="3" creationId="{60841F68-4513-4EA1-AE50-2404050718F1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6:35.578" v="2675" actId="478"/>
        <pc:sldMkLst>
          <pc:docMk/>
          <pc:sldMk cId="2402781675" sldId="408"/>
        </pc:sldMkLst>
        <pc:spChg chg="mod">
          <ac:chgData name="Anwarul Patwary" userId="e9f82bcb-ad83-4f66-80e6-a524eca623fa" providerId="ADAL" clId="{73C448CF-3FC6-44AA-BDD0-52C8E9E94ABC}" dt="2022-10-24T00:52:47.304" v="2021" actId="207"/>
          <ac:spMkLst>
            <pc:docMk/>
            <pc:sldMk cId="2402781675" sldId="408"/>
            <ac:spMk id="26642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2:37.897" v="2019" actId="207"/>
          <ac:spMkLst>
            <pc:docMk/>
            <pc:sldMk cId="2402781675" sldId="408"/>
            <ac:spMk id="26648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2:42.288" v="2020" actId="207"/>
          <ac:spMkLst>
            <pc:docMk/>
            <pc:sldMk cId="2402781675" sldId="408"/>
            <ac:spMk id="26654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2:32.889" v="2018" actId="207"/>
          <ac:spMkLst>
            <pc:docMk/>
            <pc:sldMk cId="2402781675" sldId="408"/>
            <ac:spMk id="26660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2:27.089" v="2017" actId="207"/>
          <ac:spMkLst>
            <pc:docMk/>
            <pc:sldMk cId="2402781675" sldId="408"/>
            <ac:spMk id="26666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2:21" v="2016" actId="207"/>
          <ac:spMkLst>
            <pc:docMk/>
            <pc:sldMk cId="2402781675" sldId="408"/>
            <ac:spMk id="26672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2:16.096" v="2015" actId="207"/>
          <ac:spMkLst>
            <pc:docMk/>
            <pc:sldMk cId="2402781675" sldId="408"/>
            <ac:spMk id="26678" creationId="{00000000-0000-0000-0000-000000000000}"/>
          </ac:spMkLst>
        </pc:spChg>
        <pc:grpChg chg="del mod">
          <ac:chgData name="Anwarul Patwary" userId="e9f82bcb-ad83-4f66-80e6-a524eca623fa" providerId="ADAL" clId="{73C448CF-3FC6-44AA-BDD0-52C8E9E94ABC}" dt="2022-10-24T01:36:44.683" v="2433"/>
          <ac:grpSpMkLst>
            <pc:docMk/>
            <pc:sldMk cId="2402781675" sldId="408"/>
            <ac:grpSpMk id="6" creationId="{98920E79-E5C0-456F-9545-6E5662D87D6C}"/>
          </ac:grpSpMkLst>
        </pc:grpChg>
        <pc:grpChg chg="del mod">
          <ac:chgData name="Anwarul Patwary" userId="e9f82bcb-ad83-4f66-80e6-a524eca623fa" providerId="ADAL" clId="{73C448CF-3FC6-44AA-BDD0-52C8E9E94ABC}" dt="2022-10-24T06:56:30.063" v="2671" actId="478"/>
          <ac:grpSpMkLst>
            <pc:docMk/>
            <pc:sldMk cId="2402781675" sldId="408"/>
            <ac:grpSpMk id="9" creationId="{49445FC7-0010-4E28-8400-FB70CEFF81EB}"/>
          </ac:grpSpMkLst>
        </pc:grpChg>
        <pc:grpChg chg="del mod">
          <ac:chgData name="Anwarul Patwary" userId="e9f82bcb-ad83-4f66-80e6-a524eca623fa" providerId="ADAL" clId="{73C448CF-3FC6-44AA-BDD0-52C8E9E94ABC}" dt="2022-10-24T01:36:49.807" v="2440"/>
          <ac:grpSpMkLst>
            <pc:docMk/>
            <pc:sldMk cId="2402781675" sldId="408"/>
            <ac:grpSpMk id="15" creationId="{4F03E29B-5CB0-4922-B1DA-2584A4B076BD}"/>
          </ac:grpSpMkLst>
        </pc:grpChg>
        <pc:grpChg chg="del mod">
          <ac:chgData name="Anwarul Patwary" userId="e9f82bcb-ad83-4f66-80e6-a524eca623fa" providerId="ADAL" clId="{73C448CF-3FC6-44AA-BDD0-52C8E9E94ABC}" dt="2022-10-24T01:36:50.790" v="2442"/>
          <ac:grpSpMkLst>
            <pc:docMk/>
            <pc:sldMk cId="2402781675" sldId="408"/>
            <ac:grpSpMk id="22" creationId="{38BC101A-2933-4E41-A850-78E9944B1C6E}"/>
          </ac:grpSpMkLst>
        </pc:grpChg>
        <pc:grpChg chg="del mod">
          <ac:chgData name="Anwarul Patwary" userId="e9f82bcb-ad83-4f66-80e6-a524eca623fa" providerId="ADAL" clId="{73C448CF-3FC6-44AA-BDD0-52C8E9E94ABC}" dt="2022-10-24T01:36:56.208" v="2445"/>
          <ac:grpSpMkLst>
            <pc:docMk/>
            <pc:sldMk cId="2402781675" sldId="408"/>
            <ac:grpSpMk id="24" creationId="{39CB1751-7FAC-4071-8A11-7872B13940A5}"/>
          </ac:grpSpMkLst>
        </pc:grpChg>
        <pc:grpChg chg="del mod">
          <ac:chgData name="Anwarul Patwary" userId="e9f82bcb-ad83-4f66-80e6-a524eca623fa" providerId="ADAL" clId="{73C448CF-3FC6-44AA-BDD0-52C8E9E94ABC}" dt="2022-10-24T01:37:06.471" v="2448"/>
          <ac:grpSpMkLst>
            <pc:docMk/>
            <pc:sldMk cId="2402781675" sldId="408"/>
            <ac:grpSpMk id="27" creationId="{C6954DA0-7033-46D9-AEAD-742C2D59AE8A}"/>
          </ac:grpSpMkLst>
        </pc:grpChg>
        <pc:grpChg chg="del mod">
          <ac:chgData name="Anwarul Patwary" userId="e9f82bcb-ad83-4f66-80e6-a524eca623fa" providerId="ADAL" clId="{73C448CF-3FC6-44AA-BDD0-52C8E9E94ABC}" dt="2022-10-24T06:56:32.317" v="2673" actId="478"/>
          <ac:grpSpMkLst>
            <pc:docMk/>
            <pc:sldMk cId="2402781675" sldId="408"/>
            <ac:grpSpMk id="30" creationId="{9AE08A10-9B01-499F-A4AF-C18855E0F010}"/>
          </ac:grpSpMkLst>
        </pc:grpChg>
        <pc:inkChg chg="add del">
          <ac:chgData name="Anwarul Patwary" userId="e9f82bcb-ad83-4f66-80e6-a524eca623fa" providerId="ADAL" clId="{73C448CF-3FC6-44AA-BDD0-52C8E9E94ABC}" dt="2022-10-24T06:56:31.036" v="2672" actId="478"/>
          <ac:inkMkLst>
            <pc:docMk/>
            <pc:sldMk cId="2402781675" sldId="408"/>
            <ac:inkMk id="3" creationId="{FC455E4E-E113-4C65-A132-AC42EFA9A7AA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4" creationId="{4900B946-4C67-415F-8C41-EF79A195895C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5" creationId="{E692776B-92F4-4F69-ABF6-34B9F2C28D68}"/>
          </ac:inkMkLst>
        </pc:inkChg>
        <pc:inkChg chg="add mod">
          <ac:chgData name="Anwarul Patwary" userId="e9f82bcb-ad83-4f66-80e6-a524eca623fa" providerId="ADAL" clId="{73C448CF-3FC6-44AA-BDD0-52C8E9E94ABC}" dt="2022-10-24T01:36:36.097" v="2427"/>
          <ac:inkMkLst>
            <pc:docMk/>
            <pc:sldMk cId="2402781675" sldId="408"/>
            <ac:inkMk id="7" creationId="{8A06AC1D-4474-4237-89F7-AF125EC6640B}"/>
          </ac:inkMkLst>
        </pc:inkChg>
        <pc:inkChg chg="add mod">
          <ac:chgData name="Anwarul Patwary" userId="e9f82bcb-ad83-4f66-80e6-a524eca623fa" providerId="ADAL" clId="{73C448CF-3FC6-44AA-BDD0-52C8E9E94ABC}" dt="2022-10-24T01:36:36.097" v="2427"/>
          <ac:inkMkLst>
            <pc:docMk/>
            <pc:sldMk cId="2402781675" sldId="408"/>
            <ac:inkMk id="8" creationId="{C855C58E-B341-4BFC-846A-6DF4CE3757E7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0" creationId="{9C2270DB-F3EB-43A8-BE2B-556BE870ECBA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1" creationId="{ECEF229E-DB7A-4757-BC39-7B8E2BE51865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2" creationId="{B3087EE7-38FD-4DF3-8C43-F95754757F81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3" creationId="{EAA78366-9EB8-45DE-8482-40638807CDC7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4" creationId="{1EE7A59F-B33D-4C51-B7D1-19B304863A5B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6" creationId="{E6060387-C44D-4B0A-8530-BA2EC02D54B4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7" creationId="{99EA0AAB-3736-4B67-8DCD-D6DC710F5034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8" creationId="{0290EDAC-2AFB-4EE9-9084-CE9E796CCC3D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9" creationId="{91DEF275-835C-4C79-94EA-EB176D24635B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20" creationId="{33896CAF-5C50-4644-A035-8291E603A39F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21" creationId="{F4F06E3C-9B6F-4F7E-A666-BF77BDB19D77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23" creationId="{CD796A35-479C-4084-8B2A-380594F5CCEC}"/>
          </ac:inkMkLst>
        </pc:inkChg>
        <pc:inkChg chg="add del mod">
          <ac:chgData name="Anwarul Patwary" userId="e9f82bcb-ad83-4f66-80e6-a524eca623fa" providerId="ADAL" clId="{73C448CF-3FC6-44AA-BDD0-52C8E9E94ABC}" dt="2022-10-24T06:56:33.871" v="2674" actId="478"/>
          <ac:inkMkLst>
            <pc:docMk/>
            <pc:sldMk cId="2402781675" sldId="408"/>
            <ac:inkMk id="25" creationId="{2DC3D2DC-B6B3-494C-9607-71092106AE4E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26" creationId="{5FC91475-8F44-4F32-989A-03DD078F0904}"/>
          </ac:inkMkLst>
        </pc:inkChg>
        <pc:inkChg chg="add del">
          <ac:chgData name="Anwarul Patwary" userId="e9f82bcb-ad83-4f66-80e6-a524eca623fa" providerId="ADAL" clId="{73C448CF-3FC6-44AA-BDD0-52C8E9E94ABC}" dt="2022-10-24T06:56:35.578" v="2675" actId="478"/>
          <ac:inkMkLst>
            <pc:docMk/>
            <pc:sldMk cId="2402781675" sldId="408"/>
            <ac:inkMk id="28" creationId="{8AE36EC1-4D10-44FB-8A2F-B3C7C9947318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29" creationId="{CC796A61-2852-40E8-B647-F40F305E3375}"/>
          </ac:inkMkLst>
        </pc:inkChg>
      </pc:sldChg>
      <pc:sldChg chg="addSp delSp modSp new mod">
        <pc:chgData name="Anwarul Patwary" userId="e9f82bcb-ad83-4f66-80e6-a524eca623fa" providerId="ADAL" clId="{73C448CF-3FC6-44AA-BDD0-52C8E9E94ABC}" dt="2022-10-24T06:52:47.292" v="2570" actId="478"/>
        <pc:sldMkLst>
          <pc:docMk/>
          <pc:sldMk cId="313729373" sldId="409"/>
        </pc:sldMkLst>
        <pc:spChg chg="mod">
          <ac:chgData name="Anwarul Patwary" userId="e9f82bcb-ad83-4f66-80e6-a524eca623fa" providerId="ADAL" clId="{73C448CF-3FC6-44AA-BDD0-52C8E9E94ABC}" dt="2022-10-23T23:23:30.297" v="1520" actId="20577"/>
          <ac:spMkLst>
            <pc:docMk/>
            <pc:sldMk cId="313729373" sldId="409"/>
            <ac:spMk id="2" creationId="{B8B37EA9-16DF-4A23-A073-FAE56C4E9C90}"/>
          </ac:spMkLst>
        </pc:spChg>
        <pc:spChg chg="mod">
          <ac:chgData name="Anwarul Patwary" userId="e9f82bcb-ad83-4f66-80e6-a524eca623fa" providerId="ADAL" clId="{73C448CF-3FC6-44AA-BDD0-52C8E9E94ABC}" dt="2022-10-23T23:52:26.013" v="1710" actId="2711"/>
          <ac:spMkLst>
            <pc:docMk/>
            <pc:sldMk cId="313729373" sldId="409"/>
            <ac:spMk id="3" creationId="{E92C5E78-1425-4276-B52D-5AC6781B009F}"/>
          </ac:spMkLst>
        </pc:spChg>
        <pc:grpChg chg="del mod">
          <ac:chgData name="Anwarul Patwary" userId="e9f82bcb-ad83-4f66-80e6-a524eca623fa" providerId="ADAL" clId="{73C448CF-3FC6-44AA-BDD0-52C8E9E94ABC}" dt="2022-10-24T06:52:33.680" v="2564" actId="478"/>
          <ac:grpSpMkLst>
            <pc:docMk/>
            <pc:sldMk cId="313729373" sldId="409"/>
            <ac:grpSpMk id="11" creationId="{F464C412-10E5-4235-A57C-1F001680F6FB}"/>
          </ac:grpSpMkLst>
        </pc:grpChg>
        <pc:grpChg chg="del mod">
          <ac:chgData name="Anwarul Patwary" userId="e9f82bcb-ad83-4f66-80e6-a524eca623fa" providerId="ADAL" clId="{73C448CF-3FC6-44AA-BDD0-52C8E9E94ABC}" dt="2022-10-24T06:52:47.292" v="2570" actId="478"/>
          <ac:grpSpMkLst>
            <pc:docMk/>
            <pc:sldMk cId="313729373" sldId="409"/>
            <ac:grpSpMk id="14" creationId="{D5346213-7A4F-44FC-A1A3-537C46D47A19}"/>
          </ac:grpSpMkLst>
        </pc:grpChg>
        <pc:inkChg chg="add">
          <ac:chgData name="Anwarul Patwary" userId="e9f82bcb-ad83-4f66-80e6-a524eca623fa" providerId="ADAL" clId="{73C448CF-3FC6-44AA-BDD0-52C8E9E94ABC}" dt="2022-10-24T01:03:51.239" v="2103" actId="9405"/>
          <ac:inkMkLst>
            <pc:docMk/>
            <pc:sldMk cId="313729373" sldId="409"/>
            <ac:inkMk id="4" creationId="{471D542F-2BE4-48E5-BF6A-D3316942A32F}"/>
          </ac:inkMkLst>
        </pc:inkChg>
        <pc:inkChg chg="add del">
          <ac:chgData name="Anwarul Patwary" userId="e9f82bcb-ad83-4f66-80e6-a524eca623fa" providerId="ADAL" clId="{73C448CF-3FC6-44AA-BDD0-52C8E9E94ABC}" dt="2022-10-24T06:52:29.355" v="2561" actId="478"/>
          <ac:inkMkLst>
            <pc:docMk/>
            <pc:sldMk cId="313729373" sldId="409"/>
            <ac:inkMk id="5" creationId="{49F97BAE-6AC8-4C35-A6A9-9FAA14562727}"/>
          </ac:inkMkLst>
        </pc:inkChg>
        <pc:inkChg chg="add del">
          <ac:chgData name="Anwarul Patwary" userId="e9f82bcb-ad83-4f66-80e6-a524eca623fa" providerId="ADAL" clId="{73C448CF-3FC6-44AA-BDD0-52C8E9E94ABC}" dt="2022-10-24T06:52:40.831" v="2566" actId="478"/>
          <ac:inkMkLst>
            <pc:docMk/>
            <pc:sldMk cId="313729373" sldId="409"/>
            <ac:inkMk id="6" creationId="{C7449FDC-4AB4-4A49-AFED-30D5BDC22E27}"/>
          </ac:inkMkLst>
        </pc:inkChg>
        <pc:inkChg chg="add del">
          <ac:chgData name="Anwarul Patwary" userId="e9f82bcb-ad83-4f66-80e6-a524eca623fa" providerId="ADAL" clId="{73C448CF-3FC6-44AA-BDD0-52C8E9E94ABC}" dt="2022-10-24T06:52:30.553" v="2562" actId="478"/>
          <ac:inkMkLst>
            <pc:docMk/>
            <pc:sldMk cId="313729373" sldId="409"/>
            <ac:inkMk id="7" creationId="{8D41178E-7132-4622-8034-207C95DEB563}"/>
          </ac:inkMkLst>
        </pc:inkChg>
        <pc:inkChg chg="add del">
          <ac:chgData name="Anwarul Patwary" userId="e9f82bcb-ad83-4f66-80e6-a524eca623fa" providerId="ADAL" clId="{73C448CF-3FC6-44AA-BDD0-52C8E9E94ABC}" dt="2022-10-24T06:52:35.816" v="2565" actId="478"/>
          <ac:inkMkLst>
            <pc:docMk/>
            <pc:sldMk cId="313729373" sldId="409"/>
            <ac:inkMk id="8" creationId="{E9C4EB4C-8C5E-4B5D-B9F6-23C3E4E8A61D}"/>
          </ac:inkMkLst>
        </pc:inkChg>
        <pc:inkChg chg="add mod">
          <ac:chgData name="Anwarul Patwary" userId="e9f82bcb-ad83-4f66-80e6-a524eca623fa" providerId="ADAL" clId="{73C448CF-3FC6-44AA-BDD0-52C8E9E94ABC}" dt="2022-10-24T01:04:48.812" v="2110"/>
          <ac:inkMkLst>
            <pc:docMk/>
            <pc:sldMk cId="313729373" sldId="409"/>
            <ac:inkMk id="9" creationId="{EC7CDED7-7C33-4837-B297-5767F05A6C42}"/>
          </ac:inkMkLst>
        </pc:inkChg>
        <pc:inkChg chg="add mod">
          <ac:chgData name="Anwarul Patwary" userId="e9f82bcb-ad83-4f66-80e6-a524eca623fa" providerId="ADAL" clId="{73C448CF-3FC6-44AA-BDD0-52C8E9E94ABC}" dt="2022-10-24T01:04:48.812" v="2110"/>
          <ac:inkMkLst>
            <pc:docMk/>
            <pc:sldMk cId="313729373" sldId="409"/>
            <ac:inkMk id="10" creationId="{9AC9D439-F935-4C60-8F44-393BFBBA33FB}"/>
          </ac:inkMkLst>
        </pc:inkChg>
        <pc:inkChg chg="add mod">
          <ac:chgData name="Anwarul Patwary" userId="e9f82bcb-ad83-4f66-80e6-a524eca623fa" providerId="ADAL" clId="{73C448CF-3FC6-44AA-BDD0-52C8E9E94ABC}" dt="2022-10-24T01:04:53.600" v="2113"/>
          <ac:inkMkLst>
            <pc:docMk/>
            <pc:sldMk cId="313729373" sldId="409"/>
            <ac:inkMk id="12" creationId="{87A46C5F-C167-4923-BB3B-BDDA315F2B2E}"/>
          </ac:inkMkLst>
        </pc:inkChg>
        <pc:inkChg chg="add mod">
          <ac:chgData name="Anwarul Patwary" userId="e9f82bcb-ad83-4f66-80e6-a524eca623fa" providerId="ADAL" clId="{73C448CF-3FC6-44AA-BDD0-52C8E9E94ABC}" dt="2022-10-24T01:04:53.600" v="2113"/>
          <ac:inkMkLst>
            <pc:docMk/>
            <pc:sldMk cId="313729373" sldId="409"/>
            <ac:inkMk id="13" creationId="{7C949306-E7A8-432F-95C0-CCDAC11409D5}"/>
          </ac:inkMkLst>
        </pc:inkChg>
        <pc:inkChg chg="add del">
          <ac:chgData name="Anwarul Patwary" userId="e9f82bcb-ad83-4f66-80e6-a524eca623fa" providerId="ADAL" clId="{73C448CF-3FC6-44AA-BDD0-52C8E9E94ABC}" dt="2022-10-24T06:52:44.434" v="2568" actId="478"/>
          <ac:inkMkLst>
            <pc:docMk/>
            <pc:sldMk cId="313729373" sldId="409"/>
            <ac:inkMk id="15" creationId="{99CEE807-A5C2-4EEA-8E20-41300F622D90}"/>
          </ac:inkMkLst>
        </pc:inkChg>
        <pc:inkChg chg="add del">
          <ac:chgData name="Anwarul Patwary" userId="e9f82bcb-ad83-4f66-80e6-a524eca623fa" providerId="ADAL" clId="{73C448CF-3FC6-44AA-BDD0-52C8E9E94ABC}" dt="2022-10-24T06:52:45.290" v="2569" actId="478"/>
          <ac:inkMkLst>
            <pc:docMk/>
            <pc:sldMk cId="313729373" sldId="409"/>
            <ac:inkMk id="16" creationId="{32F8903C-C79B-47A0-80B3-FC42EF18A7C4}"/>
          </ac:inkMkLst>
        </pc:inkChg>
        <pc:inkChg chg="add del">
          <ac:chgData name="Anwarul Patwary" userId="e9f82bcb-ad83-4f66-80e6-a524eca623fa" providerId="ADAL" clId="{73C448CF-3FC6-44AA-BDD0-52C8E9E94ABC}" dt="2022-10-24T06:52:42.831" v="2567" actId="478"/>
          <ac:inkMkLst>
            <pc:docMk/>
            <pc:sldMk cId="313729373" sldId="409"/>
            <ac:inkMk id="17" creationId="{C87D9340-30F7-4EC7-9EB5-EF8343D5092F}"/>
          </ac:inkMkLst>
        </pc:inkChg>
        <pc:inkChg chg="add del">
          <ac:chgData name="Anwarul Patwary" userId="e9f82bcb-ad83-4f66-80e6-a524eca623fa" providerId="ADAL" clId="{73C448CF-3FC6-44AA-BDD0-52C8E9E94ABC}" dt="2022-10-24T06:52:32.466" v="2563" actId="478"/>
          <ac:inkMkLst>
            <pc:docMk/>
            <pc:sldMk cId="313729373" sldId="409"/>
            <ac:inkMk id="18" creationId="{A32F938D-13EB-448C-8741-418179EBC5F4}"/>
          </ac:inkMkLst>
        </pc:inkChg>
      </pc:sldChg>
    </pc:docChg>
  </pc:docChgLst>
  <pc:docChgLst>
    <pc:chgData name="Anwarul Patwary" userId="e9f82bcb-ad83-4f66-80e6-a524eca623fa" providerId="ADAL" clId="{76148141-6311-DD42-9B0F-D38E70B915A3}"/>
    <pc:docChg chg="undo custSel addSld delSld modSld sldOrd">
      <pc:chgData name="Anwarul Patwary" userId="e9f82bcb-ad83-4f66-80e6-a524eca623fa" providerId="ADAL" clId="{76148141-6311-DD42-9B0F-D38E70B915A3}" dt="2022-11-02T00:12:02.427" v="131" actId="27636"/>
      <pc:docMkLst>
        <pc:docMk/>
      </pc:docMkLst>
      <pc:sldChg chg="modSp mod">
        <pc:chgData name="Anwarul Patwary" userId="e9f82bcb-ad83-4f66-80e6-a524eca623fa" providerId="ADAL" clId="{76148141-6311-DD42-9B0F-D38E70B915A3}" dt="2022-10-31T02:11:30.957" v="117" actId="20577"/>
        <pc:sldMkLst>
          <pc:docMk/>
          <pc:sldMk cId="355904997" sldId="256"/>
        </pc:sldMkLst>
        <pc:spChg chg="mod">
          <ac:chgData name="Anwarul Patwary" userId="e9f82bcb-ad83-4f66-80e6-a524eca623fa" providerId="ADAL" clId="{76148141-6311-DD42-9B0F-D38E70B915A3}" dt="2022-10-31T02:11:30.957" v="117" actId="20577"/>
          <ac:spMkLst>
            <pc:docMk/>
            <pc:sldMk cId="355904997" sldId="256"/>
            <ac:spMk id="3" creationId="{9E81A027-BDFA-49F3-B28F-2563668DD8AC}"/>
          </ac:spMkLst>
        </pc:spChg>
      </pc:sldChg>
      <pc:sldChg chg="modSp mod">
        <pc:chgData name="Anwarul Patwary" userId="e9f82bcb-ad83-4f66-80e6-a524eca623fa" providerId="ADAL" clId="{76148141-6311-DD42-9B0F-D38E70B915A3}" dt="2022-10-30T03:39:33.280" v="77" actId="20577"/>
        <pc:sldMkLst>
          <pc:docMk/>
          <pc:sldMk cId="903578438" sldId="257"/>
        </pc:sldMkLst>
        <pc:spChg chg="mod">
          <ac:chgData name="Anwarul Patwary" userId="e9f82bcb-ad83-4f66-80e6-a524eca623fa" providerId="ADAL" clId="{76148141-6311-DD42-9B0F-D38E70B915A3}" dt="2022-10-30T03:39:33.280" v="77" actId="20577"/>
          <ac:spMkLst>
            <pc:docMk/>
            <pc:sldMk cId="903578438" sldId="257"/>
            <ac:spMk id="3" creationId="{72351036-8044-4FA8-B22E-72E2F2D6DA74}"/>
          </ac:spMkLst>
        </pc:spChg>
      </pc:sldChg>
      <pc:sldChg chg="modSp add mod">
        <pc:chgData name="Anwarul Patwary" userId="e9f82bcb-ad83-4f66-80e6-a524eca623fa" providerId="ADAL" clId="{76148141-6311-DD42-9B0F-D38E70B915A3}" dt="2022-10-31T01:58:09.868" v="86" actId="20577"/>
        <pc:sldMkLst>
          <pc:docMk/>
          <pc:sldMk cId="0" sldId="258"/>
        </pc:sldMkLst>
        <pc:spChg chg="mod">
          <ac:chgData name="Anwarul Patwary" userId="e9f82bcb-ad83-4f66-80e6-a524eca623fa" providerId="ADAL" clId="{76148141-6311-DD42-9B0F-D38E70B915A3}" dt="2022-10-30T03:17:11.221" v="18" actId="207"/>
          <ac:spMkLst>
            <pc:docMk/>
            <pc:sldMk cId="0" sldId="258"/>
            <ac:spMk id="13315" creationId="{F7B0489A-2EF2-A141-4396-01B79EA7DB8D}"/>
          </ac:spMkLst>
        </pc:spChg>
        <pc:spChg chg="mod">
          <ac:chgData name="Anwarul Patwary" userId="e9f82bcb-ad83-4f66-80e6-a524eca623fa" providerId="ADAL" clId="{76148141-6311-DD42-9B0F-D38E70B915A3}" dt="2022-10-31T01:58:09.868" v="86" actId="20577"/>
          <ac:spMkLst>
            <pc:docMk/>
            <pc:sldMk cId="0" sldId="258"/>
            <ac:spMk id="13316" creationId="{A8583084-2FEF-6B03-CFAD-058AE5C969BE}"/>
          </ac:spMkLst>
        </pc:spChg>
      </pc:sldChg>
      <pc:sldChg chg="modSp add mod">
        <pc:chgData name="Anwarul Patwary" userId="e9f82bcb-ad83-4f66-80e6-a524eca623fa" providerId="ADAL" clId="{76148141-6311-DD42-9B0F-D38E70B915A3}" dt="2022-11-01T22:48:09.234" v="127" actId="27636"/>
        <pc:sldMkLst>
          <pc:docMk/>
          <pc:sldMk cId="0" sldId="281"/>
        </pc:sldMkLst>
        <pc:spChg chg="mod">
          <ac:chgData name="Anwarul Patwary" userId="e9f82bcb-ad83-4f66-80e6-a524eca623fa" providerId="ADAL" clId="{76148141-6311-DD42-9B0F-D38E70B915A3}" dt="2022-11-01T22:48:09.234" v="127" actId="27636"/>
          <ac:spMkLst>
            <pc:docMk/>
            <pc:sldMk cId="0" sldId="281"/>
            <ac:spMk id="41988" creationId="{679E8053-2659-2E06-0661-41D91D2037FC}"/>
          </ac:spMkLst>
        </pc:spChg>
      </pc:sldChg>
      <pc:sldChg chg="modSp add mod">
        <pc:chgData name="Anwarul Patwary" userId="e9f82bcb-ad83-4f66-80e6-a524eca623fa" providerId="ADAL" clId="{76148141-6311-DD42-9B0F-D38E70B915A3}" dt="2022-11-02T00:12:02.427" v="131" actId="27636"/>
        <pc:sldMkLst>
          <pc:docMk/>
          <pc:sldMk cId="0" sldId="291"/>
        </pc:sldMkLst>
        <pc:spChg chg="mod">
          <ac:chgData name="Anwarul Patwary" userId="e9f82bcb-ad83-4f66-80e6-a524eca623fa" providerId="ADAL" clId="{76148141-6311-DD42-9B0F-D38E70B915A3}" dt="2022-11-02T00:12:02.427" v="131" actId="27636"/>
          <ac:spMkLst>
            <pc:docMk/>
            <pc:sldMk cId="0" sldId="291"/>
            <ac:spMk id="48132" creationId="{C2CF8868-BCC7-B26B-20B4-E81EDCF77611}"/>
          </ac:spMkLst>
        </pc:spChg>
      </pc:sldChg>
      <pc:sldChg chg="modSp add mod">
        <pc:chgData name="Anwarul Patwary" userId="e9f82bcb-ad83-4f66-80e6-a524eca623fa" providerId="ADAL" clId="{76148141-6311-DD42-9B0F-D38E70B915A3}" dt="2022-10-31T01:57:23.216" v="79" actId="207"/>
        <pc:sldMkLst>
          <pc:docMk/>
          <pc:sldMk cId="0" sldId="301"/>
        </pc:sldMkLst>
        <pc:spChg chg="mod">
          <ac:chgData name="Anwarul Patwary" userId="e9f82bcb-ad83-4f66-80e6-a524eca623fa" providerId="ADAL" clId="{76148141-6311-DD42-9B0F-D38E70B915A3}" dt="2022-10-31T01:57:23.216" v="79" actId="207"/>
          <ac:spMkLst>
            <pc:docMk/>
            <pc:sldMk cId="0" sldId="301"/>
            <ac:spMk id="11267" creationId="{2F3AE268-F14B-DFBE-2E76-00A1632BE8E9}"/>
          </ac:spMkLst>
        </pc:spChg>
        <pc:spChg chg="mod">
          <ac:chgData name="Anwarul Patwary" userId="e9f82bcb-ad83-4f66-80e6-a524eca623fa" providerId="ADAL" clId="{76148141-6311-DD42-9B0F-D38E70B915A3}" dt="2022-10-30T03:17:29.014" v="20" actId="207"/>
          <ac:spMkLst>
            <pc:docMk/>
            <pc:sldMk cId="0" sldId="301"/>
            <ac:spMk id="11268" creationId="{58D3D7AD-E278-9AE2-0CAD-F92335F1B17B}"/>
          </ac:spMkLst>
        </pc:spChg>
      </pc:sldChg>
      <pc:sldChg chg="modSp add mod">
        <pc:chgData name="Anwarul Patwary" userId="e9f82bcb-ad83-4f66-80e6-a524eca623fa" providerId="ADAL" clId="{76148141-6311-DD42-9B0F-D38E70B915A3}" dt="2022-10-30T02:43:21.416" v="3" actId="1076"/>
        <pc:sldMkLst>
          <pc:docMk/>
          <pc:sldMk cId="0" sldId="321"/>
        </pc:sldMkLst>
        <pc:spChg chg="mod">
          <ac:chgData name="Anwarul Patwary" userId="e9f82bcb-ad83-4f66-80e6-a524eca623fa" providerId="ADAL" clId="{76148141-6311-DD42-9B0F-D38E70B915A3}" dt="2022-10-30T02:43:21.416" v="3" actId="1076"/>
          <ac:spMkLst>
            <pc:docMk/>
            <pc:sldMk cId="0" sldId="321"/>
            <ac:spMk id="5122" creationId="{18DC843B-3FE2-1335-33FF-B8DA88764421}"/>
          </ac:spMkLst>
        </pc:spChg>
      </pc:sldChg>
      <pc:sldChg chg="add">
        <pc:chgData name="Anwarul Patwary" userId="e9f82bcb-ad83-4f66-80e6-a524eca623fa" providerId="ADAL" clId="{76148141-6311-DD42-9B0F-D38E70B915A3}" dt="2022-10-30T02:43:14.442" v="2"/>
        <pc:sldMkLst>
          <pc:docMk/>
          <pc:sldMk cId="0" sldId="322"/>
        </pc:sldMkLst>
      </pc:sldChg>
      <pc:sldChg chg="modSp add mod">
        <pc:chgData name="Anwarul Patwary" userId="e9f82bcb-ad83-4f66-80e6-a524eca623fa" providerId="ADAL" clId="{76148141-6311-DD42-9B0F-D38E70B915A3}" dt="2022-10-30T02:45:00.373" v="11" actId="13926"/>
        <pc:sldMkLst>
          <pc:docMk/>
          <pc:sldMk cId="0" sldId="323"/>
        </pc:sldMkLst>
        <pc:spChg chg="mod">
          <ac:chgData name="Anwarul Patwary" userId="e9f82bcb-ad83-4f66-80e6-a524eca623fa" providerId="ADAL" clId="{76148141-6311-DD42-9B0F-D38E70B915A3}" dt="2022-10-30T02:45:00.373" v="11" actId="13926"/>
          <ac:spMkLst>
            <pc:docMk/>
            <pc:sldMk cId="0" sldId="323"/>
            <ac:spMk id="15" creationId="{EAF4ECC7-82DD-E47A-EB6E-3D3886D71154}"/>
          </ac:spMkLst>
        </pc:spChg>
      </pc:sldChg>
      <pc:sldChg chg="add">
        <pc:chgData name="Anwarul Patwary" userId="e9f82bcb-ad83-4f66-80e6-a524eca623fa" providerId="ADAL" clId="{76148141-6311-DD42-9B0F-D38E70B915A3}" dt="2022-10-30T02:43:14.442" v="2"/>
        <pc:sldMkLst>
          <pc:docMk/>
          <pc:sldMk cId="0" sldId="324"/>
        </pc:sldMkLst>
      </pc:sldChg>
      <pc:sldChg chg="add">
        <pc:chgData name="Anwarul Patwary" userId="e9f82bcb-ad83-4f66-80e6-a524eca623fa" providerId="ADAL" clId="{76148141-6311-DD42-9B0F-D38E70B915A3}" dt="2022-10-30T02:43:14.442" v="2"/>
        <pc:sldMkLst>
          <pc:docMk/>
          <pc:sldMk cId="0" sldId="325"/>
        </pc:sldMkLst>
      </pc:sldChg>
      <pc:sldChg chg="add">
        <pc:chgData name="Anwarul Patwary" userId="e9f82bcb-ad83-4f66-80e6-a524eca623fa" providerId="ADAL" clId="{76148141-6311-DD42-9B0F-D38E70B915A3}" dt="2022-10-30T02:43:14.442" v="2"/>
        <pc:sldMkLst>
          <pc:docMk/>
          <pc:sldMk cId="0" sldId="326"/>
        </pc:sldMkLst>
      </pc:sldChg>
      <pc:sldChg chg="add">
        <pc:chgData name="Anwarul Patwary" userId="e9f82bcb-ad83-4f66-80e6-a524eca623fa" providerId="ADAL" clId="{76148141-6311-DD42-9B0F-D38E70B915A3}" dt="2022-10-30T02:43:14.442" v="2"/>
        <pc:sldMkLst>
          <pc:docMk/>
          <pc:sldMk cId="0" sldId="327"/>
        </pc:sldMkLst>
      </pc:sldChg>
      <pc:sldChg chg="add">
        <pc:chgData name="Anwarul Patwary" userId="e9f82bcb-ad83-4f66-80e6-a524eca623fa" providerId="ADAL" clId="{76148141-6311-DD42-9B0F-D38E70B915A3}" dt="2022-10-30T02:43:14.442" v="2"/>
        <pc:sldMkLst>
          <pc:docMk/>
          <pc:sldMk cId="0" sldId="328"/>
        </pc:sldMkLst>
      </pc:sldChg>
      <pc:sldChg chg="add">
        <pc:chgData name="Anwarul Patwary" userId="e9f82bcb-ad83-4f66-80e6-a524eca623fa" providerId="ADAL" clId="{76148141-6311-DD42-9B0F-D38E70B915A3}" dt="2022-10-30T02:43:14.442" v="2"/>
        <pc:sldMkLst>
          <pc:docMk/>
          <pc:sldMk cId="0" sldId="329"/>
        </pc:sldMkLst>
      </pc:sldChg>
      <pc:sldChg chg="add">
        <pc:chgData name="Anwarul Patwary" userId="e9f82bcb-ad83-4f66-80e6-a524eca623fa" providerId="ADAL" clId="{76148141-6311-DD42-9B0F-D38E70B915A3}" dt="2022-10-30T02:43:14.442" v="2"/>
        <pc:sldMkLst>
          <pc:docMk/>
          <pc:sldMk cId="0" sldId="330"/>
        </pc:sldMkLst>
      </pc:sldChg>
      <pc:sldChg chg="add">
        <pc:chgData name="Anwarul Patwary" userId="e9f82bcb-ad83-4f66-80e6-a524eca623fa" providerId="ADAL" clId="{76148141-6311-DD42-9B0F-D38E70B915A3}" dt="2022-10-30T02:43:14.442" v="2"/>
        <pc:sldMkLst>
          <pc:docMk/>
          <pc:sldMk cId="0" sldId="331"/>
        </pc:sldMkLst>
      </pc:sldChg>
      <pc:sldChg chg="add">
        <pc:chgData name="Anwarul Patwary" userId="e9f82bcb-ad83-4f66-80e6-a524eca623fa" providerId="ADAL" clId="{76148141-6311-DD42-9B0F-D38E70B915A3}" dt="2022-10-30T02:43:14.442" v="2"/>
        <pc:sldMkLst>
          <pc:docMk/>
          <pc:sldMk cId="0" sldId="332"/>
        </pc:sldMkLst>
      </pc:sldChg>
      <pc:sldChg chg="add">
        <pc:chgData name="Anwarul Patwary" userId="e9f82bcb-ad83-4f66-80e6-a524eca623fa" providerId="ADAL" clId="{76148141-6311-DD42-9B0F-D38E70B915A3}" dt="2022-10-30T02:43:14.442" v="2"/>
        <pc:sldMkLst>
          <pc:docMk/>
          <pc:sldMk cId="0" sldId="333"/>
        </pc:sldMkLst>
      </pc:sldChg>
      <pc:sldChg chg="add">
        <pc:chgData name="Anwarul Patwary" userId="e9f82bcb-ad83-4f66-80e6-a524eca623fa" providerId="ADAL" clId="{76148141-6311-DD42-9B0F-D38E70B915A3}" dt="2022-10-30T02:43:14.442" v="2"/>
        <pc:sldMkLst>
          <pc:docMk/>
          <pc:sldMk cId="0" sldId="334"/>
        </pc:sldMkLst>
      </pc:sldChg>
      <pc:sldChg chg="add">
        <pc:chgData name="Anwarul Patwary" userId="e9f82bcb-ad83-4f66-80e6-a524eca623fa" providerId="ADAL" clId="{76148141-6311-DD42-9B0F-D38E70B915A3}" dt="2022-10-30T02:43:14.442" v="2"/>
        <pc:sldMkLst>
          <pc:docMk/>
          <pc:sldMk cId="0" sldId="335"/>
        </pc:sldMkLst>
      </pc:sldChg>
      <pc:sldChg chg="add">
        <pc:chgData name="Anwarul Patwary" userId="e9f82bcb-ad83-4f66-80e6-a524eca623fa" providerId="ADAL" clId="{76148141-6311-DD42-9B0F-D38E70B915A3}" dt="2022-10-30T02:43:14.442" v="2"/>
        <pc:sldMkLst>
          <pc:docMk/>
          <pc:sldMk cId="0" sldId="336"/>
        </pc:sldMkLst>
      </pc:sldChg>
      <pc:sldChg chg="add">
        <pc:chgData name="Anwarul Patwary" userId="e9f82bcb-ad83-4f66-80e6-a524eca623fa" providerId="ADAL" clId="{76148141-6311-DD42-9B0F-D38E70B915A3}" dt="2022-10-30T02:43:14.442" v="2"/>
        <pc:sldMkLst>
          <pc:docMk/>
          <pc:sldMk cId="0" sldId="337"/>
        </pc:sldMkLst>
      </pc:sldChg>
      <pc:sldChg chg="add">
        <pc:chgData name="Anwarul Patwary" userId="e9f82bcb-ad83-4f66-80e6-a524eca623fa" providerId="ADAL" clId="{76148141-6311-DD42-9B0F-D38E70B915A3}" dt="2022-10-30T02:43:14.442" v="2"/>
        <pc:sldMkLst>
          <pc:docMk/>
          <pc:sldMk cId="0" sldId="338"/>
        </pc:sldMkLst>
      </pc:sldChg>
      <pc:sldChg chg="add">
        <pc:chgData name="Anwarul Patwary" userId="e9f82bcb-ad83-4f66-80e6-a524eca623fa" providerId="ADAL" clId="{76148141-6311-DD42-9B0F-D38E70B915A3}" dt="2022-10-30T02:43:14.442" v="2"/>
        <pc:sldMkLst>
          <pc:docMk/>
          <pc:sldMk cId="0" sldId="339"/>
        </pc:sldMkLst>
      </pc:sldChg>
      <pc:sldChg chg="add">
        <pc:chgData name="Anwarul Patwary" userId="e9f82bcb-ad83-4f66-80e6-a524eca623fa" providerId="ADAL" clId="{76148141-6311-DD42-9B0F-D38E70B915A3}" dt="2022-10-30T02:43:14.442" v="2"/>
        <pc:sldMkLst>
          <pc:docMk/>
          <pc:sldMk cId="0" sldId="340"/>
        </pc:sldMkLst>
      </pc:sldChg>
      <pc:sldChg chg="add">
        <pc:chgData name="Anwarul Patwary" userId="e9f82bcb-ad83-4f66-80e6-a524eca623fa" providerId="ADAL" clId="{76148141-6311-DD42-9B0F-D38E70B915A3}" dt="2022-10-30T02:43:14.442" v="2"/>
        <pc:sldMkLst>
          <pc:docMk/>
          <pc:sldMk cId="0" sldId="341"/>
        </pc:sldMkLst>
      </pc:sldChg>
      <pc:sldChg chg="add">
        <pc:chgData name="Anwarul Patwary" userId="e9f82bcb-ad83-4f66-80e6-a524eca623fa" providerId="ADAL" clId="{76148141-6311-DD42-9B0F-D38E70B915A3}" dt="2022-10-30T02:43:14.442" v="2"/>
        <pc:sldMkLst>
          <pc:docMk/>
          <pc:sldMk cId="0" sldId="342"/>
        </pc:sldMkLst>
      </pc:sldChg>
      <pc:sldChg chg="add">
        <pc:chgData name="Anwarul Patwary" userId="e9f82bcb-ad83-4f66-80e6-a524eca623fa" providerId="ADAL" clId="{76148141-6311-DD42-9B0F-D38E70B915A3}" dt="2022-10-30T02:43:14.442" v="2"/>
        <pc:sldMkLst>
          <pc:docMk/>
          <pc:sldMk cId="0" sldId="343"/>
        </pc:sldMkLst>
      </pc:sldChg>
      <pc:sldChg chg="add">
        <pc:chgData name="Anwarul Patwary" userId="e9f82bcb-ad83-4f66-80e6-a524eca623fa" providerId="ADAL" clId="{76148141-6311-DD42-9B0F-D38E70B915A3}" dt="2022-10-30T02:43:14.442" v="2"/>
        <pc:sldMkLst>
          <pc:docMk/>
          <pc:sldMk cId="0" sldId="344"/>
        </pc:sldMkLst>
      </pc:sldChg>
      <pc:sldChg chg="modSp add">
        <pc:chgData name="Anwarul Patwary" userId="e9f82bcb-ad83-4f66-80e6-a524eca623fa" providerId="ADAL" clId="{76148141-6311-DD42-9B0F-D38E70B915A3}" dt="2022-10-31T02:27:48.448" v="121" actId="1076"/>
        <pc:sldMkLst>
          <pc:docMk/>
          <pc:sldMk cId="0" sldId="345"/>
        </pc:sldMkLst>
        <pc:spChg chg="mod">
          <ac:chgData name="Anwarul Patwary" userId="e9f82bcb-ad83-4f66-80e6-a524eca623fa" providerId="ADAL" clId="{76148141-6311-DD42-9B0F-D38E70B915A3}" dt="2022-10-31T02:27:48.448" v="121" actId="1076"/>
          <ac:spMkLst>
            <pc:docMk/>
            <pc:sldMk cId="0" sldId="345"/>
            <ac:spMk id="29700" creationId="{4BA96A58-75DA-BA70-59EB-1AA8DD875BE1}"/>
          </ac:spMkLst>
        </pc:spChg>
      </pc:sldChg>
      <pc:sldChg chg="new">
        <pc:chgData name="Anwarul Patwary" userId="e9f82bcb-ad83-4f66-80e6-a524eca623fa" providerId="ADAL" clId="{76148141-6311-DD42-9B0F-D38E70B915A3}" dt="2022-10-30T02:47:22.386" v="12" actId="680"/>
        <pc:sldMkLst>
          <pc:docMk/>
          <pc:sldMk cId="3813421631" sldId="346"/>
        </pc:sldMkLst>
      </pc:sldChg>
      <pc:sldChg chg="new del">
        <pc:chgData name="Anwarul Patwary" userId="e9f82bcb-ad83-4f66-80e6-a524eca623fa" providerId="ADAL" clId="{76148141-6311-DD42-9B0F-D38E70B915A3}" dt="2022-10-30T03:16:53.270" v="16" actId="2696"/>
        <pc:sldMkLst>
          <pc:docMk/>
          <pc:sldMk cId="1612594919" sldId="347"/>
        </pc:sldMkLst>
      </pc:sldChg>
      <pc:sldChg chg="modSp add mod">
        <pc:chgData name="Anwarul Patwary" userId="e9f82bcb-ad83-4f66-80e6-a524eca623fa" providerId="ADAL" clId="{76148141-6311-DD42-9B0F-D38E70B915A3}" dt="2022-10-31T02:16:52.052" v="118" actId="20578"/>
        <pc:sldMkLst>
          <pc:docMk/>
          <pc:sldMk cId="0" sldId="348"/>
        </pc:sldMkLst>
        <pc:spChg chg="mod">
          <ac:chgData name="Anwarul Patwary" userId="e9f82bcb-ad83-4f66-80e6-a524eca623fa" providerId="ADAL" clId="{76148141-6311-DD42-9B0F-D38E70B915A3}" dt="2022-10-31T01:57:16.477" v="78" actId="207"/>
          <ac:spMkLst>
            <pc:docMk/>
            <pc:sldMk cId="0" sldId="348"/>
            <ac:spMk id="9219" creationId="{C3BC8052-E932-09D2-8C48-0441B5FA58BA}"/>
          </ac:spMkLst>
        </pc:spChg>
        <pc:spChg chg="mod">
          <ac:chgData name="Anwarul Patwary" userId="e9f82bcb-ad83-4f66-80e6-a524eca623fa" providerId="ADAL" clId="{76148141-6311-DD42-9B0F-D38E70B915A3}" dt="2022-10-31T02:16:52.052" v="118" actId="20578"/>
          <ac:spMkLst>
            <pc:docMk/>
            <pc:sldMk cId="0" sldId="348"/>
            <ac:spMk id="9220" creationId="{44827601-014A-42D6-D602-1A5860EE7954}"/>
          </ac:spMkLst>
        </pc:spChg>
      </pc:sldChg>
      <pc:sldChg chg="add">
        <pc:chgData name="Anwarul Patwary" userId="e9f82bcb-ad83-4f66-80e6-a524eca623fa" providerId="ADAL" clId="{76148141-6311-DD42-9B0F-D38E70B915A3}" dt="2022-10-31T02:06:46.178" v="87"/>
        <pc:sldMkLst>
          <pc:docMk/>
          <pc:sldMk cId="0" sldId="349"/>
        </pc:sldMkLst>
      </pc:sldChg>
      <pc:sldChg chg="modSp add mod">
        <pc:chgData name="Anwarul Patwary" userId="e9f82bcb-ad83-4f66-80e6-a524eca623fa" providerId="ADAL" clId="{76148141-6311-DD42-9B0F-D38E70B915A3}" dt="2022-11-01T09:40:14.512" v="123" actId="20577"/>
        <pc:sldMkLst>
          <pc:docMk/>
          <pc:sldMk cId="0" sldId="352"/>
        </pc:sldMkLst>
        <pc:spChg chg="mod">
          <ac:chgData name="Anwarul Patwary" userId="e9f82bcb-ad83-4f66-80e6-a524eca623fa" providerId="ADAL" clId="{76148141-6311-DD42-9B0F-D38E70B915A3}" dt="2022-11-01T09:40:14.512" v="123" actId="20577"/>
          <ac:spMkLst>
            <pc:docMk/>
            <pc:sldMk cId="0" sldId="352"/>
            <ac:spMk id="230402" creationId="{ED8C16F6-0501-4F15-62D8-96273327B41A}"/>
          </ac:spMkLst>
        </pc:spChg>
      </pc:sldChg>
      <pc:sldChg chg="add ord">
        <pc:chgData name="Anwarul Patwary" userId="e9f82bcb-ad83-4f66-80e6-a524eca623fa" providerId="ADAL" clId="{76148141-6311-DD42-9B0F-D38E70B915A3}" dt="2022-11-01T23:21:23.737" v="128" actId="20578"/>
        <pc:sldMkLst>
          <pc:docMk/>
          <pc:sldMk cId="0" sldId="353"/>
        </pc:sldMkLst>
      </pc:sldChg>
      <pc:sldChg chg="add">
        <pc:chgData name="Anwarul Patwary" userId="e9f82bcb-ad83-4f66-80e6-a524eca623fa" providerId="ADAL" clId="{76148141-6311-DD42-9B0F-D38E70B915A3}" dt="2022-11-01T09:39:37.300" v="122"/>
        <pc:sldMkLst>
          <pc:docMk/>
          <pc:sldMk cId="0" sldId="354"/>
        </pc:sldMkLst>
      </pc:sldChg>
      <pc:sldChg chg="add">
        <pc:chgData name="Anwarul Patwary" userId="e9f82bcb-ad83-4f66-80e6-a524eca623fa" providerId="ADAL" clId="{76148141-6311-DD42-9B0F-D38E70B915A3}" dt="2022-11-01T09:39:37.300" v="122"/>
        <pc:sldMkLst>
          <pc:docMk/>
          <pc:sldMk cId="0" sldId="355"/>
        </pc:sldMkLst>
      </pc:sldChg>
      <pc:sldChg chg="add">
        <pc:chgData name="Anwarul Patwary" userId="e9f82bcb-ad83-4f66-80e6-a524eca623fa" providerId="ADAL" clId="{76148141-6311-DD42-9B0F-D38E70B915A3}" dt="2022-10-31T02:06:46.178" v="87"/>
        <pc:sldMkLst>
          <pc:docMk/>
          <pc:sldMk cId="0" sldId="369"/>
        </pc:sldMkLst>
      </pc:sldChg>
      <pc:sldChg chg="add">
        <pc:chgData name="Anwarul Patwary" userId="e9f82bcb-ad83-4f66-80e6-a524eca623fa" providerId="ADAL" clId="{76148141-6311-DD42-9B0F-D38E70B915A3}" dt="2022-10-31T02:06:46.178" v="87"/>
        <pc:sldMkLst>
          <pc:docMk/>
          <pc:sldMk cId="0" sldId="370"/>
        </pc:sldMkLst>
      </pc:sldChg>
      <pc:sldChg chg="modSp add mod">
        <pc:chgData name="Anwarul Patwary" userId="e9f82bcb-ad83-4f66-80e6-a524eca623fa" providerId="ADAL" clId="{76148141-6311-DD42-9B0F-D38E70B915A3}" dt="2022-10-31T02:07:36.868" v="91" actId="1076"/>
        <pc:sldMkLst>
          <pc:docMk/>
          <pc:sldMk cId="0" sldId="371"/>
        </pc:sldMkLst>
        <pc:spChg chg="mod">
          <ac:chgData name="Anwarul Patwary" userId="e9f82bcb-ad83-4f66-80e6-a524eca623fa" providerId="ADAL" clId="{76148141-6311-DD42-9B0F-D38E70B915A3}" dt="2022-10-31T02:07:36.868" v="91" actId="1076"/>
          <ac:spMkLst>
            <pc:docMk/>
            <pc:sldMk cId="0" sldId="371"/>
            <ac:spMk id="310274" creationId="{8D971FBB-AD6A-2CD8-94A2-94A00CE469B8}"/>
          </ac:spMkLst>
        </pc:spChg>
      </pc:sldChg>
      <pc:sldChg chg="add">
        <pc:chgData name="Anwarul Patwary" userId="e9f82bcb-ad83-4f66-80e6-a524eca623fa" providerId="ADAL" clId="{76148141-6311-DD42-9B0F-D38E70B915A3}" dt="2022-10-31T02:06:46.178" v="87"/>
        <pc:sldMkLst>
          <pc:docMk/>
          <pc:sldMk cId="0" sldId="372"/>
        </pc:sldMkLst>
      </pc:sldChg>
      <pc:sldChg chg="add">
        <pc:chgData name="Anwarul Patwary" userId="e9f82bcb-ad83-4f66-80e6-a524eca623fa" providerId="ADAL" clId="{76148141-6311-DD42-9B0F-D38E70B915A3}" dt="2022-10-31T02:06:46.178" v="87"/>
        <pc:sldMkLst>
          <pc:docMk/>
          <pc:sldMk cId="0" sldId="373"/>
        </pc:sldMkLst>
      </pc:sldChg>
    </pc:docChg>
  </pc:docChgLst>
  <pc:docChgLst>
    <pc:chgData name="Anwarul Patwary" userId="e9f82bcb-ad83-4f66-80e6-a524eca623fa" providerId="ADAL" clId="{F8F34116-19C4-ED4D-B781-4FAADA9FB9AF}"/>
    <pc:docChg chg="custSel addSld delSld modSld">
      <pc:chgData name="Anwarul Patwary" userId="e9f82bcb-ad83-4f66-80e6-a524eca623fa" providerId="ADAL" clId="{F8F34116-19C4-ED4D-B781-4FAADA9FB9AF}" dt="2022-10-23T13:51:47.108" v="13" actId="2696"/>
      <pc:docMkLst>
        <pc:docMk/>
      </pc:docMkLst>
      <pc:sldChg chg="modSp new mod">
        <pc:chgData name="Anwarul Patwary" userId="e9f82bcb-ad83-4f66-80e6-a524eca623fa" providerId="ADAL" clId="{F8F34116-19C4-ED4D-B781-4FAADA9FB9AF}" dt="2022-10-23T13:45:00.333" v="8" actId="207"/>
        <pc:sldMkLst>
          <pc:docMk/>
          <pc:sldMk cId="3821974215" sldId="266"/>
        </pc:sldMkLst>
        <pc:spChg chg="mod">
          <ac:chgData name="Anwarul Patwary" userId="e9f82bcb-ad83-4f66-80e6-a524eca623fa" providerId="ADAL" clId="{F8F34116-19C4-ED4D-B781-4FAADA9FB9AF}" dt="2022-10-23T13:42:16.371" v="5" actId="20577"/>
          <ac:spMkLst>
            <pc:docMk/>
            <pc:sldMk cId="3821974215" sldId="266"/>
            <ac:spMk id="2" creationId="{807B0336-92AC-1737-93EA-941A3AC4CBB1}"/>
          </ac:spMkLst>
        </pc:spChg>
        <pc:spChg chg="mod">
          <ac:chgData name="Anwarul Patwary" userId="e9f82bcb-ad83-4f66-80e6-a524eca623fa" providerId="ADAL" clId="{F8F34116-19C4-ED4D-B781-4FAADA9FB9AF}" dt="2022-10-23T13:45:00.333" v="8" actId="207"/>
          <ac:spMkLst>
            <pc:docMk/>
            <pc:sldMk cId="3821974215" sldId="266"/>
            <ac:spMk id="3" creationId="{5B883183-11E9-A6EE-7C47-BFBB4E8419D1}"/>
          </ac:spMkLst>
        </pc:spChg>
      </pc:sldChg>
      <pc:sldChg chg="new del">
        <pc:chgData name="Anwarul Patwary" userId="e9f82bcb-ad83-4f66-80e6-a524eca623fa" providerId="ADAL" clId="{F8F34116-19C4-ED4D-B781-4FAADA9FB9AF}" dt="2022-10-23T13:51:47.108" v="13" actId="2696"/>
        <pc:sldMkLst>
          <pc:docMk/>
          <pc:sldMk cId="292888785" sldId="267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926010750" sldId="268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3954063522" sldId="271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647815333" sldId="272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1799931483" sldId="273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1903102874" sldId="276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3385350951" sldId="277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309240236" sldId="278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132932883" sldId="279"/>
        </pc:sldMkLst>
      </pc:sldChg>
      <pc:sldChg chg="modSp add mod">
        <pc:chgData name="Anwarul Patwary" userId="e9f82bcb-ad83-4f66-80e6-a524eca623fa" providerId="ADAL" clId="{F8F34116-19C4-ED4D-B781-4FAADA9FB9AF}" dt="2022-10-23T13:50:14.919" v="11" actId="27636"/>
        <pc:sldMkLst>
          <pc:docMk/>
          <pc:sldMk cId="904557843" sldId="280"/>
        </pc:sldMkLst>
        <pc:spChg chg="mod">
          <ac:chgData name="Anwarul Patwary" userId="e9f82bcb-ad83-4f66-80e6-a524eca623fa" providerId="ADAL" clId="{F8F34116-19C4-ED4D-B781-4FAADA9FB9AF}" dt="2022-10-23T13:50:14.919" v="11" actId="27636"/>
          <ac:spMkLst>
            <pc:docMk/>
            <pc:sldMk cId="904557843" sldId="280"/>
            <ac:spMk id="26628" creationId="{00000000-0000-0000-0000-000000000000}"/>
          </ac:spMkLst>
        </pc:spChg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832267270" sldId="339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3645585274" sldId="406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3041617251" sldId="407"/>
        </pc:sldMkLst>
      </pc:sldChg>
      <pc:sldChg chg="modSp add mod">
        <pc:chgData name="Anwarul Patwary" userId="e9f82bcb-ad83-4f66-80e6-a524eca623fa" providerId="ADAL" clId="{F8F34116-19C4-ED4D-B781-4FAADA9FB9AF}" dt="2022-10-23T13:50:14.943" v="12" actId="27636"/>
        <pc:sldMkLst>
          <pc:docMk/>
          <pc:sldMk cId="2402781675" sldId="408"/>
        </pc:sldMkLst>
        <pc:spChg chg="mod">
          <ac:chgData name="Anwarul Patwary" userId="e9f82bcb-ad83-4f66-80e6-a524eca623fa" providerId="ADAL" clId="{F8F34116-19C4-ED4D-B781-4FAADA9FB9AF}" dt="2022-10-23T13:50:14.943" v="12" actId="27636"/>
          <ac:spMkLst>
            <pc:docMk/>
            <pc:sldMk cId="2402781675" sldId="408"/>
            <ac:spMk id="2662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61FBF-A2A1-BD4C-9983-B9C115E276D0}" type="datetimeFigureOut">
              <a:rPr lang="en-US" smtClean="0"/>
              <a:t>11/2/22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C5BAB-BA33-EB4A-8C52-AA848970A1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055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8">
            <a:extLst>
              <a:ext uri="{FF2B5EF4-FFF2-40B4-BE49-F238E27FC236}">
                <a16:creationId xmlns:a16="http://schemas.microsoft.com/office/drawing/2014/main" id="{725FED68-CF31-B29F-CDF4-4F47663B70FC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  <a:defRPr/>
            </a:pPr>
            <a:fld id="{EC2BA3CE-5E0C-034E-92B1-68DB645CAF5A}" type="slidenum">
              <a:rPr lang="en-US" altLang="tr-TR" smtClean="0"/>
              <a:pPr>
                <a:spcBef>
                  <a:spcPct val="0"/>
                </a:spcBef>
                <a:buClrTx/>
                <a:buFontTx/>
                <a:buNone/>
                <a:defRPr/>
              </a:pPr>
              <a:t>3</a:t>
            </a:fld>
            <a:endParaRPr lang="en-US" altLang="tr-TR"/>
          </a:p>
        </p:txBody>
      </p:sp>
      <p:sp>
        <p:nvSpPr>
          <p:cNvPr id="10243" name="Text Box 1">
            <a:extLst>
              <a:ext uri="{FF2B5EF4-FFF2-40B4-BE49-F238E27FC236}">
                <a16:creationId xmlns:a16="http://schemas.microsoft.com/office/drawing/2014/main" id="{173C03C0-CA61-7F64-4D5E-7C4B893D7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  <a:defRPr/>
            </a:pPr>
            <a:fld id="{73BBAC84-ECA8-E24B-8465-670867FDC43B}" type="slidenum">
              <a:rPr lang="en-US" altLang="tr-TR" smtClean="0"/>
              <a:pPr algn="r" eaLnBrk="1" hangingPunct="1">
                <a:spcBef>
                  <a:spcPct val="0"/>
                </a:spcBef>
                <a:buClrTx/>
                <a:buFontTx/>
                <a:buNone/>
                <a:defRPr/>
              </a:pPr>
              <a:t>3</a:t>
            </a:fld>
            <a:endParaRPr lang="en-US" altLang="tr-TR"/>
          </a:p>
        </p:txBody>
      </p:sp>
      <p:sp>
        <p:nvSpPr>
          <p:cNvPr id="67588" name="Rectangle 2">
            <a:extLst>
              <a:ext uri="{FF2B5EF4-FFF2-40B4-BE49-F238E27FC236}">
                <a16:creationId xmlns:a16="http://schemas.microsoft.com/office/drawing/2014/main" id="{93E738E2-7E63-A991-FDFA-7CA60B1A73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9" name="Rectangle 3">
            <a:extLst>
              <a:ext uri="{FF2B5EF4-FFF2-40B4-BE49-F238E27FC236}">
                <a16:creationId xmlns:a16="http://schemas.microsoft.com/office/drawing/2014/main" id="{CF3FCB8B-9D2F-545A-EB15-6F4D0FCA89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 altLang="tr-T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6524857-3DE2-FE92-08C7-3C58196864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A35037-1C5C-384A-94B3-28C649391B03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289794" name="Rectangle 2">
            <a:extLst>
              <a:ext uri="{FF2B5EF4-FFF2-40B4-BE49-F238E27FC236}">
                <a16:creationId xmlns:a16="http://schemas.microsoft.com/office/drawing/2014/main" id="{268A729C-2B2C-A2B0-682A-6D97E9B7BDE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9795" name="Rectangle 3">
            <a:extLst>
              <a:ext uri="{FF2B5EF4-FFF2-40B4-BE49-F238E27FC236}">
                <a16:creationId xmlns:a16="http://schemas.microsoft.com/office/drawing/2014/main" id="{A3297093-D9FF-C38D-6F56-22DD8FAAC4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D17ED94C-C507-66D6-643D-0CDA89CC706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59E5A4-84F8-C74A-9E65-B1EDA66DA6A9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305154" name="Rectangle 2">
            <a:extLst>
              <a:ext uri="{FF2B5EF4-FFF2-40B4-BE49-F238E27FC236}">
                <a16:creationId xmlns:a16="http://schemas.microsoft.com/office/drawing/2014/main" id="{D98FFE1C-3F8E-5A42-14AE-EE819051EF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>
            <a:extLst>
              <a:ext uri="{FF2B5EF4-FFF2-40B4-BE49-F238E27FC236}">
                <a16:creationId xmlns:a16="http://schemas.microsoft.com/office/drawing/2014/main" id="{9A968670-00FE-5A6D-EC97-275FD0F517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2AF6E857-DE2C-43B5-CC19-2454DC64B0B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C42DFD-6B0B-1043-A7D7-E2EDA1B2D963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306178" name="Rectangle 2">
            <a:extLst>
              <a:ext uri="{FF2B5EF4-FFF2-40B4-BE49-F238E27FC236}">
                <a16:creationId xmlns:a16="http://schemas.microsoft.com/office/drawing/2014/main" id="{96F6E6CC-3B5F-5D08-8978-667B131022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6179" name="Rectangle 3">
            <a:extLst>
              <a:ext uri="{FF2B5EF4-FFF2-40B4-BE49-F238E27FC236}">
                <a16:creationId xmlns:a16="http://schemas.microsoft.com/office/drawing/2014/main" id="{EB130120-AC00-0D37-6E52-F9F5234548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FEB40C3D-E23F-2D03-F316-63B72586A7D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EB0DD9-1742-9E47-9A13-426341B594AF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307202" name="Rectangle 2">
            <a:extLst>
              <a:ext uri="{FF2B5EF4-FFF2-40B4-BE49-F238E27FC236}">
                <a16:creationId xmlns:a16="http://schemas.microsoft.com/office/drawing/2014/main" id="{F32EF31E-D11E-3BCF-5628-84262F6FE22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03" name="Rectangle 3">
            <a:extLst>
              <a:ext uri="{FF2B5EF4-FFF2-40B4-BE49-F238E27FC236}">
                <a16:creationId xmlns:a16="http://schemas.microsoft.com/office/drawing/2014/main" id="{A231FC23-3F60-B99F-32EA-4CD9479699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161AC498-4428-7B0E-F52F-5F5A28C4AFA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5A2C75-1157-4244-AED9-474E4850F528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308226" name="Rectangle 2">
            <a:extLst>
              <a:ext uri="{FF2B5EF4-FFF2-40B4-BE49-F238E27FC236}">
                <a16:creationId xmlns:a16="http://schemas.microsoft.com/office/drawing/2014/main" id="{AA50F868-C884-9311-2216-AAF59E0C1F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8227" name="Rectangle 3">
            <a:extLst>
              <a:ext uri="{FF2B5EF4-FFF2-40B4-BE49-F238E27FC236}">
                <a16:creationId xmlns:a16="http://schemas.microsoft.com/office/drawing/2014/main" id="{217B5C42-17F6-7F24-7D41-CEF9E7B0AC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">
            <a:extLst>
              <a:ext uri="{FF2B5EF4-FFF2-40B4-BE49-F238E27FC236}">
                <a16:creationId xmlns:a16="http://schemas.microsoft.com/office/drawing/2014/main" id="{FEE2DC78-5687-0A8B-7971-6C65297E271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  <a:defRPr/>
            </a:pPr>
            <a:fld id="{ADB4A729-7C07-274D-B29F-A4C1B1237371}" type="slidenum">
              <a:rPr lang="en-US" altLang="tr-TR" smtClean="0"/>
              <a:pPr>
                <a:spcBef>
                  <a:spcPct val="0"/>
                </a:spcBef>
                <a:buClrTx/>
                <a:buFontTx/>
                <a:buNone/>
                <a:defRPr/>
              </a:pPr>
              <a:t>4</a:t>
            </a:fld>
            <a:endParaRPr lang="en-US" altLang="tr-TR"/>
          </a:p>
        </p:txBody>
      </p:sp>
      <p:sp>
        <p:nvSpPr>
          <p:cNvPr id="12291" name="Text Box 1">
            <a:extLst>
              <a:ext uri="{FF2B5EF4-FFF2-40B4-BE49-F238E27FC236}">
                <a16:creationId xmlns:a16="http://schemas.microsoft.com/office/drawing/2014/main" id="{D6101585-248B-FF05-1E1F-2894D22E56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  <a:defRPr/>
            </a:pPr>
            <a:fld id="{17B23276-5DC5-F84B-83B8-5102CEBE6841}" type="slidenum">
              <a:rPr lang="en-US" altLang="tr-TR" smtClean="0"/>
              <a:pPr algn="r" eaLnBrk="1" hangingPunct="1">
                <a:spcBef>
                  <a:spcPct val="0"/>
                </a:spcBef>
                <a:buClrTx/>
                <a:buFontTx/>
                <a:buNone/>
                <a:defRPr/>
              </a:pPr>
              <a:t>4</a:t>
            </a:fld>
            <a:endParaRPr lang="en-US" altLang="tr-TR"/>
          </a:p>
        </p:txBody>
      </p:sp>
      <p:sp>
        <p:nvSpPr>
          <p:cNvPr id="69636" name="Rectangle 2">
            <a:extLst>
              <a:ext uri="{FF2B5EF4-FFF2-40B4-BE49-F238E27FC236}">
                <a16:creationId xmlns:a16="http://schemas.microsoft.com/office/drawing/2014/main" id="{093A86D7-50C0-EEF4-2B62-D3403B675A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7" name="Rectangle 3">
            <a:extLst>
              <a:ext uri="{FF2B5EF4-FFF2-40B4-BE49-F238E27FC236}">
                <a16:creationId xmlns:a16="http://schemas.microsoft.com/office/drawing/2014/main" id="{3AC7755F-73F2-2D20-5298-70069091CE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 alt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>
            <a:extLst>
              <a:ext uri="{FF2B5EF4-FFF2-40B4-BE49-F238E27FC236}">
                <a16:creationId xmlns:a16="http://schemas.microsoft.com/office/drawing/2014/main" id="{DE54AD83-9B2F-C0F9-CDC1-20FFFAF4C10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  <a:defRPr/>
            </a:pPr>
            <a:fld id="{C651D2EC-1A45-C842-889F-8D6DE652CB39}" type="slidenum">
              <a:rPr lang="en-US" altLang="tr-TR" smtClean="0"/>
              <a:pPr>
                <a:spcBef>
                  <a:spcPct val="0"/>
                </a:spcBef>
                <a:buClrTx/>
                <a:buFontTx/>
                <a:buNone/>
                <a:defRPr/>
              </a:pPr>
              <a:t>5</a:t>
            </a:fld>
            <a:endParaRPr lang="en-US" altLang="tr-TR"/>
          </a:p>
        </p:txBody>
      </p:sp>
      <p:sp>
        <p:nvSpPr>
          <p:cNvPr id="14339" name="Text Box 1">
            <a:extLst>
              <a:ext uri="{FF2B5EF4-FFF2-40B4-BE49-F238E27FC236}">
                <a16:creationId xmlns:a16="http://schemas.microsoft.com/office/drawing/2014/main" id="{E69FE9F3-AEBF-EFDB-8F67-D9BDD53DEB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  <a:defRPr/>
            </a:pPr>
            <a:fld id="{6D080E16-431C-8042-84DA-DAFF356D72E4}" type="slidenum">
              <a:rPr lang="en-US" altLang="tr-TR" smtClean="0"/>
              <a:pPr algn="r" eaLnBrk="1" hangingPunct="1">
                <a:spcBef>
                  <a:spcPct val="0"/>
                </a:spcBef>
                <a:buClrTx/>
                <a:buFontTx/>
                <a:buNone/>
                <a:defRPr/>
              </a:pPr>
              <a:t>5</a:t>
            </a:fld>
            <a:endParaRPr lang="en-US" altLang="tr-TR"/>
          </a:p>
        </p:txBody>
      </p:sp>
      <p:sp>
        <p:nvSpPr>
          <p:cNvPr id="71684" name="Rectangle 2">
            <a:extLst>
              <a:ext uri="{FF2B5EF4-FFF2-40B4-BE49-F238E27FC236}">
                <a16:creationId xmlns:a16="http://schemas.microsoft.com/office/drawing/2014/main" id="{27EA0F07-56C9-6E36-887C-54C12086A95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5" name="Rectangle 3">
            <a:extLst>
              <a:ext uri="{FF2B5EF4-FFF2-40B4-BE49-F238E27FC236}">
                <a16:creationId xmlns:a16="http://schemas.microsoft.com/office/drawing/2014/main" id="{25A8AD70-7B05-B268-4B20-0589868188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 altLang="tr-T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>
            <a:extLst>
              <a:ext uri="{FF2B5EF4-FFF2-40B4-BE49-F238E27FC236}">
                <a16:creationId xmlns:a16="http://schemas.microsoft.com/office/drawing/2014/main" id="{6A96DC6A-F179-C701-00B1-34A0B6445C9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ln>
            <a:miter lim="800000"/>
            <a:headEnd/>
            <a:tailEnd/>
          </a:ln>
        </p:spPr>
        <p:txBody>
          <a:bodyPr wrap="square" lIns="86488" tIns="43244" rIns="86488" bIns="43244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TW" altLang="en-US"/>
              <a:t>Merge Sort</a:t>
            </a:r>
            <a:endParaRPr lang="en-US" altLang="zh-TW"/>
          </a:p>
        </p:txBody>
      </p:sp>
      <p:sp>
        <p:nvSpPr>
          <p:cNvPr id="97283" name="Rectangle 3">
            <a:extLst>
              <a:ext uri="{FF2B5EF4-FFF2-40B4-BE49-F238E27FC236}">
                <a16:creationId xmlns:a16="http://schemas.microsoft.com/office/drawing/2014/main" id="{C0032EDC-45CD-0846-18CB-7B3DD04DFDC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7788" y="0"/>
            <a:ext cx="2970212" cy="457200"/>
          </a:xfrm>
          <a:ln>
            <a:miter lim="800000"/>
            <a:headEnd/>
            <a:tailEnd/>
          </a:ln>
        </p:spPr>
        <p:txBody>
          <a:bodyPr wrap="square" lIns="86488" tIns="43244" rIns="86488" bIns="43244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E4E9F6-4BED-4CA8-BD45-F2A793AD9227}" type="datetime8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二○二二年十一月二日</a:t>
            </a:fld>
            <a:endParaRPr lang="en-US" altLang="zh-TW"/>
          </a:p>
        </p:txBody>
      </p:sp>
      <p:sp>
        <p:nvSpPr>
          <p:cNvPr id="97284" name="Rectangle 7">
            <a:extLst>
              <a:ext uri="{FF2B5EF4-FFF2-40B4-BE49-F238E27FC236}">
                <a16:creationId xmlns:a16="http://schemas.microsoft.com/office/drawing/2014/main" id="{5800B5E8-FFC0-C952-FB31-928166508A4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AB9BD17-7ECB-634E-9CAF-824C80F3877B}" type="slidenum">
              <a:rPr lang="zh-TW" altLang="en-US">
                <a:latin typeface="Calibri" panose="020F0502020204030204" pitchFamily="34" charset="0"/>
              </a:rPr>
              <a:pPr eaLnBrk="1" hangingPunct="1"/>
              <a:t>6</a:t>
            </a:fld>
            <a:endParaRPr lang="en-US" altLang="zh-TW">
              <a:latin typeface="Calibri" panose="020F0502020204030204" pitchFamily="34" charset="0"/>
            </a:endParaRPr>
          </a:p>
        </p:txBody>
      </p:sp>
      <p:sp>
        <p:nvSpPr>
          <p:cNvPr id="97285" name="Rectangle 2">
            <a:extLst>
              <a:ext uri="{FF2B5EF4-FFF2-40B4-BE49-F238E27FC236}">
                <a16:creationId xmlns:a16="http://schemas.microsoft.com/office/drawing/2014/main" id="{DB03E84D-AB7E-B04B-2876-03B3874B89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6175" y="687388"/>
            <a:ext cx="4567238" cy="34274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6" name="Rectangle 3">
            <a:extLst>
              <a:ext uri="{FF2B5EF4-FFF2-40B4-BE49-F238E27FC236}">
                <a16:creationId xmlns:a16="http://schemas.microsoft.com/office/drawing/2014/main" id="{AD7757FD-53A2-6C8E-AA69-C63AE3C94D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4343400"/>
            <a:ext cx="5032375" cy="41132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TW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38DF88CF-0481-3702-46D6-F0BC53D3DB8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3D0A11-3355-0349-B000-85C25FD07271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287746" name="Rectangle 2">
            <a:extLst>
              <a:ext uri="{FF2B5EF4-FFF2-40B4-BE49-F238E27FC236}">
                <a16:creationId xmlns:a16="http://schemas.microsoft.com/office/drawing/2014/main" id="{D0582013-0C6C-8190-C80A-A692DB2A4CA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7" name="Rectangle 3">
            <a:extLst>
              <a:ext uri="{FF2B5EF4-FFF2-40B4-BE49-F238E27FC236}">
                <a16:creationId xmlns:a16="http://schemas.microsoft.com/office/drawing/2014/main" id="{2203DE46-B26C-1B7F-9D9E-C7F758A4D7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3E245F7F-885C-2DED-C938-A627457B00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715EAC-C611-3E46-BB6F-01CF47BD3DE1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311298" name="Rectangle 2">
            <a:extLst>
              <a:ext uri="{FF2B5EF4-FFF2-40B4-BE49-F238E27FC236}">
                <a16:creationId xmlns:a16="http://schemas.microsoft.com/office/drawing/2014/main" id="{909F3627-39BF-39F6-CC49-0897E7C0512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703263"/>
            <a:ext cx="4624388" cy="3468687"/>
          </a:xfrm>
          <a:ln/>
        </p:spPr>
      </p:sp>
      <p:sp>
        <p:nvSpPr>
          <p:cNvPr id="311299" name="Rectangle 3">
            <a:extLst>
              <a:ext uri="{FF2B5EF4-FFF2-40B4-BE49-F238E27FC236}">
                <a16:creationId xmlns:a16="http://schemas.microsoft.com/office/drawing/2014/main" id="{86BC6412-BF5F-B3DB-5C36-A75EC8B2FA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3450" y="4410075"/>
            <a:ext cx="5130800" cy="4176713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EEF3ABCE-D82B-10EB-A614-7A2877681D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6C476E-3F1D-814F-8388-DED8A2E6BCC8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313346" name="Rectangle 2">
            <a:extLst>
              <a:ext uri="{FF2B5EF4-FFF2-40B4-BE49-F238E27FC236}">
                <a16:creationId xmlns:a16="http://schemas.microsoft.com/office/drawing/2014/main" id="{B5F8178E-B837-401C-9AB3-850C604BD15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703263"/>
            <a:ext cx="4624388" cy="3468687"/>
          </a:xfrm>
          <a:ln/>
        </p:spPr>
      </p:sp>
      <p:sp>
        <p:nvSpPr>
          <p:cNvPr id="313347" name="Rectangle 3">
            <a:extLst>
              <a:ext uri="{FF2B5EF4-FFF2-40B4-BE49-F238E27FC236}">
                <a16:creationId xmlns:a16="http://schemas.microsoft.com/office/drawing/2014/main" id="{EA6CD9AD-A3C9-C9D8-408A-3E1DAC86BA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3450" y="4410075"/>
            <a:ext cx="5130800" cy="4176713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5C9EAF58-4DF5-844C-2552-EAD70F6DAA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E3A692-36E9-7B40-AE39-5B81AA9173F3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315394" name="Rectangle 2">
            <a:extLst>
              <a:ext uri="{FF2B5EF4-FFF2-40B4-BE49-F238E27FC236}">
                <a16:creationId xmlns:a16="http://schemas.microsoft.com/office/drawing/2014/main" id="{C6CEE4E4-A7F8-0F2F-C498-CD9BD582B8E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703263"/>
            <a:ext cx="4624388" cy="3468687"/>
          </a:xfrm>
          <a:ln/>
        </p:spPr>
      </p:sp>
      <p:sp>
        <p:nvSpPr>
          <p:cNvPr id="315395" name="Rectangle 3">
            <a:extLst>
              <a:ext uri="{FF2B5EF4-FFF2-40B4-BE49-F238E27FC236}">
                <a16:creationId xmlns:a16="http://schemas.microsoft.com/office/drawing/2014/main" id="{B4E3ED6A-75DE-9DEF-F172-7AABCF48CC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3450" y="4410075"/>
            <a:ext cx="5130800" cy="4176713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3A8C540F-260F-8555-10CE-49C883F08CE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F81B42-E405-CA4C-93BE-8CF0F98F64F6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288770" name="Rectangle 2">
            <a:extLst>
              <a:ext uri="{FF2B5EF4-FFF2-40B4-BE49-F238E27FC236}">
                <a16:creationId xmlns:a16="http://schemas.microsoft.com/office/drawing/2014/main" id="{945F2EA2-9276-4933-B68A-C4F48AE47E3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>
            <a:extLst>
              <a:ext uri="{FF2B5EF4-FFF2-40B4-BE49-F238E27FC236}">
                <a16:creationId xmlns:a16="http://schemas.microsoft.com/office/drawing/2014/main" id="{88667E22-203D-60C0-CB2A-7736D47D11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8099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5401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30529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61887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8654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44406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33472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70766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2567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2846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1057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084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7813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9255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7165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3855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3872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B23E250-6999-4BAB-AC01-19ACF82E9110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80177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6.png"/><Relationship Id="rId3" Type="http://schemas.openxmlformats.org/officeDocument/2006/relationships/image" Target="../media/image11.emf"/><Relationship Id="rId7" Type="http://schemas.openxmlformats.org/officeDocument/2006/relationships/image" Target="../media/image13.png"/><Relationship Id="rId12" Type="http://schemas.openxmlformats.org/officeDocument/2006/relationships/oleObject" Target="../embeddings/oleObject5.bin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5.png"/><Relationship Id="rId5" Type="http://schemas.openxmlformats.org/officeDocument/2006/relationships/image" Target="../media/image12.png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20.emf"/><Relationship Id="rId4" Type="http://schemas.openxmlformats.org/officeDocument/2006/relationships/image" Target="../media/image17.emf"/><Relationship Id="rId9" Type="http://schemas.openxmlformats.org/officeDocument/2006/relationships/oleObject" Target="../embeddings/oleObject9.bin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36545-AA59-4F39-8D8A-53DD0288C0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/>
              <a:t>Data Structures and algorithms</a:t>
            </a:r>
            <a:endParaRPr lang="en-A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81A027-BDFA-49F3-B28F-2563668DD8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AU" dirty="0"/>
              <a:t>Sorting and searching</a:t>
            </a:r>
          </a:p>
          <a:p>
            <a:r>
              <a:rPr lang="en-AU" dirty="0"/>
              <a:t>Week 2 </a:t>
            </a:r>
          </a:p>
          <a:p>
            <a:r>
              <a:rPr lang="en-AU" dirty="0"/>
              <a:t>Lecturer: Dr </a:t>
            </a:r>
            <a:r>
              <a:rPr lang="en-AU" dirty="0" err="1"/>
              <a:t>Anwarul</a:t>
            </a:r>
            <a:r>
              <a:rPr lang="en-AU" dirty="0"/>
              <a:t> </a:t>
            </a:r>
            <a:r>
              <a:rPr lang="en-AU" dirty="0" err="1"/>
              <a:t>Patwary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5904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25208FD9-63D4-A1F3-DC9A-F888C9649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9219" name="Content Placeholder 2">
            <a:extLst>
              <a:ext uri="{FF2B5EF4-FFF2-40B4-BE49-F238E27FC236}">
                <a16:creationId xmlns:a16="http://schemas.microsoft.com/office/drawing/2014/main" id="{021D40E7-4DAF-65F0-9FF6-B9BD15EC9E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9220" name="Group 10">
            <a:extLst>
              <a:ext uri="{FF2B5EF4-FFF2-40B4-BE49-F238E27FC236}">
                <a16:creationId xmlns:a16="http://schemas.microsoft.com/office/drawing/2014/main" id="{081D74C5-315B-6929-D76E-56A5242B0345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D0FF8C9-2F14-9B63-BD34-A5AA38BFF8AC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DB19EAB-3792-D437-6CBE-5BC24F30BA5F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46D4929-0A52-AE3A-B6AE-A6152C599A0C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C441E96-9E1E-1ECE-24BC-8B9C39885F61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58541E-04D4-0A52-5A47-EE3CFE695F13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7155436-45F7-8AB6-BC3F-42B30A721769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7AECF06-55D6-6441-FA8D-5CA069FDF726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5     2     7     6     9    3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C293C531-C55A-78E0-6B69-EEFB97912C89}"/>
              </a:ext>
            </a:extLst>
          </p:cNvPr>
          <p:cNvSpPr/>
          <p:nvPr/>
        </p:nvSpPr>
        <p:spPr>
          <a:xfrm>
            <a:off x="5105400" y="2514600"/>
            <a:ext cx="762000" cy="457200"/>
          </a:xfrm>
          <a:prstGeom prst="arc">
            <a:avLst>
              <a:gd name="adj1" fmla="val 10788226"/>
              <a:gd name="adj2" fmla="val 0"/>
            </a:avLst>
          </a:prstGeom>
          <a:ln w="254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DCD54BF-3964-9143-36BD-A2A479BC77D1}"/>
              </a:ext>
            </a:extLst>
          </p:cNvPr>
          <p:cNvSpPr/>
          <p:nvPr/>
        </p:nvSpPr>
        <p:spPr>
          <a:xfrm>
            <a:off x="5473700" y="2849563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C1F7C3C-215B-3857-7F30-243254D75FD5}"/>
              </a:ext>
            </a:extLst>
          </p:cNvPr>
          <p:cNvSpPr/>
          <p:nvPr/>
        </p:nvSpPr>
        <p:spPr>
          <a:xfrm>
            <a:off x="4768850" y="2843213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A246D705-36F1-AE14-A399-17CA419D2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B095E196-0349-7967-C3D8-6C6860A6B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10244" name="Group 10">
            <a:extLst>
              <a:ext uri="{FF2B5EF4-FFF2-40B4-BE49-F238E27FC236}">
                <a16:creationId xmlns:a16="http://schemas.microsoft.com/office/drawing/2014/main" id="{F51000C7-0D5D-924F-A5D1-B981678D8137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79C6D63-05E9-CA7E-ABA3-40D74CA10C00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B6DC73D-A33D-E2B1-C731-26BC70544CCE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B1AC39E-86B8-166F-7CBD-681D01F133A2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A552C7C-340C-742B-8CD7-48669C489879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1CC33AB-E898-1FCB-FC08-3DC34D19868F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A33882B-C4EF-C8D2-24F6-181666606F70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1908F0F-D3A0-9D1A-2365-FEC22F220043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5     2     7     6     9    3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F1626B30-6D6E-D108-2916-E753DD03AF4C}"/>
              </a:ext>
            </a:extLst>
          </p:cNvPr>
          <p:cNvSpPr/>
          <p:nvPr/>
        </p:nvSpPr>
        <p:spPr>
          <a:xfrm>
            <a:off x="5791200" y="2514600"/>
            <a:ext cx="762000" cy="457200"/>
          </a:xfrm>
          <a:prstGeom prst="arc">
            <a:avLst>
              <a:gd name="adj1" fmla="val 10788226"/>
              <a:gd name="adj2" fmla="val 0"/>
            </a:avLst>
          </a:prstGeom>
          <a:ln w="254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B6FAECD-A816-9238-58AD-8A2E008DAA1E}"/>
              </a:ext>
            </a:extLst>
          </p:cNvPr>
          <p:cNvSpPr/>
          <p:nvPr/>
        </p:nvSpPr>
        <p:spPr>
          <a:xfrm>
            <a:off x="5473700" y="2849563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3FD29CF-E744-0D52-A3A0-4F94AEE9BF91}"/>
              </a:ext>
            </a:extLst>
          </p:cNvPr>
          <p:cNvSpPr/>
          <p:nvPr/>
        </p:nvSpPr>
        <p:spPr>
          <a:xfrm>
            <a:off x="6186488" y="2847975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686FA24C-2879-3818-2DFE-CAC3EF943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57DF42E2-F846-BEF1-5940-BB2A3B05F0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11268" name="Group 10">
            <a:extLst>
              <a:ext uri="{FF2B5EF4-FFF2-40B4-BE49-F238E27FC236}">
                <a16:creationId xmlns:a16="http://schemas.microsoft.com/office/drawing/2014/main" id="{63037340-5C9D-16AA-9353-DA79ED472DAA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BAD85DC-5106-C2A6-53FC-BA05B08B40D4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49252F13-10B4-6652-D272-01117E74A51C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00B3021-C47A-AE59-7A0A-E474AB365803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6A8AD47-AC74-7900-6010-B76EE63061E6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A52B98D-0588-7342-4A1E-B63236E4ED2E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70DFFA1-3025-63ED-10F6-17B75CA49C19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B5626D3-7F9C-6831-172C-9519FCB3D24E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5     2     6     7     9    3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6F2F1040-5C08-F65A-4AAA-13459FFBE638}"/>
              </a:ext>
            </a:extLst>
          </p:cNvPr>
          <p:cNvSpPr/>
          <p:nvPr/>
        </p:nvSpPr>
        <p:spPr>
          <a:xfrm>
            <a:off x="5791200" y="2514600"/>
            <a:ext cx="762000" cy="457200"/>
          </a:xfrm>
          <a:prstGeom prst="arc">
            <a:avLst>
              <a:gd name="adj1" fmla="val 10788226"/>
              <a:gd name="adj2" fmla="val 0"/>
            </a:avLst>
          </a:prstGeom>
          <a:ln w="254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E71CFD5-68CB-7BE6-062C-1A4F2C6739B6}"/>
              </a:ext>
            </a:extLst>
          </p:cNvPr>
          <p:cNvSpPr/>
          <p:nvPr/>
        </p:nvSpPr>
        <p:spPr>
          <a:xfrm>
            <a:off x="5473700" y="2849563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813FF7B-FDF1-FF33-86FF-B5A43439B589}"/>
              </a:ext>
            </a:extLst>
          </p:cNvPr>
          <p:cNvSpPr/>
          <p:nvPr/>
        </p:nvSpPr>
        <p:spPr>
          <a:xfrm>
            <a:off x="6186488" y="2847975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89A14D63-51DD-DCCE-D399-5E02F2F46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8ABFCB1C-F1BB-EAEB-AA13-342F6DA9C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12292" name="Group 10">
            <a:extLst>
              <a:ext uri="{FF2B5EF4-FFF2-40B4-BE49-F238E27FC236}">
                <a16:creationId xmlns:a16="http://schemas.microsoft.com/office/drawing/2014/main" id="{08A01C8A-1973-7FE2-3575-87C77F7F548F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F670216-DF7E-CB93-050D-A50F0F032975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D7AA351-4139-F028-5ED4-618272D2EF55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A178A6F-86A4-4E20-4978-4F7B88EE90C5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BD28818-DC30-904C-FA75-9D4A50DE570B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26D89FD-5878-141E-9F0B-60672BF1E23F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B7F23DE-41C8-A429-A2A5-7F1E53186355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90FB2C6-9A5C-0A6A-707B-37FF68F21E6D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5     2     6     7     9    3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AFBA683-84F2-9E06-0F02-D14861EE487B}"/>
              </a:ext>
            </a:extLst>
          </p:cNvPr>
          <p:cNvSpPr/>
          <p:nvPr/>
        </p:nvSpPr>
        <p:spPr>
          <a:xfrm>
            <a:off x="6858000" y="28194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EACE9CE-6894-6210-A7E1-64B47A0689F1}"/>
              </a:ext>
            </a:extLst>
          </p:cNvPr>
          <p:cNvSpPr/>
          <p:nvPr/>
        </p:nvSpPr>
        <p:spPr>
          <a:xfrm>
            <a:off x="6186488" y="2847975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8EF4F4EE-B011-3C50-3CFA-52F7FB783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id="{72E8F19A-7F59-743C-2A3D-4EBCB595EC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13316" name="Group 10">
            <a:extLst>
              <a:ext uri="{FF2B5EF4-FFF2-40B4-BE49-F238E27FC236}">
                <a16:creationId xmlns:a16="http://schemas.microsoft.com/office/drawing/2014/main" id="{97A4E913-422A-5C84-A589-78ABE76D7920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3EFD4CD-9823-E616-B382-9E1C535EA78C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F8CC068-1E46-37AD-F76D-89F80FEB43E5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944D2F1-C798-CC3A-2430-1EBABC09CEE3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E0E730A-2D48-0A23-1733-63DE4D76777A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8F39CB6-7FB2-CEBD-BDE8-664C4FC3253E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AA15128-091B-8CEB-922D-66E2910E0B41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D189AA8-2EEF-89CB-5890-2DBFCE3B49A7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5     2     6     7     9    3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79E67F2F-ECC4-2A0E-B307-AC986E737BEC}"/>
              </a:ext>
            </a:extLst>
          </p:cNvPr>
          <p:cNvSpPr/>
          <p:nvPr/>
        </p:nvSpPr>
        <p:spPr>
          <a:xfrm>
            <a:off x="7162800" y="2514600"/>
            <a:ext cx="762000" cy="457200"/>
          </a:xfrm>
          <a:prstGeom prst="arc">
            <a:avLst>
              <a:gd name="adj1" fmla="val 10788226"/>
              <a:gd name="adj2" fmla="val 0"/>
            </a:avLst>
          </a:prstGeom>
          <a:ln w="254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50A0578-41F3-BBD3-F6BE-E826861542B6}"/>
              </a:ext>
            </a:extLst>
          </p:cNvPr>
          <p:cNvSpPr/>
          <p:nvPr/>
        </p:nvSpPr>
        <p:spPr>
          <a:xfrm>
            <a:off x="6858000" y="28194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9E94ED6-39A0-46CD-82DE-588DDBED8ECC}"/>
              </a:ext>
            </a:extLst>
          </p:cNvPr>
          <p:cNvSpPr/>
          <p:nvPr/>
        </p:nvSpPr>
        <p:spPr>
          <a:xfrm>
            <a:off x="7546975" y="2828925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183979D8-C462-9188-60CA-C36890420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CCB58CDF-A824-1F64-92B7-0578286B7F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14340" name="Group 10">
            <a:extLst>
              <a:ext uri="{FF2B5EF4-FFF2-40B4-BE49-F238E27FC236}">
                <a16:creationId xmlns:a16="http://schemas.microsoft.com/office/drawing/2014/main" id="{5ED03D23-9B1A-60CC-A833-2B57CEE573EB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C0D1AC6-2E9D-7A25-A4B5-4099A6E20FA0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F8894A7-8D13-5425-7624-17473A43B8B2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F4BD15E-B51B-4BD0-4960-B6C3475E3FD9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D5786F9-9C23-5613-4B18-7F8C6E8FBE76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6BB0E3C-2501-D2D4-59BD-3DBC25CD8C15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2EFBE6-BFE1-F87A-731E-E20336188257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85109D0-0045-E359-033C-0A24CCF9197E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5     2     6     7     3    9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EA9E20E5-37BC-5917-1037-17F56F2EBDBB}"/>
              </a:ext>
            </a:extLst>
          </p:cNvPr>
          <p:cNvSpPr/>
          <p:nvPr/>
        </p:nvSpPr>
        <p:spPr>
          <a:xfrm>
            <a:off x="7162800" y="2514600"/>
            <a:ext cx="762000" cy="457200"/>
          </a:xfrm>
          <a:prstGeom prst="arc">
            <a:avLst>
              <a:gd name="adj1" fmla="val 10788226"/>
              <a:gd name="adj2" fmla="val 0"/>
            </a:avLst>
          </a:prstGeom>
          <a:ln w="254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75853D2-3019-8797-1494-0365957EA544}"/>
              </a:ext>
            </a:extLst>
          </p:cNvPr>
          <p:cNvSpPr/>
          <p:nvPr/>
        </p:nvSpPr>
        <p:spPr>
          <a:xfrm>
            <a:off x="6858000" y="28194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A7DE986-7648-A69D-DA8A-A205FEB0892D}"/>
              </a:ext>
            </a:extLst>
          </p:cNvPr>
          <p:cNvSpPr/>
          <p:nvPr/>
        </p:nvSpPr>
        <p:spPr>
          <a:xfrm>
            <a:off x="7546975" y="2828925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1E01B7C9-ACDC-70FD-AA6C-B46B78869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E4BBD77A-3907-27A2-72A5-B6F8F78FB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15364" name="Group 10">
            <a:extLst>
              <a:ext uri="{FF2B5EF4-FFF2-40B4-BE49-F238E27FC236}">
                <a16:creationId xmlns:a16="http://schemas.microsoft.com/office/drawing/2014/main" id="{4F64B6DD-D876-6877-99B0-C35A5CA98C22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FC1665-267A-89B2-F012-C93A816D7FCF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C7F6616-C020-AC4F-9B32-A1256060B670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A7A9DDE-8AE1-6BD8-5DAB-854032E01168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B95F366-06BF-F1AC-C212-6D5808E0C38A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A61CB07-90D6-B6AB-D4CE-C92829B20B6F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D5E7C09-4F2E-029D-8AA6-02C0F59DA4D8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5E0F1E61-5BEC-9481-C92E-BB1969BDB81B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5     2     6     7     3    9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4907D43A-397E-9B54-A8C6-BC764B67DFE5}"/>
              </a:ext>
            </a:extLst>
          </p:cNvPr>
          <p:cNvSpPr/>
          <p:nvPr/>
        </p:nvSpPr>
        <p:spPr>
          <a:xfrm>
            <a:off x="4419600" y="2590800"/>
            <a:ext cx="762000" cy="457200"/>
          </a:xfrm>
          <a:prstGeom prst="arc">
            <a:avLst>
              <a:gd name="adj1" fmla="val 10788226"/>
              <a:gd name="adj2" fmla="val 0"/>
            </a:avLst>
          </a:prstGeom>
          <a:ln w="254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1AFEE4C-09E4-1761-090F-232ED2180042}"/>
              </a:ext>
            </a:extLst>
          </p:cNvPr>
          <p:cNvSpPr/>
          <p:nvPr/>
        </p:nvSpPr>
        <p:spPr>
          <a:xfrm>
            <a:off x="4110038" y="2840038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CC1B280-6B36-11C9-6481-5EAEDF0BBDA8}"/>
              </a:ext>
            </a:extLst>
          </p:cNvPr>
          <p:cNvSpPr/>
          <p:nvPr/>
        </p:nvSpPr>
        <p:spPr>
          <a:xfrm>
            <a:off x="4779963" y="2843213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902A15BF-2C35-5C6C-C010-7B5769C2C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id="{B41322B0-57EB-8249-9416-238C279B87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16388" name="Group 10">
            <a:extLst>
              <a:ext uri="{FF2B5EF4-FFF2-40B4-BE49-F238E27FC236}">
                <a16:creationId xmlns:a16="http://schemas.microsoft.com/office/drawing/2014/main" id="{D21288FA-6CDD-6F33-4AD7-314B33BB0D54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3713859-F4B3-0A8B-07C0-0073E5410C11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5134048-4465-9012-EDC5-DC8EB1DB4856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8A7E6F3-DBAE-58D6-37E3-7836B6B11C72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34A01AF-4C37-3A33-CC58-ED3C9F747C08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0C6E4ED-316F-41ED-895D-059527FB28A4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DF10451-2F50-EAAF-FF2E-5F55F86D4D8B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6D76560-85FD-A208-7C0B-AA7534131EE2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2     5     6     7     3    9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0781C711-894F-6E16-26BD-1239F8224F1D}"/>
              </a:ext>
            </a:extLst>
          </p:cNvPr>
          <p:cNvSpPr/>
          <p:nvPr/>
        </p:nvSpPr>
        <p:spPr>
          <a:xfrm>
            <a:off x="4419600" y="2590800"/>
            <a:ext cx="762000" cy="457200"/>
          </a:xfrm>
          <a:prstGeom prst="arc">
            <a:avLst>
              <a:gd name="adj1" fmla="val 10788226"/>
              <a:gd name="adj2" fmla="val 0"/>
            </a:avLst>
          </a:prstGeom>
          <a:ln w="254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707930C-F8CA-A62C-B69B-096489D8E505}"/>
              </a:ext>
            </a:extLst>
          </p:cNvPr>
          <p:cNvSpPr/>
          <p:nvPr/>
        </p:nvSpPr>
        <p:spPr>
          <a:xfrm>
            <a:off x="4110038" y="2840038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7515377-5D8B-0486-0B1B-BD42AC66EA1F}"/>
              </a:ext>
            </a:extLst>
          </p:cNvPr>
          <p:cNvSpPr/>
          <p:nvPr/>
        </p:nvSpPr>
        <p:spPr>
          <a:xfrm>
            <a:off x="4779963" y="2843213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F91A6BC4-22F8-AD81-5EA3-25801C44B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17411" name="Content Placeholder 2">
            <a:extLst>
              <a:ext uri="{FF2B5EF4-FFF2-40B4-BE49-F238E27FC236}">
                <a16:creationId xmlns:a16="http://schemas.microsoft.com/office/drawing/2014/main" id="{75E9DBA5-80F9-4A6D-6C97-DAF8C9848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17412" name="Group 10">
            <a:extLst>
              <a:ext uri="{FF2B5EF4-FFF2-40B4-BE49-F238E27FC236}">
                <a16:creationId xmlns:a16="http://schemas.microsoft.com/office/drawing/2014/main" id="{4EA7D286-7DF8-D440-BFBA-C1BC4672214E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CB339B0-B615-0462-C637-1EBFEADF6C34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5C3272B-68DB-2FDA-7A34-37E0234A55DA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448E048-52B3-B1BD-26B8-2B032E5A2F74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8846A03-E445-B50F-B747-86742AA6AD5A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F705289-2E23-9DD2-C86D-039846117444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638E5C7-FF6A-584E-7165-661728CAE5FA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5F889B9-A0D4-E552-C2DA-CCCFE77B8CEF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2     5     6     7     3    9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24BA780-0EB6-2FCF-5759-82244115E8CD}"/>
              </a:ext>
            </a:extLst>
          </p:cNvPr>
          <p:cNvSpPr/>
          <p:nvPr/>
        </p:nvSpPr>
        <p:spPr>
          <a:xfrm>
            <a:off x="5489575" y="2849563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64B989E-C602-DFC1-A4A2-AB6FC76864CD}"/>
              </a:ext>
            </a:extLst>
          </p:cNvPr>
          <p:cNvSpPr/>
          <p:nvPr/>
        </p:nvSpPr>
        <p:spPr>
          <a:xfrm>
            <a:off x="4779963" y="2843213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716C295F-B3F6-1BAD-DC0C-C28236CD6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18435" name="Content Placeholder 2">
            <a:extLst>
              <a:ext uri="{FF2B5EF4-FFF2-40B4-BE49-F238E27FC236}">
                <a16:creationId xmlns:a16="http://schemas.microsoft.com/office/drawing/2014/main" id="{8C70C61A-9D2E-F311-BD0C-49DAF0E4EA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18436" name="Group 10">
            <a:extLst>
              <a:ext uri="{FF2B5EF4-FFF2-40B4-BE49-F238E27FC236}">
                <a16:creationId xmlns:a16="http://schemas.microsoft.com/office/drawing/2014/main" id="{03EAB357-FF85-B488-C0B5-B8F6A0CBF7BE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A87C255-2B8E-7BC7-0B73-E7D8003C7939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6045928-D8B9-56B9-DC0E-FC92E91296B5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CE2C812-25B3-58ED-4214-C08F30A1DB8A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70356C5-294C-6EC9-7834-97E242CE7512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B75D790-AC3A-4807-435D-B9189A4BC363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A4A94C1-DEAF-90C1-97E8-745ECF9DAEF4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FE2B6C1-E50B-3BDE-10FF-4CBC2DB8CE03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2     5     6     7     3    9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97367C0-0178-D603-EDAA-F079C5C54274}"/>
              </a:ext>
            </a:extLst>
          </p:cNvPr>
          <p:cNvSpPr/>
          <p:nvPr/>
        </p:nvSpPr>
        <p:spPr>
          <a:xfrm>
            <a:off x="5489575" y="2849563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C0524D2-B040-7322-A02C-CE88CE5D793B}"/>
              </a:ext>
            </a:extLst>
          </p:cNvPr>
          <p:cNvSpPr/>
          <p:nvPr/>
        </p:nvSpPr>
        <p:spPr>
          <a:xfrm>
            <a:off x="6180138" y="2835275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F050E-30EB-4C9A-BDF8-264D1F6ED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351036-8044-4FA8-B22E-72E2F2D6D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Introduction to sorting</a:t>
            </a:r>
          </a:p>
          <a:p>
            <a:r>
              <a:rPr lang="en-AU" dirty="0"/>
              <a:t>Different sorting algorithms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03578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9B216133-F3CA-8F00-1213-70CBADD0A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id="{728F4912-A99D-82C0-4B6E-324CDCE3C3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19460" name="Group 10">
            <a:extLst>
              <a:ext uri="{FF2B5EF4-FFF2-40B4-BE49-F238E27FC236}">
                <a16:creationId xmlns:a16="http://schemas.microsoft.com/office/drawing/2014/main" id="{BCEDF5E0-D14E-A0FF-09FD-730AE0B17B93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2AD2EB4-A1DB-8C17-9973-4DD865627B77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4967C7A-C230-3027-0DFA-0F11F37EBC6F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58D512A-DB3B-0129-E651-75405FF1636F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FD24F8C-D5A3-6F10-8F74-C72AB3AB3985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F96EC12-64CB-9254-A581-BF98CBCBFD79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C56877C-36FE-1A80-3CDE-AA7F689E4CB0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677214E-4CD3-5A25-1221-1F7D51D1ED66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2     5     6     7     3    9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681AA986-1924-16A7-77ED-5B93B5D9D8B7}"/>
              </a:ext>
            </a:extLst>
          </p:cNvPr>
          <p:cNvSpPr/>
          <p:nvPr/>
        </p:nvSpPr>
        <p:spPr>
          <a:xfrm>
            <a:off x="6477000" y="2590800"/>
            <a:ext cx="762000" cy="457200"/>
          </a:xfrm>
          <a:prstGeom prst="arc">
            <a:avLst>
              <a:gd name="adj1" fmla="val 10788226"/>
              <a:gd name="adj2" fmla="val 0"/>
            </a:avLst>
          </a:prstGeom>
          <a:ln w="254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E3C2D72-4AF9-87D0-A7CC-EEE981EA8BC4}"/>
              </a:ext>
            </a:extLst>
          </p:cNvPr>
          <p:cNvSpPr/>
          <p:nvPr/>
        </p:nvSpPr>
        <p:spPr>
          <a:xfrm>
            <a:off x="6854825" y="2835275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32149DF-06C4-7F84-BE83-F4AD87F72FFC}"/>
              </a:ext>
            </a:extLst>
          </p:cNvPr>
          <p:cNvSpPr/>
          <p:nvPr/>
        </p:nvSpPr>
        <p:spPr>
          <a:xfrm>
            <a:off x="6180138" y="2835275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AEE52E91-024F-B208-CAAD-EC09F53B5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id="{67E53B4A-F838-B0CD-C946-6E12C8FA1D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20484" name="Group 10">
            <a:extLst>
              <a:ext uri="{FF2B5EF4-FFF2-40B4-BE49-F238E27FC236}">
                <a16:creationId xmlns:a16="http://schemas.microsoft.com/office/drawing/2014/main" id="{DF037A16-0452-9FA2-E378-C97C3892E3D3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1A57058-B09B-470A-85FE-FD6FDFA25771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2E02D5B-8C87-668E-F5C0-FA84DA5CEFFF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7D08C83-7EE2-B786-281B-20E8A73876F5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6191E49-B2A6-75C5-0000-068892CFE8E8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2E0FBFF-06C8-CD97-9BBA-A60CB0D45CFE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8AA16AA-4C95-D47E-76EC-0CC078701C33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FA85D8D-1554-B7D2-63CA-DC3893A59B5E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2     5     6     3     7    9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A9BE9165-806D-C4B3-6D5A-7081ABD181E6}"/>
              </a:ext>
            </a:extLst>
          </p:cNvPr>
          <p:cNvSpPr/>
          <p:nvPr/>
        </p:nvSpPr>
        <p:spPr>
          <a:xfrm>
            <a:off x="6477000" y="2590800"/>
            <a:ext cx="762000" cy="457200"/>
          </a:xfrm>
          <a:prstGeom prst="arc">
            <a:avLst>
              <a:gd name="adj1" fmla="val 10788226"/>
              <a:gd name="adj2" fmla="val 0"/>
            </a:avLst>
          </a:prstGeom>
          <a:ln w="254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3A8BD9F-622A-21DD-228E-BC758D2F2AE2}"/>
              </a:ext>
            </a:extLst>
          </p:cNvPr>
          <p:cNvSpPr/>
          <p:nvPr/>
        </p:nvSpPr>
        <p:spPr>
          <a:xfrm>
            <a:off x="6854825" y="2835275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FFF7C62-E241-90C3-B128-625C243046A8}"/>
              </a:ext>
            </a:extLst>
          </p:cNvPr>
          <p:cNvSpPr/>
          <p:nvPr/>
        </p:nvSpPr>
        <p:spPr>
          <a:xfrm>
            <a:off x="6180138" y="2835275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CE945F2A-51EF-0535-AA6D-2DCE6F2C0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21507" name="Content Placeholder 2">
            <a:extLst>
              <a:ext uri="{FF2B5EF4-FFF2-40B4-BE49-F238E27FC236}">
                <a16:creationId xmlns:a16="http://schemas.microsoft.com/office/drawing/2014/main" id="{518D49BD-D75C-CEAB-2B78-D14C06B19D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21508" name="Group 10">
            <a:extLst>
              <a:ext uri="{FF2B5EF4-FFF2-40B4-BE49-F238E27FC236}">
                <a16:creationId xmlns:a16="http://schemas.microsoft.com/office/drawing/2014/main" id="{887AD475-650B-645E-FA1C-944DE80ADA61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E93A6C0-B212-C29F-0A61-C6BF027E2E67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93F887C-3986-1E0D-3544-74CD09F74131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A1DB1DD-300A-88C7-8CB1-89FEC77A1EBC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3D5C1DE-0EF2-DE28-B9CE-E504C8F2188A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34D97F6-F2E5-5642-77D9-527B8AC856C0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87F55AC-9191-7570-57F6-70F17C31918D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EEDFE49-5B3C-EE6A-B9A4-11EF722FF137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2     5     6     3     7    9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A8FC871-405A-0E80-1F5A-FB6F032286C0}"/>
              </a:ext>
            </a:extLst>
          </p:cNvPr>
          <p:cNvSpPr/>
          <p:nvPr/>
        </p:nvSpPr>
        <p:spPr>
          <a:xfrm>
            <a:off x="4800600" y="28194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3B9D7E0-41DF-B083-E6CC-92C00B1B99F4}"/>
              </a:ext>
            </a:extLst>
          </p:cNvPr>
          <p:cNvSpPr/>
          <p:nvPr/>
        </p:nvSpPr>
        <p:spPr>
          <a:xfrm>
            <a:off x="4114800" y="28194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1DE6455A-FFD8-8B6C-D05C-E8CF14B98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22531" name="Content Placeholder 2">
            <a:extLst>
              <a:ext uri="{FF2B5EF4-FFF2-40B4-BE49-F238E27FC236}">
                <a16:creationId xmlns:a16="http://schemas.microsoft.com/office/drawing/2014/main" id="{546E0BAF-E9FB-0C1E-39B9-65794F0591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22532" name="Group 10">
            <a:extLst>
              <a:ext uri="{FF2B5EF4-FFF2-40B4-BE49-F238E27FC236}">
                <a16:creationId xmlns:a16="http://schemas.microsoft.com/office/drawing/2014/main" id="{D00FC9A7-EC6E-4C3C-E26E-EA63F21B8CBF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0F2E105-0B8C-31CE-0745-37AEE5A26A63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B98BF112-93E0-BD1E-AE4D-B8DD6CDD5111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19B1C05-20AA-D52B-EA40-71795E13220E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B33A3E7-6F58-D29B-272C-300975139C19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D38BEA2-8131-94A5-9481-4275C10C9CF8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956D07B-AB5C-18C0-C681-A1A4914EC398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95E01BFD-1883-0094-2536-84C496EBB4FA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2     5     6     3     7    9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1A717AA-C7D6-5C7E-C82D-AEB573FC5B1D}"/>
              </a:ext>
            </a:extLst>
          </p:cNvPr>
          <p:cNvSpPr/>
          <p:nvPr/>
        </p:nvSpPr>
        <p:spPr>
          <a:xfrm>
            <a:off x="4800600" y="28194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FAC15C0-EC7C-07B5-B3B3-4DDC65CD5F6C}"/>
              </a:ext>
            </a:extLst>
          </p:cNvPr>
          <p:cNvSpPr/>
          <p:nvPr/>
        </p:nvSpPr>
        <p:spPr>
          <a:xfrm>
            <a:off x="5486400" y="28194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>
            <a:extLst>
              <a:ext uri="{FF2B5EF4-FFF2-40B4-BE49-F238E27FC236}">
                <a16:creationId xmlns:a16="http://schemas.microsoft.com/office/drawing/2014/main" id="{892BFA0E-6B9D-5C28-4F48-367CF30AC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23555" name="Content Placeholder 2">
            <a:extLst>
              <a:ext uri="{FF2B5EF4-FFF2-40B4-BE49-F238E27FC236}">
                <a16:creationId xmlns:a16="http://schemas.microsoft.com/office/drawing/2014/main" id="{899F04FF-823E-983D-1498-BD8A6FAF1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23556" name="Group 10">
            <a:extLst>
              <a:ext uri="{FF2B5EF4-FFF2-40B4-BE49-F238E27FC236}">
                <a16:creationId xmlns:a16="http://schemas.microsoft.com/office/drawing/2014/main" id="{99E23D3F-179A-1197-14F5-D245D2DFE26C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3E32B83-71A6-E140-EFBD-D40E960DE6FB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B5D00172-D61B-50A2-E8F3-31664A8F5CC3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3F51908-2572-4C4F-F1D4-3F0F4EC3745A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93CBFDB-1934-08B9-1677-0E4906E2190B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E53333D-B4CF-25A8-A587-F976679F8F5B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9C4710C-2BE2-864A-8D3B-F156BF4D9FFB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37D0AF2-081E-0409-B183-D08CB8CD5DFF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2     5     6     3     7    9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85DB8656-86AD-F8C7-2953-5275061ACA81}"/>
              </a:ext>
            </a:extLst>
          </p:cNvPr>
          <p:cNvSpPr/>
          <p:nvPr/>
        </p:nvSpPr>
        <p:spPr>
          <a:xfrm>
            <a:off x="5791200" y="2590800"/>
            <a:ext cx="762000" cy="457200"/>
          </a:xfrm>
          <a:prstGeom prst="arc">
            <a:avLst>
              <a:gd name="adj1" fmla="val 10788226"/>
              <a:gd name="adj2" fmla="val 0"/>
            </a:avLst>
          </a:prstGeom>
          <a:ln w="254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F4127C4-36AC-F935-5B0A-2B366D4D1019}"/>
              </a:ext>
            </a:extLst>
          </p:cNvPr>
          <p:cNvSpPr/>
          <p:nvPr/>
        </p:nvSpPr>
        <p:spPr>
          <a:xfrm>
            <a:off x="6172200" y="28194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DAE33F9-42CC-065B-549D-FC47CD10AD05}"/>
              </a:ext>
            </a:extLst>
          </p:cNvPr>
          <p:cNvSpPr/>
          <p:nvPr/>
        </p:nvSpPr>
        <p:spPr>
          <a:xfrm>
            <a:off x="5486400" y="28194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65D2A08E-5D0A-EAB6-5202-5186D9294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id="{3EEFC742-CC77-F729-A35D-57F3EBC688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24580" name="Group 10">
            <a:extLst>
              <a:ext uri="{FF2B5EF4-FFF2-40B4-BE49-F238E27FC236}">
                <a16:creationId xmlns:a16="http://schemas.microsoft.com/office/drawing/2014/main" id="{ED36A41E-F2D0-E659-BFDE-8F65664EE858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5770F9B-8FF2-3D32-B60C-D1207F5555C6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9E49017-F164-C4FB-26DE-38080FA058CC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6D9B96B-D519-BA9A-8AD7-4BAB5C450D9B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74B1CD5-678F-0D51-A039-7074613141F7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A3CF538-EB09-88FC-8C34-1552D47E81AF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BEEE389-8CA5-EF45-F95D-64A547561806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953B380-74FC-27E8-FC7A-252B1159663D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2     5     3     6     7    9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95B7F4EB-2870-6821-D398-9CF1D18784B9}"/>
              </a:ext>
            </a:extLst>
          </p:cNvPr>
          <p:cNvSpPr/>
          <p:nvPr/>
        </p:nvSpPr>
        <p:spPr>
          <a:xfrm>
            <a:off x="5791200" y="2590800"/>
            <a:ext cx="762000" cy="457200"/>
          </a:xfrm>
          <a:prstGeom prst="arc">
            <a:avLst>
              <a:gd name="adj1" fmla="val 10788226"/>
              <a:gd name="adj2" fmla="val 0"/>
            </a:avLst>
          </a:prstGeom>
          <a:ln w="254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E4F7A4B-9662-BF91-FEBC-5F82C8A10E18}"/>
              </a:ext>
            </a:extLst>
          </p:cNvPr>
          <p:cNvSpPr/>
          <p:nvPr/>
        </p:nvSpPr>
        <p:spPr>
          <a:xfrm>
            <a:off x="6172200" y="28194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D88CA89-5DF8-5B95-55E4-877D9D024C90}"/>
              </a:ext>
            </a:extLst>
          </p:cNvPr>
          <p:cNvSpPr/>
          <p:nvPr/>
        </p:nvSpPr>
        <p:spPr>
          <a:xfrm>
            <a:off x="5486400" y="28194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355D65C9-BA8C-9B29-934D-E23B77FAE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25603" name="Content Placeholder 2">
            <a:extLst>
              <a:ext uri="{FF2B5EF4-FFF2-40B4-BE49-F238E27FC236}">
                <a16:creationId xmlns:a16="http://schemas.microsoft.com/office/drawing/2014/main" id="{DB33B9AB-8876-6388-15F8-9E6FC452CF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25604" name="Group 10">
            <a:extLst>
              <a:ext uri="{FF2B5EF4-FFF2-40B4-BE49-F238E27FC236}">
                <a16:creationId xmlns:a16="http://schemas.microsoft.com/office/drawing/2014/main" id="{A3C27983-D3BD-53ED-59F8-7BDDA6E48B1C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441AB48-5D88-6BD6-04B7-7C6494617925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DBC462F-7E62-60A3-DE9D-141B1D70AFB4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4CE5030-4B55-DAF7-AB96-620600543A01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C27D2D3-AF61-65E1-2FFF-906D8491E2E9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3FEF5D2-2B44-F16D-5F23-9FC2365D7E52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C1C6709-FF89-DC85-EB22-E1FB07CA8EC1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4C79B2A-BE4F-E0F0-BF31-B8CC9038EF85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2     5     3     6     7    9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3E0DFE3-9438-B378-1D38-A9D0D043EBAB}"/>
              </a:ext>
            </a:extLst>
          </p:cNvPr>
          <p:cNvSpPr/>
          <p:nvPr/>
        </p:nvSpPr>
        <p:spPr>
          <a:xfrm>
            <a:off x="4800600" y="28194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A6F9180-5395-4B8B-4326-9026985CA760}"/>
              </a:ext>
            </a:extLst>
          </p:cNvPr>
          <p:cNvSpPr/>
          <p:nvPr/>
        </p:nvSpPr>
        <p:spPr>
          <a:xfrm>
            <a:off x="4114800" y="28194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id="{15D08AD9-5F9D-C2B4-AD3A-8306D48E6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id="{01954BBE-8A8B-DEFA-7476-19FFE25C71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26628" name="Group 10">
            <a:extLst>
              <a:ext uri="{FF2B5EF4-FFF2-40B4-BE49-F238E27FC236}">
                <a16:creationId xmlns:a16="http://schemas.microsoft.com/office/drawing/2014/main" id="{CB26E4F4-ACB1-B773-A03A-1B00304017BD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78A9EDA-EB7A-AEC1-7939-97185BF66DA7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F96416D-B47B-5ECE-DAA5-40C21F3B73D7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535714C-CF71-B9DB-805E-4992095DAF56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09263C1-8B78-CDD7-F95B-EC624FF9CAF4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536887D-EEC3-F574-C29E-2A5A49565DB4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416A53A-10ED-4A5D-6F66-E528D9809329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9C14E2C-5AA9-EB5D-A25C-55C98B8C3B00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2     5     3     6     7    9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EC2C779D-D81B-8BAE-C9C2-633EED45F863}"/>
              </a:ext>
            </a:extLst>
          </p:cNvPr>
          <p:cNvSpPr/>
          <p:nvPr/>
        </p:nvSpPr>
        <p:spPr>
          <a:xfrm>
            <a:off x="5105400" y="2590800"/>
            <a:ext cx="762000" cy="457200"/>
          </a:xfrm>
          <a:prstGeom prst="arc">
            <a:avLst>
              <a:gd name="adj1" fmla="val 10788226"/>
              <a:gd name="adj2" fmla="val 0"/>
            </a:avLst>
          </a:prstGeom>
          <a:ln w="254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CD49F9D-A496-4FEF-D2C2-5EB30D4D5527}"/>
              </a:ext>
            </a:extLst>
          </p:cNvPr>
          <p:cNvSpPr/>
          <p:nvPr/>
        </p:nvSpPr>
        <p:spPr>
          <a:xfrm>
            <a:off x="4800600" y="28194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3C4B6CC-7876-4471-7CD4-166F809284F8}"/>
              </a:ext>
            </a:extLst>
          </p:cNvPr>
          <p:cNvSpPr/>
          <p:nvPr/>
        </p:nvSpPr>
        <p:spPr>
          <a:xfrm>
            <a:off x="5486400" y="28194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845E9616-072B-5AE7-48FB-10507A547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27651" name="Content Placeholder 2">
            <a:extLst>
              <a:ext uri="{FF2B5EF4-FFF2-40B4-BE49-F238E27FC236}">
                <a16:creationId xmlns:a16="http://schemas.microsoft.com/office/drawing/2014/main" id="{B494B5DE-1220-2980-ECE9-107C85E362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27652" name="Group 10">
            <a:extLst>
              <a:ext uri="{FF2B5EF4-FFF2-40B4-BE49-F238E27FC236}">
                <a16:creationId xmlns:a16="http://schemas.microsoft.com/office/drawing/2014/main" id="{CF89EC8F-776F-F203-A45C-A95A753C6E48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B87A48C-4B1E-3D0C-2E49-AC2E838A1D50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08CFD03-7945-BBD8-EFC6-2382F9CFAFD1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70E634C-CDAA-CD5F-C7DD-0E2559EDEEA3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2CC7108-285B-5D93-A27D-64940BCD5F40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5982A59-0A8A-3A75-4A27-74566F1317D5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4431663-C43F-4810-9C16-3AA42E04224C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A9E6F16-9FD3-FF73-1B53-2D14929EF1F4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2     3     5     6     7    9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49A8DE9F-2382-0F3B-C031-030C5A2EBBFC}"/>
              </a:ext>
            </a:extLst>
          </p:cNvPr>
          <p:cNvSpPr/>
          <p:nvPr/>
        </p:nvSpPr>
        <p:spPr>
          <a:xfrm>
            <a:off x="5105400" y="2590800"/>
            <a:ext cx="762000" cy="457200"/>
          </a:xfrm>
          <a:prstGeom prst="arc">
            <a:avLst>
              <a:gd name="adj1" fmla="val 10788226"/>
              <a:gd name="adj2" fmla="val 0"/>
            </a:avLst>
          </a:prstGeom>
          <a:ln w="254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59F05C2-A2DD-29A2-3244-4F81E7103036}"/>
              </a:ext>
            </a:extLst>
          </p:cNvPr>
          <p:cNvSpPr/>
          <p:nvPr/>
        </p:nvSpPr>
        <p:spPr>
          <a:xfrm>
            <a:off x="4800600" y="28194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61F872A-48D6-D1D7-E7A3-10DF2C16EA6E}"/>
              </a:ext>
            </a:extLst>
          </p:cNvPr>
          <p:cNvSpPr/>
          <p:nvPr/>
        </p:nvSpPr>
        <p:spPr>
          <a:xfrm>
            <a:off x="5486400" y="28194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E221D014-512C-D64D-CE3F-BB5192B95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28675" name="Content Placeholder 2">
            <a:extLst>
              <a:ext uri="{FF2B5EF4-FFF2-40B4-BE49-F238E27FC236}">
                <a16:creationId xmlns:a16="http://schemas.microsoft.com/office/drawing/2014/main" id="{30B0CA0B-399F-63C9-4A5A-BEDAD92CCB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28676" name="Group 10">
            <a:extLst>
              <a:ext uri="{FF2B5EF4-FFF2-40B4-BE49-F238E27FC236}">
                <a16:creationId xmlns:a16="http://schemas.microsoft.com/office/drawing/2014/main" id="{28918DE0-EBC3-7E1E-0182-0B40CBCB7E75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148AD04-BC3E-5A80-B6AD-ABD2AEF65E24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5ACD44E-90AC-F63A-642F-0D5EACBF3B62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E770B59-C11D-BB6C-F049-52B71ED34F8D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3EC8B6E-2A76-0188-8FD2-FE05C20EE6A7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1986252-E920-C8BC-FECD-9C8A93367E30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C19A4F3-1035-A630-1B42-5314AD712954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8C12A71-2898-8F18-534A-69D18B8F51E7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2     3     5     6     7    9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D2D1905-F10D-86BC-2E6A-0301AF7BEC0D}"/>
              </a:ext>
            </a:extLst>
          </p:cNvPr>
          <p:cNvSpPr/>
          <p:nvPr/>
        </p:nvSpPr>
        <p:spPr>
          <a:xfrm>
            <a:off x="4800600" y="28194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5CE880D-8FBB-2435-59A4-224AF8FC9E44}"/>
              </a:ext>
            </a:extLst>
          </p:cNvPr>
          <p:cNvSpPr/>
          <p:nvPr/>
        </p:nvSpPr>
        <p:spPr>
          <a:xfrm>
            <a:off x="4114800" y="28194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>
            <a:extLst>
              <a:ext uri="{FF2B5EF4-FFF2-40B4-BE49-F238E27FC236}">
                <a16:creationId xmlns:a16="http://schemas.microsoft.com/office/drawing/2014/main" id="{4508241A-0B7B-B7E7-A01D-6297862834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6477000"/>
            <a:ext cx="3429000" cy="228600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ts val="3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ts val="3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endParaRPr lang="en-US" altLang="tr-TR" sz="800"/>
          </a:p>
        </p:txBody>
      </p:sp>
      <p:sp>
        <p:nvSpPr>
          <p:cNvPr id="9219" name="Text Box 2">
            <a:extLst>
              <a:ext uri="{FF2B5EF4-FFF2-40B4-BE49-F238E27FC236}">
                <a16:creationId xmlns:a16="http://schemas.microsoft.com/office/drawing/2014/main" id="{C3BC8052-E932-09D2-8C48-0441B5FA58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6425" y="152400"/>
            <a:ext cx="8650288" cy="533400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ts val="3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ts val="3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altLang="tr-TR" sz="2800" b="1" dirty="0">
                <a:solidFill>
                  <a:schemeClr val="tx1"/>
                </a:solidFill>
              </a:rPr>
              <a:t>Sorting</a:t>
            </a:r>
          </a:p>
        </p:txBody>
      </p:sp>
      <p:sp>
        <p:nvSpPr>
          <p:cNvPr id="9220" name="Text Box 3">
            <a:extLst>
              <a:ext uri="{FF2B5EF4-FFF2-40B4-BE49-F238E27FC236}">
                <a16:creationId xmlns:a16="http://schemas.microsoft.com/office/drawing/2014/main" id="{44827601-014A-42D6-D602-1A5860EE79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6425" y="838200"/>
            <a:ext cx="8580438" cy="5486400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/>
          <a:lstStyle>
            <a:lvl1pPr marL="339725" indent="-339725"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 marL="739775" indent="-282575"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8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16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ts val="3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14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ts val="3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ts val="700"/>
              </a:spcBef>
              <a:buFont typeface="Times New Roman" charset="0"/>
              <a:buChar char="•"/>
              <a:defRPr/>
            </a:pPr>
            <a:r>
              <a:rPr lang="en-US" altLang="tr-TR" sz="2800" b="1" i="1" dirty="0">
                <a:solidFill>
                  <a:schemeClr val="tx1"/>
                </a:solidFill>
              </a:rPr>
              <a:t>Sorting</a:t>
            </a:r>
            <a:r>
              <a:rPr lang="en-US" altLang="tr-TR" sz="2800" dirty="0">
                <a:solidFill>
                  <a:schemeClr val="tx1"/>
                </a:solidFill>
              </a:rPr>
              <a:t> is a process that organizes a collection of data into either ascending or descending order.</a:t>
            </a:r>
          </a:p>
          <a:p>
            <a:pPr>
              <a:spcBef>
                <a:spcPts val="700"/>
              </a:spcBef>
              <a:buFont typeface="Times New Roman" charset="0"/>
              <a:buChar char="•"/>
              <a:defRPr/>
            </a:pPr>
            <a:r>
              <a:rPr lang="en-US" altLang="tr-TR" sz="2800" dirty="0">
                <a:solidFill>
                  <a:schemeClr val="tx1"/>
                </a:solidFill>
              </a:rPr>
              <a:t>Formally</a:t>
            </a:r>
          </a:p>
          <a:p>
            <a:pPr lvl="1" eaLnBrk="1" hangingPunct="1">
              <a:buFont typeface="Times New Roman" charset="0"/>
              <a:buChar char="•"/>
              <a:defRPr/>
            </a:pPr>
            <a:r>
              <a:rPr lang="en-US" altLang="tr-TR" sz="2400" dirty="0">
                <a:solidFill>
                  <a:schemeClr val="tx1"/>
                </a:solidFill>
              </a:rPr>
              <a:t>Input: A sequence of n numbers &lt;a1,a2,…,an&gt;</a:t>
            </a:r>
          </a:p>
          <a:p>
            <a:pPr lvl="1" eaLnBrk="1" hangingPunct="1">
              <a:buFont typeface="Times New Roman" charset="0"/>
              <a:buChar char="•"/>
              <a:defRPr/>
            </a:pPr>
            <a:r>
              <a:rPr lang="en-US" altLang="tr-TR" sz="2400" dirty="0">
                <a:solidFill>
                  <a:schemeClr val="tx1"/>
                </a:solidFill>
              </a:rPr>
              <a:t>Output: A reordering &lt;a’1,a’2,…,</a:t>
            </a:r>
            <a:r>
              <a:rPr lang="en-US" altLang="tr-TR" sz="2400" dirty="0" err="1">
                <a:solidFill>
                  <a:schemeClr val="tx1"/>
                </a:solidFill>
              </a:rPr>
              <a:t>a’n</a:t>
            </a:r>
            <a:r>
              <a:rPr lang="en-US" altLang="tr-TR" sz="2400" dirty="0">
                <a:solidFill>
                  <a:schemeClr val="tx1"/>
                </a:solidFill>
              </a:rPr>
              <a:t>&gt; of the sequence such that a’1 ≤ a’2 ≤ … ≤ </a:t>
            </a:r>
            <a:r>
              <a:rPr lang="en-US" altLang="tr-TR" sz="2400" dirty="0" err="1">
                <a:solidFill>
                  <a:schemeClr val="tx1"/>
                </a:solidFill>
              </a:rPr>
              <a:t>a’n</a:t>
            </a:r>
            <a:endParaRPr lang="en-US" altLang="tr-TR" sz="2400" dirty="0">
              <a:solidFill>
                <a:schemeClr val="tx1"/>
              </a:solidFill>
            </a:endParaRPr>
          </a:p>
          <a:p>
            <a:pPr lvl="1" eaLnBrk="1" hangingPunct="1">
              <a:buFont typeface="Times New Roman" charset="0"/>
              <a:buChar char="•"/>
              <a:defRPr/>
            </a:pPr>
            <a:r>
              <a:rPr lang="en-US" altLang="tr-TR" sz="2400" dirty="0">
                <a:solidFill>
                  <a:schemeClr val="tx1"/>
                </a:solidFill>
              </a:rPr>
              <a:t>Given the input &lt;6, 3, 1, 7&gt;, the algorithm should produce </a:t>
            </a:r>
            <a:br>
              <a:rPr lang="en-US" altLang="tr-TR" sz="2400" dirty="0">
                <a:solidFill>
                  <a:schemeClr val="tx1"/>
                </a:solidFill>
              </a:rPr>
            </a:br>
            <a:r>
              <a:rPr lang="en-US" altLang="tr-TR" sz="2400" dirty="0">
                <a:solidFill>
                  <a:schemeClr val="tx1"/>
                </a:solidFill>
              </a:rPr>
              <a:t>&lt;1, 3, 6, 7&gt;</a:t>
            </a:r>
          </a:p>
          <a:p>
            <a:pPr lvl="2">
              <a:spcBef>
                <a:spcPts val="700"/>
              </a:spcBef>
              <a:buFont typeface="Times New Roman" charset="0"/>
              <a:buChar char="•"/>
              <a:defRPr/>
            </a:pPr>
            <a:r>
              <a:rPr lang="en-US" altLang="tr-TR" sz="2400" dirty="0">
                <a:solidFill>
                  <a:schemeClr val="tx1"/>
                </a:solidFill>
              </a:rPr>
              <a:t>Called an instance of the problem</a:t>
            </a:r>
          </a:p>
          <a:p>
            <a:pPr lvl="1" eaLnBrk="1" hangingPunct="1">
              <a:buFont typeface="Times New Roman" charset="0"/>
              <a:buChar char="•"/>
              <a:defRPr/>
            </a:pPr>
            <a:endParaRPr lang="en-US" altLang="tr-TR" sz="2400" dirty="0">
              <a:solidFill>
                <a:schemeClr val="tx1"/>
              </a:solidFill>
            </a:endParaRPr>
          </a:p>
          <a:p>
            <a:pPr lvl="1" eaLnBrk="1" hangingPunct="1">
              <a:buFont typeface="Times New Roman" charset="0"/>
              <a:buChar char="•"/>
              <a:defRPr/>
            </a:pPr>
            <a:endParaRPr lang="en-US" altLang="tr-TR" sz="2400" dirty="0">
              <a:solidFill>
                <a:schemeClr val="tx1"/>
              </a:solidFill>
            </a:endParaRPr>
          </a:p>
          <a:p>
            <a:pPr lvl="1" eaLnBrk="1" hangingPunct="1">
              <a:buFont typeface="Times New Roman" charset="0"/>
              <a:buChar char="•"/>
              <a:defRPr/>
            </a:pPr>
            <a:endParaRPr lang="en-US" altLang="tr-TR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0E87BB31-8180-F1D7-DA27-30372229B7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/>
              <a:t>Complexity of Bubble Sort</a:t>
            </a:r>
          </a:p>
        </p:txBody>
      </p:sp>
      <p:sp>
        <p:nvSpPr>
          <p:cNvPr id="29699" name="Rectangle 3" descr="Rectangle: Click to edit Master text styles&#13;&#10;Second level&#13;&#10;Third level&#13;&#10;Fourth level&#13;&#10;Fifth level">
            <a:extLst>
              <a:ext uri="{FF2B5EF4-FFF2-40B4-BE49-F238E27FC236}">
                <a16:creationId xmlns:a16="http://schemas.microsoft.com/office/drawing/2014/main" id="{1645B5B1-DF51-E644-F6DB-8A9A12DC571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286000" y="1371600"/>
            <a:ext cx="38100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zh-TW" sz="2400" dirty="0"/>
          </a:p>
          <a:p>
            <a:pPr eaLnBrk="1" hangingPunct="1">
              <a:lnSpc>
                <a:spcPct val="90000"/>
              </a:lnSpc>
              <a:buFont typeface="Times" pitchFamily="2" charset="0"/>
              <a:buChar char="•"/>
            </a:pPr>
            <a:r>
              <a:rPr lang="en-US" altLang="zh-TW" sz="2400" dirty="0"/>
              <a:t>Two loops each proportional to n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zh-TW" sz="2400" dirty="0"/>
              <a:t>	T(n) = O(n</a:t>
            </a:r>
            <a:r>
              <a:rPr lang="en-US" altLang="zh-TW" sz="2400" baseline="30000" dirty="0"/>
              <a:t>2</a:t>
            </a:r>
            <a:r>
              <a:rPr lang="en-US" altLang="zh-TW" sz="2400" dirty="0"/>
              <a:t>)</a:t>
            </a:r>
          </a:p>
          <a:p>
            <a:pPr eaLnBrk="1" hangingPunct="1">
              <a:lnSpc>
                <a:spcPct val="90000"/>
              </a:lnSpc>
              <a:buFont typeface="Times" pitchFamily="2" charset="0"/>
              <a:buChar char="•"/>
            </a:pPr>
            <a:endParaRPr lang="en-US" altLang="zh-TW" sz="2400" dirty="0"/>
          </a:p>
          <a:p>
            <a:pPr eaLnBrk="1" hangingPunct="1">
              <a:lnSpc>
                <a:spcPct val="90000"/>
              </a:lnSpc>
              <a:buFont typeface="Times" pitchFamily="2" charset="0"/>
              <a:buChar char="•"/>
            </a:pPr>
            <a:r>
              <a:rPr lang="en-US" altLang="zh-TW" sz="2400" dirty="0"/>
              <a:t>It is possible to speed up bubble sort using the last index swapped, but doesn’t affect worst case complexity</a:t>
            </a:r>
          </a:p>
        </p:txBody>
      </p:sp>
      <p:sp>
        <p:nvSpPr>
          <p:cNvPr id="29700" name="Text Box 4">
            <a:extLst>
              <a:ext uri="{FF2B5EF4-FFF2-40B4-BE49-F238E27FC236}">
                <a16:creationId xmlns:a16="http://schemas.microsoft.com/office/drawing/2014/main" id="{4BA96A58-75DA-BA70-59EB-1AA8DD875B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5740" y="1695932"/>
            <a:ext cx="4572000" cy="2474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defTabSz="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defTabSz="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en-US" altLang="zh-TW" b="1" dirty="0">
                <a:solidFill>
                  <a:srgbClr val="000000"/>
                </a:solidFill>
                <a:latin typeface="Calibri" panose="020F0502020204030204" pitchFamily="34" charset="0"/>
              </a:rPr>
              <a:t>Algorithm</a:t>
            </a:r>
            <a:r>
              <a:rPr lang="en-US" altLang="zh-TW" dirty="0">
                <a:latin typeface="Calibri" panose="020F0502020204030204" pitchFamily="34" charset="0"/>
              </a:rPr>
              <a:t> </a:t>
            </a:r>
            <a:r>
              <a:rPr lang="en-US" altLang="zh-TW" b="1" i="1" dirty="0" err="1">
                <a:solidFill>
                  <a:schemeClr val="tx2"/>
                </a:solidFill>
                <a:latin typeface="Calibri" panose="020F0502020204030204" pitchFamily="34" charset="0"/>
              </a:rPr>
              <a:t>bubbleSort</a:t>
            </a:r>
            <a:r>
              <a:rPr lang="en-US" altLang="zh-TW" dirty="0">
                <a:solidFill>
                  <a:schemeClr val="tx2"/>
                </a:solidFill>
                <a:latin typeface="Calibri" panose="020F0502020204030204" pitchFamily="34" charset="0"/>
              </a:rPr>
              <a:t>(</a:t>
            </a:r>
            <a:r>
              <a:rPr lang="en-US" altLang="zh-TW" b="1" i="1" dirty="0">
                <a:solidFill>
                  <a:schemeClr val="tx2"/>
                </a:solidFill>
                <a:latin typeface="Calibri" panose="020F0502020204030204" pitchFamily="34" charset="0"/>
              </a:rPr>
              <a:t>S, C</a:t>
            </a:r>
            <a:r>
              <a:rPr lang="en-US" altLang="zh-TW" dirty="0">
                <a:solidFill>
                  <a:schemeClr val="tx2"/>
                </a:solidFill>
                <a:latin typeface="Calibri" panose="020F0502020204030204" pitchFamily="34" charset="0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en-US" altLang="zh-TW" dirty="0">
                <a:solidFill>
                  <a:schemeClr val="tx2"/>
                </a:solidFill>
                <a:latin typeface="Calibri" panose="020F0502020204030204" pitchFamily="34" charset="0"/>
              </a:rPr>
              <a:t>	</a:t>
            </a:r>
            <a:r>
              <a:rPr lang="en-US" altLang="zh-TW" b="1" dirty="0">
                <a:solidFill>
                  <a:srgbClr val="000000"/>
                </a:solidFill>
                <a:latin typeface="Calibri" panose="020F0502020204030204" pitchFamily="34" charset="0"/>
              </a:rPr>
              <a:t>Input</a:t>
            </a:r>
            <a:r>
              <a:rPr lang="en-US" altLang="zh-TW" dirty="0">
                <a:latin typeface="Calibri" panose="020F0502020204030204" pitchFamily="34" charset="0"/>
              </a:rPr>
              <a:t> </a:t>
            </a:r>
            <a:r>
              <a:rPr lang="en-US" altLang="zh-TW" dirty="0">
                <a:solidFill>
                  <a:schemeClr val="accent2"/>
                </a:solidFill>
                <a:latin typeface="Calibri" panose="020F0502020204030204" pitchFamily="34" charset="0"/>
              </a:rPr>
              <a:t>sequence </a:t>
            </a:r>
            <a:r>
              <a:rPr lang="en-US" altLang="zh-TW" b="1" i="1" dirty="0">
                <a:solidFill>
                  <a:schemeClr val="accent2"/>
                </a:solidFill>
                <a:latin typeface="Calibri" panose="020F0502020204030204" pitchFamily="34" charset="0"/>
              </a:rPr>
              <a:t>S</a:t>
            </a:r>
            <a:r>
              <a:rPr lang="en-US" altLang="zh-TW" dirty="0">
                <a:solidFill>
                  <a:schemeClr val="accent2"/>
                </a:solidFill>
                <a:latin typeface="Calibri" panose="020F0502020204030204" pitchFamily="34" charset="0"/>
              </a:rPr>
              <a:t>, comparator </a:t>
            </a:r>
            <a:r>
              <a:rPr lang="en-US" altLang="zh-TW" b="1" i="1" dirty="0">
                <a:solidFill>
                  <a:schemeClr val="accent2"/>
                </a:solidFill>
                <a:latin typeface="Calibri" panose="020F0502020204030204" pitchFamily="34" charset="0"/>
              </a:rPr>
              <a:t>C</a:t>
            </a:r>
            <a:r>
              <a:rPr lang="en-US" altLang="zh-TW" dirty="0">
                <a:solidFill>
                  <a:schemeClr val="accent2"/>
                </a:solidFill>
                <a:latin typeface="Calibri" panose="020F050202020403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en-US" altLang="zh-TW" dirty="0">
                <a:solidFill>
                  <a:schemeClr val="accent2"/>
                </a:solidFill>
                <a:latin typeface="Calibri" panose="020F0502020204030204" pitchFamily="34" charset="0"/>
              </a:rPr>
              <a:t>	</a:t>
            </a:r>
            <a:r>
              <a:rPr lang="en-US" altLang="zh-TW" b="1" dirty="0">
                <a:solidFill>
                  <a:srgbClr val="000000"/>
                </a:solidFill>
                <a:latin typeface="Calibri" panose="020F0502020204030204" pitchFamily="34" charset="0"/>
              </a:rPr>
              <a:t>Output</a:t>
            </a:r>
            <a:r>
              <a:rPr lang="en-US" altLang="zh-TW" dirty="0">
                <a:latin typeface="Calibri" panose="020F0502020204030204" pitchFamily="34" charset="0"/>
              </a:rPr>
              <a:t> </a:t>
            </a:r>
            <a:r>
              <a:rPr lang="en-US" altLang="zh-TW" dirty="0">
                <a:solidFill>
                  <a:schemeClr val="accent2"/>
                </a:solidFill>
                <a:latin typeface="Calibri" panose="020F0502020204030204" pitchFamily="34" charset="0"/>
              </a:rPr>
              <a:t>sequence </a:t>
            </a:r>
            <a:r>
              <a:rPr lang="en-US" altLang="zh-TW" b="1" i="1" dirty="0">
                <a:solidFill>
                  <a:schemeClr val="accent2"/>
                </a:solidFill>
                <a:latin typeface="Calibri" panose="020F0502020204030204" pitchFamily="34" charset="0"/>
              </a:rPr>
              <a:t>S</a:t>
            </a:r>
            <a:r>
              <a:rPr lang="en-US" altLang="zh-TW" dirty="0">
                <a:solidFill>
                  <a:schemeClr val="accent2"/>
                </a:solidFill>
                <a:latin typeface="Calibri" panose="020F0502020204030204" pitchFamily="34" charset="0"/>
              </a:rPr>
              <a:t> sorted according to </a:t>
            </a:r>
            <a:r>
              <a:rPr lang="en-US" altLang="zh-TW" b="1" i="1" dirty="0">
                <a:solidFill>
                  <a:schemeClr val="accent2"/>
                </a:solidFill>
                <a:latin typeface="Calibri" panose="020F0502020204030204" pitchFamily="34" charset="0"/>
              </a:rPr>
              <a:t>C</a:t>
            </a:r>
            <a:endParaRPr lang="en-US" altLang="zh-TW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en-US" altLang="zh-TW" dirty="0">
                <a:solidFill>
                  <a:srgbClr val="2D2DB9"/>
                </a:solidFill>
                <a:latin typeface="Calibri" panose="020F0502020204030204" pitchFamily="34" charset="0"/>
              </a:rPr>
              <a:t>for ( </a:t>
            </a:r>
            <a:r>
              <a:rPr lang="en-US" altLang="zh-TW" dirty="0" err="1">
                <a:solidFill>
                  <a:srgbClr val="2D2DB9"/>
                </a:solidFill>
                <a:latin typeface="Calibri" panose="020F0502020204030204" pitchFamily="34" charset="0"/>
              </a:rPr>
              <a:t>i</a:t>
            </a:r>
            <a:r>
              <a:rPr lang="en-US" altLang="zh-TW" dirty="0">
                <a:solidFill>
                  <a:srgbClr val="2D2DB9"/>
                </a:solidFill>
                <a:latin typeface="Calibri" panose="020F0502020204030204" pitchFamily="34" charset="0"/>
              </a:rPr>
              <a:t> = 0; </a:t>
            </a:r>
            <a:r>
              <a:rPr lang="en-US" altLang="zh-TW" dirty="0" err="1">
                <a:solidFill>
                  <a:srgbClr val="2D2DB9"/>
                </a:solidFill>
                <a:latin typeface="Calibri" panose="020F0502020204030204" pitchFamily="34" charset="0"/>
              </a:rPr>
              <a:t>i</a:t>
            </a:r>
            <a:r>
              <a:rPr lang="en-US" altLang="zh-TW" dirty="0">
                <a:solidFill>
                  <a:srgbClr val="2D2DB9"/>
                </a:solidFill>
                <a:latin typeface="Calibri" panose="020F0502020204030204" pitchFamily="34" charset="0"/>
              </a:rPr>
              <a:t> &lt; </a:t>
            </a:r>
            <a:r>
              <a:rPr lang="en-US" altLang="zh-TW" dirty="0" err="1">
                <a:solidFill>
                  <a:srgbClr val="2D2DB9"/>
                </a:solidFill>
                <a:latin typeface="Calibri" panose="020F0502020204030204" pitchFamily="34" charset="0"/>
              </a:rPr>
              <a:t>S.size</a:t>
            </a:r>
            <a:r>
              <a:rPr lang="en-US" altLang="zh-TW" dirty="0">
                <a:solidFill>
                  <a:srgbClr val="2D2DB9"/>
                </a:solidFill>
                <a:latin typeface="Calibri" panose="020F0502020204030204" pitchFamily="34" charset="0"/>
              </a:rPr>
              <a:t>(); </a:t>
            </a:r>
            <a:r>
              <a:rPr lang="en-US" altLang="zh-TW" dirty="0" err="1">
                <a:solidFill>
                  <a:srgbClr val="2D2DB9"/>
                </a:solidFill>
                <a:latin typeface="Calibri" panose="020F0502020204030204" pitchFamily="34" charset="0"/>
              </a:rPr>
              <a:t>i</a:t>
            </a:r>
            <a:r>
              <a:rPr lang="en-US" altLang="zh-TW" dirty="0">
                <a:solidFill>
                  <a:srgbClr val="2D2DB9"/>
                </a:solidFill>
                <a:latin typeface="Calibri" panose="020F0502020204030204" pitchFamily="34" charset="0"/>
              </a:rPr>
              <a:t>++ )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en-US" altLang="zh-TW" dirty="0">
                <a:solidFill>
                  <a:srgbClr val="2D2DB9"/>
                </a:solidFill>
                <a:latin typeface="Calibri" panose="020F0502020204030204" pitchFamily="34" charset="0"/>
              </a:rPr>
              <a:t>	for ( j = 1; j &lt; </a:t>
            </a:r>
            <a:r>
              <a:rPr lang="en-US" altLang="zh-TW" dirty="0" err="1">
                <a:solidFill>
                  <a:srgbClr val="2D2DB9"/>
                </a:solidFill>
                <a:latin typeface="Calibri" panose="020F0502020204030204" pitchFamily="34" charset="0"/>
              </a:rPr>
              <a:t>S.size</a:t>
            </a:r>
            <a:r>
              <a:rPr lang="en-US" altLang="zh-TW" dirty="0">
                <a:solidFill>
                  <a:srgbClr val="2D2DB9"/>
                </a:solidFill>
                <a:latin typeface="Calibri" panose="020F0502020204030204" pitchFamily="34" charset="0"/>
              </a:rPr>
              <a:t>() – </a:t>
            </a:r>
            <a:r>
              <a:rPr lang="en-US" altLang="zh-TW" dirty="0" err="1">
                <a:solidFill>
                  <a:srgbClr val="2D2DB9"/>
                </a:solidFill>
                <a:latin typeface="Calibri" panose="020F0502020204030204" pitchFamily="34" charset="0"/>
              </a:rPr>
              <a:t>i</a:t>
            </a:r>
            <a:r>
              <a:rPr lang="en-US" altLang="zh-TW" dirty="0">
                <a:solidFill>
                  <a:srgbClr val="2D2DB9"/>
                </a:solidFill>
                <a:latin typeface="Calibri" panose="020F0502020204030204" pitchFamily="34" charset="0"/>
              </a:rPr>
              <a:t>; </a:t>
            </a:r>
            <a:r>
              <a:rPr lang="en-US" altLang="zh-TW" dirty="0" err="1">
                <a:solidFill>
                  <a:srgbClr val="2D2DB9"/>
                </a:solidFill>
                <a:latin typeface="Calibri" panose="020F0502020204030204" pitchFamily="34" charset="0"/>
              </a:rPr>
              <a:t>j++</a:t>
            </a:r>
            <a:r>
              <a:rPr lang="en-US" altLang="zh-TW" dirty="0">
                <a:solidFill>
                  <a:srgbClr val="2D2DB9"/>
                </a:solidFill>
                <a:latin typeface="Calibri" panose="020F0502020204030204" pitchFamily="34" charset="0"/>
              </a:rPr>
              <a:t> )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en-US" altLang="zh-TW" dirty="0">
                <a:solidFill>
                  <a:srgbClr val="2D2DB9"/>
                </a:solidFill>
                <a:latin typeface="Calibri" panose="020F0502020204030204" pitchFamily="34" charset="0"/>
              </a:rPr>
              <a:t>		if ( </a:t>
            </a:r>
            <a:r>
              <a:rPr lang="en-US" altLang="zh-TW" dirty="0" err="1">
                <a:solidFill>
                  <a:srgbClr val="2D2DB9"/>
                </a:solidFill>
                <a:latin typeface="Calibri" panose="020F0502020204030204" pitchFamily="34" charset="0"/>
              </a:rPr>
              <a:t>S.atIndex</a:t>
            </a:r>
            <a:r>
              <a:rPr lang="en-US" altLang="zh-TW" dirty="0">
                <a:solidFill>
                  <a:srgbClr val="2D2DB9"/>
                </a:solidFill>
                <a:latin typeface="Calibri" panose="020F0502020204030204" pitchFamily="34" charset="0"/>
              </a:rPr>
              <a:t> ( j – 1 ) &gt; </a:t>
            </a:r>
            <a:r>
              <a:rPr lang="en-US" altLang="zh-TW" dirty="0" err="1">
                <a:solidFill>
                  <a:srgbClr val="2D2DB9"/>
                </a:solidFill>
                <a:latin typeface="Calibri" panose="020F0502020204030204" pitchFamily="34" charset="0"/>
              </a:rPr>
              <a:t>S.atIndex</a:t>
            </a:r>
            <a:r>
              <a:rPr lang="en-US" altLang="zh-TW" dirty="0">
                <a:solidFill>
                  <a:srgbClr val="2D2DB9"/>
                </a:solidFill>
                <a:latin typeface="Calibri" panose="020F0502020204030204" pitchFamily="34" charset="0"/>
              </a:rPr>
              <a:t> ( j ) )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en-US" altLang="zh-TW" dirty="0">
                <a:solidFill>
                  <a:srgbClr val="2D2DB9"/>
                </a:solidFill>
                <a:latin typeface="Calibri" panose="020F0502020204030204" pitchFamily="34" charset="0"/>
              </a:rPr>
              <a:t>			</a:t>
            </a:r>
            <a:r>
              <a:rPr lang="en-US" altLang="zh-TW" dirty="0" err="1">
                <a:solidFill>
                  <a:srgbClr val="2D2DB9"/>
                </a:solidFill>
                <a:latin typeface="Calibri" panose="020F0502020204030204" pitchFamily="34" charset="0"/>
              </a:rPr>
              <a:t>S.swap</a:t>
            </a:r>
            <a:r>
              <a:rPr lang="en-US" altLang="zh-TW" dirty="0">
                <a:solidFill>
                  <a:srgbClr val="2D2DB9"/>
                </a:solidFill>
                <a:latin typeface="Calibri" panose="020F0502020204030204" pitchFamily="34" charset="0"/>
              </a:rPr>
              <a:t> ( j-1, j );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en-US" altLang="zh-TW" dirty="0">
                <a:solidFill>
                  <a:srgbClr val="2D2DB9"/>
                </a:solidFill>
                <a:latin typeface="Calibri" panose="020F0502020204030204" pitchFamily="34" charset="0"/>
              </a:rPr>
              <a:t>return(S)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741E9217-E59B-68BE-7A75-5D7B916FD0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68E3FF-FEDB-3B44-A6D1-EDD0802185C7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210946" name="Rectangle 2">
            <a:extLst>
              <a:ext uri="{FF2B5EF4-FFF2-40B4-BE49-F238E27FC236}">
                <a16:creationId xmlns:a16="http://schemas.microsoft.com/office/drawing/2014/main" id="{63088F59-B6D3-3815-9F08-74D3C49BEA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Insertion Sort</a:t>
            </a:r>
          </a:p>
        </p:txBody>
      </p:sp>
      <p:sp>
        <p:nvSpPr>
          <p:cNvPr id="210947" name="Rectangle 3">
            <a:extLst>
              <a:ext uri="{FF2B5EF4-FFF2-40B4-BE49-F238E27FC236}">
                <a16:creationId xmlns:a16="http://schemas.microsoft.com/office/drawing/2014/main" id="{810A6846-38C6-5C9A-5D31-AB45BC8BF3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/>
              <a:t>Idea: like sorting a hand of playing cards</a:t>
            </a:r>
          </a:p>
          <a:p>
            <a:pPr lvl="1">
              <a:lnSpc>
                <a:spcPct val="110000"/>
              </a:lnSpc>
            </a:pPr>
            <a:r>
              <a:rPr lang="en-US" altLang="en-US"/>
              <a:t>Start with an empty left hand and the cards facing down on the table.</a:t>
            </a:r>
          </a:p>
          <a:p>
            <a:pPr lvl="1">
              <a:lnSpc>
                <a:spcPct val="110000"/>
              </a:lnSpc>
            </a:pPr>
            <a:r>
              <a:rPr lang="en-US" altLang="en-US"/>
              <a:t>Remove one card at a time from the table, and insert it into the correct position in the left hand</a:t>
            </a:r>
          </a:p>
          <a:p>
            <a:pPr lvl="2">
              <a:lnSpc>
                <a:spcPct val="110000"/>
              </a:lnSpc>
            </a:pPr>
            <a:r>
              <a:rPr lang="en-US" altLang="en-US"/>
              <a:t>compare it with each of the cards already in the hand, from right to left</a:t>
            </a:r>
          </a:p>
          <a:p>
            <a:pPr lvl="1">
              <a:lnSpc>
                <a:spcPct val="110000"/>
              </a:lnSpc>
            </a:pPr>
            <a:r>
              <a:rPr lang="en-US" altLang="en-US"/>
              <a:t>The cards held in the left hand are sorted</a:t>
            </a:r>
          </a:p>
          <a:p>
            <a:pPr lvl="2">
              <a:lnSpc>
                <a:spcPct val="110000"/>
              </a:lnSpc>
            </a:pPr>
            <a:r>
              <a:rPr lang="en-US" altLang="en-US"/>
              <a:t>these cards were originally the top cards of the pile on the table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AFDCFE2F-FE10-67C6-042B-1976CF9A08B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48D19D-FBD1-DF4F-AD1F-7E3411B57A77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310274" name="Rectangle 2">
            <a:extLst>
              <a:ext uri="{FF2B5EF4-FFF2-40B4-BE49-F238E27FC236}">
                <a16:creationId xmlns:a16="http://schemas.microsoft.com/office/drawing/2014/main" id="{8D971FBB-AD6A-2CD8-94A2-94A00CE46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2985" y="1535381"/>
            <a:ext cx="4259262" cy="1200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altLang="en-US" sz="2400" b="1" dirty="0">
                <a:solidFill>
                  <a:schemeClr val="bg1"/>
                </a:solidFill>
              </a:rPr>
              <a:t>To insert 12, we need to make room for it by moving first 36 and then 24</a:t>
            </a:r>
            <a:r>
              <a:rPr lang="en-US" altLang="en-US" sz="2400" b="1" dirty="0">
                <a:solidFill>
                  <a:srgbClr val="990033"/>
                </a:solidFill>
              </a:rPr>
              <a:t>.</a:t>
            </a:r>
          </a:p>
        </p:txBody>
      </p:sp>
      <p:sp>
        <p:nvSpPr>
          <p:cNvPr id="310275" name="Rectangle 3">
            <a:extLst>
              <a:ext uri="{FF2B5EF4-FFF2-40B4-BE49-F238E27FC236}">
                <a16:creationId xmlns:a16="http://schemas.microsoft.com/office/drawing/2014/main" id="{879F3DAF-78D1-2A4C-D3D0-7B19B429C6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32001" y="617538"/>
            <a:ext cx="6327775" cy="258762"/>
          </a:xfrm>
          <a:noFill/>
          <a:ln/>
        </p:spPr>
        <p:txBody>
          <a:bodyPr vert="horz" lIns="92075" tIns="46038" rIns="92075" bIns="46038" rtlCol="0" anchor="b">
            <a:noAutofit/>
          </a:bodyPr>
          <a:lstStyle/>
          <a:p>
            <a:r>
              <a:rPr lang="en-US" altLang="en-US"/>
              <a:t>Insertion Sort</a:t>
            </a:r>
          </a:p>
        </p:txBody>
      </p:sp>
      <p:grpSp>
        <p:nvGrpSpPr>
          <p:cNvPr id="310276" name="Group 4">
            <a:extLst>
              <a:ext uri="{FF2B5EF4-FFF2-40B4-BE49-F238E27FC236}">
                <a16:creationId xmlns:a16="http://schemas.microsoft.com/office/drawing/2014/main" id="{7FC5A0EE-68B2-05E7-C752-7D5D5A6EDF9B}"/>
              </a:ext>
            </a:extLst>
          </p:cNvPr>
          <p:cNvGrpSpPr>
            <a:grpSpLocks/>
          </p:cNvGrpSpPr>
          <p:nvPr/>
        </p:nvGrpSpPr>
        <p:grpSpPr bwMode="auto">
          <a:xfrm>
            <a:off x="2303463" y="2933701"/>
            <a:ext cx="2092324" cy="1235075"/>
            <a:chOff x="491" y="1848"/>
            <a:chExt cx="1318" cy="778"/>
          </a:xfrm>
        </p:grpSpPr>
        <p:sp>
          <p:nvSpPr>
            <p:cNvPr id="310277" name="AutoShape 5">
              <a:extLst>
                <a:ext uri="{FF2B5EF4-FFF2-40B4-BE49-F238E27FC236}">
                  <a16:creationId xmlns:a16="http://schemas.microsoft.com/office/drawing/2014/main" id="{42EA8560-5736-E72B-2466-51D008F8F34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400000">
              <a:off x="491" y="1941"/>
              <a:ext cx="459" cy="685"/>
            </a:xfrm>
            <a:prstGeom prst="roundRect">
              <a:avLst>
                <a:gd name="adj" fmla="val 12495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278" name="AutoShape 6">
              <a:extLst>
                <a:ext uri="{FF2B5EF4-FFF2-40B4-BE49-F238E27FC236}">
                  <a16:creationId xmlns:a16="http://schemas.microsoft.com/office/drawing/2014/main" id="{1BD03AEA-4D21-B030-91C0-7EB41E4D78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180000">
              <a:off x="931" y="1848"/>
              <a:ext cx="458" cy="684"/>
            </a:xfrm>
            <a:prstGeom prst="roundRect">
              <a:avLst>
                <a:gd name="adj" fmla="val 12495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279" name="AutoShape 7">
              <a:extLst>
                <a:ext uri="{FF2B5EF4-FFF2-40B4-BE49-F238E27FC236}">
                  <a16:creationId xmlns:a16="http://schemas.microsoft.com/office/drawing/2014/main" id="{90A9A408-AA4B-19B7-8C8A-FE4C698C850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20000">
              <a:off x="1341" y="1849"/>
              <a:ext cx="459" cy="684"/>
            </a:xfrm>
            <a:prstGeom prst="roundRect">
              <a:avLst>
                <a:gd name="adj" fmla="val 12495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280" name="Rectangle 8">
              <a:extLst>
                <a:ext uri="{FF2B5EF4-FFF2-40B4-BE49-F238E27FC236}">
                  <a16:creationId xmlns:a16="http://schemas.microsoft.com/office/drawing/2014/main" id="{FFE7E654-51C1-92F7-7289-C5D0AB623B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460000">
              <a:off x="554" y="1979"/>
              <a:ext cx="262" cy="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altLang="en-US" sz="3200" b="1"/>
                <a:t>6</a:t>
              </a:r>
            </a:p>
          </p:txBody>
        </p:sp>
        <p:sp>
          <p:nvSpPr>
            <p:cNvPr id="310281" name="Rectangle 9">
              <a:extLst>
                <a:ext uri="{FF2B5EF4-FFF2-40B4-BE49-F238E27FC236}">
                  <a16:creationId xmlns:a16="http://schemas.microsoft.com/office/drawing/2014/main" id="{E5A06438-4AC1-01C2-BF89-F2813FB86AA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180000">
              <a:off x="936" y="1932"/>
              <a:ext cx="406" cy="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altLang="en-US" sz="3200" b="1"/>
                <a:t>10</a:t>
              </a:r>
            </a:p>
          </p:txBody>
        </p:sp>
        <p:sp>
          <p:nvSpPr>
            <p:cNvPr id="310282" name="Rectangle 10">
              <a:extLst>
                <a:ext uri="{FF2B5EF4-FFF2-40B4-BE49-F238E27FC236}">
                  <a16:creationId xmlns:a16="http://schemas.microsoft.com/office/drawing/2014/main" id="{B8ED94C6-2384-8BA9-9F01-AC0E981858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80000">
              <a:off x="1403" y="1919"/>
              <a:ext cx="406" cy="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altLang="en-US" sz="3200" b="1"/>
                <a:t>24</a:t>
              </a:r>
            </a:p>
          </p:txBody>
        </p:sp>
      </p:grpSp>
      <p:sp>
        <p:nvSpPr>
          <p:cNvPr id="310283" name="AutoShape 11">
            <a:extLst>
              <a:ext uri="{FF2B5EF4-FFF2-40B4-BE49-F238E27FC236}">
                <a16:creationId xmlns:a16="http://schemas.microsoft.com/office/drawing/2014/main" id="{F8A5AF68-5888-30E6-30A5-AD01235C4256}"/>
              </a:ext>
            </a:extLst>
          </p:cNvPr>
          <p:cNvSpPr>
            <a:spLocks noChangeArrowheads="1"/>
          </p:cNvSpPr>
          <p:nvPr/>
        </p:nvSpPr>
        <p:spPr bwMode="auto">
          <a:xfrm rot="1740000" flipH="1">
            <a:off x="4543425" y="4705350"/>
            <a:ext cx="730250" cy="1085850"/>
          </a:xfrm>
          <a:prstGeom prst="roundRect">
            <a:avLst>
              <a:gd name="adj" fmla="val 12495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284" name="Rectangle 12">
            <a:extLst>
              <a:ext uri="{FF2B5EF4-FFF2-40B4-BE49-F238E27FC236}">
                <a16:creationId xmlns:a16="http://schemas.microsoft.com/office/drawing/2014/main" id="{0AED5CA2-1AFC-7292-A451-7EA4A5B4278A}"/>
              </a:ext>
            </a:extLst>
          </p:cNvPr>
          <p:cNvSpPr>
            <a:spLocks noChangeArrowheads="1"/>
          </p:cNvSpPr>
          <p:nvPr/>
        </p:nvSpPr>
        <p:spPr bwMode="auto">
          <a:xfrm rot="1800000">
            <a:off x="4604604" y="4829360"/>
            <a:ext cx="644407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en-US" sz="3200" b="1"/>
              <a:t>12</a:t>
            </a:r>
          </a:p>
        </p:txBody>
      </p:sp>
      <p:sp>
        <p:nvSpPr>
          <p:cNvPr id="310285" name="AutoShape 13">
            <a:extLst>
              <a:ext uri="{FF2B5EF4-FFF2-40B4-BE49-F238E27FC236}">
                <a16:creationId xmlns:a16="http://schemas.microsoft.com/office/drawing/2014/main" id="{0E94D71B-0D34-C270-1A3F-714D2685355F}"/>
              </a:ext>
            </a:extLst>
          </p:cNvPr>
          <p:cNvSpPr>
            <a:spLocks noChangeArrowheads="1"/>
          </p:cNvSpPr>
          <p:nvPr/>
        </p:nvSpPr>
        <p:spPr bwMode="auto">
          <a:xfrm rot="1740000" flipH="1">
            <a:off x="4308475" y="3149600"/>
            <a:ext cx="730250" cy="1085850"/>
          </a:xfrm>
          <a:prstGeom prst="roundRect">
            <a:avLst>
              <a:gd name="adj" fmla="val 12495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286" name="Rectangle 14">
            <a:extLst>
              <a:ext uri="{FF2B5EF4-FFF2-40B4-BE49-F238E27FC236}">
                <a16:creationId xmlns:a16="http://schemas.microsoft.com/office/drawing/2014/main" id="{D556C72D-A182-C485-7927-F44DBA3D4DDD}"/>
              </a:ext>
            </a:extLst>
          </p:cNvPr>
          <p:cNvSpPr>
            <a:spLocks noChangeArrowheads="1"/>
          </p:cNvSpPr>
          <p:nvPr/>
        </p:nvSpPr>
        <p:spPr bwMode="auto">
          <a:xfrm rot="1500000">
            <a:off x="4433154" y="3314885"/>
            <a:ext cx="644407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en-US" sz="3200" b="1"/>
              <a:t>36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E9709B92-4AC0-21A0-CFB6-F9F5DAACFF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E768C3-A354-0845-8EED-D14F2BD68E0C}" type="slidenum">
              <a:rPr lang="en-US" altLang="en-US"/>
              <a:pPr/>
              <a:t>33</a:t>
            </a:fld>
            <a:endParaRPr lang="en-US" altLang="en-US"/>
          </a:p>
        </p:txBody>
      </p:sp>
      <p:grpSp>
        <p:nvGrpSpPr>
          <p:cNvPr id="312322" name="Group 2">
            <a:extLst>
              <a:ext uri="{FF2B5EF4-FFF2-40B4-BE49-F238E27FC236}">
                <a16:creationId xmlns:a16="http://schemas.microsoft.com/office/drawing/2014/main" id="{690FA5E5-80C6-80ED-723D-3CB282B13DF5}"/>
              </a:ext>
            </a:extLst>
          </p:cNvPr>
          <p:cNvGrpSpPr>
            <a:grpSpLocks/>
          </p:cNvGrpSpPr>
          <p:nvPr/>
        </p:nvGrpSpPr>
        <p:grpSpPr bwMode="auto">
          <a:xfrm>
            <a:off x="2303463" y="2933701"/>
            <a:ext cx="2092324" cy="1235075"/>
            <a:chOff x="491" y="1848"/>
            <a:chExt cx="1318" cy="778"/>
          </a:xfrm>
        </p:grpSpPr>
        <p:sp>
          <p:nvSpPr>
            <p:cNvPr id="312323" name="AutoShape 3">
              <a:extLst>
                <a:ext uri="{FF2B5EF4-FFF2-40B4-BE49-F238E27FC236}">
                  <a16:creationId xmlns:a16="http://schemas.microsoft.com/office/drawing/2014/main" id="{3D1872D5-969E-8BFA-2F98-C1A9AA75D9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400000">
              <a:off x="491" y="1941"/>
              <a:ext cx="459" cy="685"/>
            </a:xfrm>
            <a:prstGeom prst="roundRect">
              <a:avLst>
                <a:gd name="adj" fmla="val 12495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324" name="AutoShape 4">
              <a:extLst>
                <a:ext uri="{FF2B5EF4-FFF2-40B4-BE49-F238E27FC236}">
                  <a16:creationId xmlns:a16="http://schemas.microsoft.com/office/drawing/2014/main" id="{A77BAA62-E152-9F83-EA0C-A7E1C7D323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180000">
              <a:off x="931" y="1848"/>
              <a:ext cx="458" cy="684"/>
            </a:xfrm>
            <a:prstGeom prst="roundRect">
              <a:avLst>
                <a:gd name="adj" fmla="val 12495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325" name="AutoShape 5">
              <a:extLst>
                <a:ext uri="{FF2B5EF4-FFF2-40B4-BE49-F238E27FC236}">
                  <a16:creationId xmlns:a16="http://schemas.microsoft.com/office/drawing/2014/main" id="{7D9A2145-9B6C-8EC0-B5BB-53852E3BB3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20000">
              <a:off x="1341" y="1849"/>
              <a:ext cx="459" cy="684"/>
            </a:xfrm>
            <a:prstGeom prst="roundRect">
              <a:avLst>
                <a:gd name="adj" fmla="val 12495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326" name="Rectangle 6">
              <a:extLst>
                <a:ext uri="{FF2B5EF4-FFF2-40B4-BE49-F238E27FC236}">
                  <a16:creationId xmlns:a16="http://schemas.microsoft.com/office/drawing/2014/main" id="{23417929-FD50-F30B-568D-5F0611ED8C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460000">
              <a:off x="554" y="1979"/>
              <a:ext cx="262" cy="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altLang="en-US" sz="3200" b="1"/>
                <a:t>6</a:t>
              </a:r>
            </a:p>
          </p:txBody>
        </p:sp>
        <p:sp>
          <p:nvSpPr>
            <p:cNvPr id="312327" name="Rectangle 7">
              <a:extLst>
                <a:ext uri="{FF2B5EF4-FFF2-40B4-BE49-F238E27FC236}">
                  <a16:creationId xmlns:a16="http://schemas.microsoft.com/office/drawing/2014/main" id="{57EC4EDB-7A83-DC5E-4786-5858DD3B21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180000">
              <a:off x="936" y="1932"/>
              <a:ext cx="406" cy="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altLang="en-US" sz="3200" b="1"/>
                <a:t>10</a:t>
              </a:r>
            </a:p>
          </p:txBody>
        </p:sp>
        <p:sp>
          <p:nvSpPr>
            <p:cNvPr id="312328" name="Rectangle 8">
              <a:extLst>
                <a:ext uri="{FF2B5EF4-FFF2-40B4-BE49-F238E27FC236}">
                  <a16:creationId xmlns:a16="http://schemas.microsoft.com/office/drawing/2014/main" id="{70060F30-27C8-0998-BEEC-82064EA63BF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80000">
              <a:off x="1403" y="1919"/>
              <a:ext cx="406" cy="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altLang="en-US" sz="3200" b="1"/>
                <a:t>24</a:t>
              </a:r>
            </a:p>
          </p:txBody>
        </p:sp>
      </p:grpSp>
      <p:sp>
        <p:nvSpPr>
          <p:cNvPr id="312330" name="Rectangle 10">
            <a:extLst>
              <a:ext uri="{FF2B5EF4-FFF2-40B4-BE49-F238E27FC236}">
                <a16:creationId xmlns:a16="http://schemas.microsoft.com/office/drawing/2014/main" id="{094F995F-2065-D043-322D-B308400BE8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47863" y="358775"/>
            <a:ext cx="6424612" cy="388938"/>
          </a:xfrm>
          <a:noFill/>
          <a:ln/>
        </p:spPr>
        <p:txBody>
          <a:bodyPr vert="horz" lIns="92075" tIns="46038" rIns="92075" bIns="46038" rtlCol="0" anchor="b">
            <a:noAutofit/>
          </a:bodyPr>
          <a:lstStyle/>
          <a:p>
            <a:r>
              <a:rPr lang="en-US" altLang="en-US"/>
              <a:t>Insertion Sort</a:t>
            </a:r>
          </a:p>
        </p:txBody>
      </p:sp>
      <p:sp>
        <p:nvSpPr>
          <p:cNvPr id="312331" name="AutoShape 11">
            <a:extLst>
              <a:ext uri="{FF2B5EF4-FFF2-40B4-BE49-F238E27FC236}">
                <a16:creationId xmlns:a16="http://schemas.microsoft.com/office/drawing/2014/main" id="{FE80D719-4CCD-91F8-B183-2510359C3DFD}"/>
              </a:ext>
            </a:extLst>
          </p:cNvPr>
          <p:cNvSpPr>
            <a:spLocks noChangeArrowheads="1"/>
          </p:cNvSpPr>
          <p:nvPr/>
        </p:nvSpPr>
        <p:spPr bwMode="auto">
          <a:xfrm rot="1740000" flipH="1">
            <a:off x="5030788" y="3149600"/>
            <a:ext cx="730250" cy="1085850"/>
          </a:xfrm>
          <a:prstGeom prst="roundRect">
            <a:avLst>
              <a:gd name="adj" fmla="val 12495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2332" name="Rectangle 12">
            <a:extLst>
              <a:ext uri="{FF2B5EF4-FFF2-40B4-BE49-F238E27FC236}">
                <a16:creationId xmlns:a16="http://schemas.microsoft.com/office/drawing/2014/main" id="{F1412C56-E1BB-02AB-FD66-BCEB95613AF1}"/>
              </a:ext>
            </a:extLst>
          </p:cNvPr>
          <p:cNvSpPr>
            <a:spLocks noChangeArrowheads="1"/>
          </p:cNvSpPr>
          <p:nvPr/>
        </p:nvSpPr>
        <p:spPr bwMode="auto">
          <a:xfrm rot="1500000">
            <a:off x="5155467" y="3314885"/>
            <a:ext cx="644407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en-US" sz="3200" b="1"/>
              <a:t>36</a:t>
            </a:r>
          </a:p>
        </p:txBody>
      </p:sp>
      <p:sp>
        <p:nvSpPr>
          <p:cNvPr id="312333" name="AutoShape 13">
            <a:extLst>
              <a:ext uri="{FF2B5EF4-FFF2-40B4-BE49-F238E27FC236}">
                <a16:creationId xmlns:a16="http://schemas.microsoft.com/office/drawing/2014/main" id="{BE90DC22-5656-1C2B-7435-1C80686BCADE}"/>
              </a:ext>
            </a:extLst>
          </p:cNvPr>
          <p:cNvSpPr>
            <a:spLocks noChangeArrowheads="1"/>
          </p:cNvSpPr>
          <p:nvPr/>
        </p:nvSpPr>
        <p:spPr bwMode="auto">
          <a:xfrm rot="1740000" flipH="1">
            <a:off x="4543425" y="4705350"/>
            <a:ext cx="730250" cy="1085850"/>
          </a:xfrm>
          <a:prstGeom prst="roundRect">
            <a:avLst>
              <a:gd name="adj" fmla="val 12495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2334" name="Rectangle 14">
            <a:extLst>
              <a:ext uri="{FF2B5EF4-FFF2-40B4-BE49-F238E27FC236}">
                <a16:creationId xmlns:a16="http://schemas.microsoft.com/office/drawing/2014/main" id="{7D330052-9820-DFD4-9E66-35B563C0754C}"/>
              </a:ext>
            </a:extLst>
          </p:cNvPr>
          <p:cNvSpPr>
            <a:spLocks noChangeArrowheads="1"/>
          </p:cNvSpPr>
          <p:nvPr/>
        </p:nvSpPr>
        <p:spPr bwMode="auto">
          <a:xfrm rot="1800000">
            <a:off x="4604604" y="4829360"/>
            <a:ext cx="644407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en-US" sz="3200" b="1"/>
              <a:t>12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937C3E1-C00E-250B-D288-7CF89737AD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9A9EBA-CB71-5246-A9AA-97EDFE48967B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314371" name="Rectangle 3">
            <a:extLst>
              <a:ext uri="{FF2B5EF4-FFF2-40B4-BE49-F238E27FC236}">
                <a16:creationId xmlns:a16="http://schemas.microsoft.com/office/drawing/2014/main" id="{9B67DF03-655A-6B49-6149-3E346CEC3A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65313" y="230189"/>
            <a:ext cx="6494462" cy="517525"/>
          </a:xfrm>
          <a:noFill/>
          <a:ln/>
        </p:spPr>
        <p:txBody>
          <a:bodyPr vert="horz" lIns="92075" tIns="46038" rIns="92075" bIns="46038" rtlCol="0" anchor="b">
            <a:noAutofit/>
          </a:bodyPr>
          <a:lstStyle/>
          <a:p>
            <a:r>
              <a:rPr lang="en-US" altLang="en-US"/>
              <a:t>Insertion Sort</a:t>
            </a:r>
          </a:p>
        </p:txBody>
      </p:sp>
      <p:sp>
        <p:nvSpPr>
          <p:cNvPr id="314372" name="AutoShape 4">
            <a:extLst>
              <a:ext uri="{FF2B5EF4-FFF2-40B4-BE49-F238E27FC236}">
                <a16:creationId xmlns:a16="http://schemas.microsoft.com/office/drawing/2014/main" id="{81241C2D-8977-DB8B-4E5E-12E459FAEEB5}"/>
              </a:ext>
            </a:extLst>
          </p:cNvPr>
          <p:cNvSpPr>
            <a:spLocks noChangeArrowheads="1"/>
          </p:cNvSpPr>
          <p:nvPr/>
        </p:nvSpPr>
        <p:spPr bwMode="auto">
          <a:xfrm rot="20400000">
            <a:off x="2303463" y="3081339"/>
            <a:ext cx="728662" cy="1087437"/>
          </a:xfrm>
          <a:prstGeom prst="roundRect">
            <a:avLst>
              <a:gd name="adj" fmla="val 12495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4373" name="AutoShape 5">
            <a:extLst>
              <a:ext uri="{FF2B5EF4-FFF2-40B4-BE49-F238E27FC236}">
                <a16:creationId xmlns:a16="http://schemas.microsoft.com/office/drawing/2014/main" id="{E486A9E3-1697-31F0-26CE-DD66F8E8FCA1}"/>
              </a:ext>
            </a:extLst>
          </p:cNvPr>
          <p:cNvSpPr>
            <a:spLocks noChangeArrowheads="1"/>
          </p:cNvSpPr>
          <p:nvPr/>
        </p:nvSpPr>
        <p:spPr bwMode="auto">
          <a:xfrm rot="21180000">
            <a:off x="3001964" y="2933700"/>
            <a:ext cx="727075" cy="1085850"/>
          </a:xfrm>
          <a:prstGeom prst="roundRect">
            <a:avLst>
              <a:gd name="adj" fmla="val 12495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4374" name="Rectangle 6">
            <a:extLst>
              <a:ext uri="{FF2B5EF4-FFF2-40B4-BE49-F238E27FC236}">
                <a16:creationId xmlns:a16="http://schemas.microsoft.com/office/drawing/2014/main" id="{468586F6-4C84-0C5B-838E-AFD89E3CF1F1}"/>
              </a:ext>
            </a:extLst>
          </p:cNvPr>
          <p:cNvSpPr>
            <a:spLocks noChangeArrowheads="1"/>
          </p:cNvSpPr>
          <p:nvPr/>
        </p:nvSpPr>
        <p:spPr bwMode="auto">
          <a:xfrm rot="20460000">
            <a:off x="2403849" y="3141848"/>
            <a:ext cx="415178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en-US" sz="3200" b="1"/>
              <a:t>6</a:t>
            </a:r>
          </a:p>
        </p:txBody>
      </p:sp>
      <p:sp>
        <p:nvSpPr>
          <p:cNvPr id="314375" name="Rectangle 7">
            <a:extLst>
              <a:ext uri="{FF2B5EF4-FFF2-40B4-BE49-F238E27FC236}">
                <a16:creationId xmlns:a16="http://schemas.microsoft.com/office/drawing/2014/main" id="{BDF7D513-465B-D94E-72DF-E7106697DFA6}"/>
              </a:ext>
            </a:extLst>
          </p:cNvPr>
          <p:cNvSpPr>
            <a:spLocks noChangeArrowheads="1"/>
          </p:cNvSpPr>
          <p:nvPr/>
        </p:nvSpPr>
        <p:spPr bwMode="auto">
          <a:xfrm rot="21180000">
            <a:off x="3009167" y="3067235"/>
            <a:ext cx="644407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en-US" sz="3200" b="1"/>
              <a:t>10</a:t>
            </a:r>
          </a:p>
        </p:txBody>
      </p:sp>
      <p:grpSp>
        <p:nvGrpSpPr>
          <p:cNvPr id="314376" name="Group 8">
            <a:extLst>
              <a:ext uri="{FF2B5EF4-FFF2-40B4-BE49-F238E27FC236}">
                <a16:creationId xmlns:a16="http://schemas.microsoft.com/office/drawing/2014/main" id="{FBEE2E6E-31E6-86F7-81FC-16BDB876ECEA}"/>
              </a:ext>
            </a:extLst>
          </p:cNvPr>
          <p:cNvGrpSpPr>
            <a:grpSpLocks/>
          </p:cNvGrpSpPr>
          <p:nvPr/>
        </p:nvGrpSpPr>
        <p:grpSpPr bwMode="auto">
          <a:xfrm>
            <a:off x="4375151" y="2935288"/>
            <a:ext cx="1425576" cy="1300162"/>
            <a:chOff x="1796" y="1849"/>
            <a:chExt cx="898" cy="819"/>
          </a:xfrm>
        </p:grpSpPr>
        <p:sp>
          <p:nvSpPr>
            <p:cNvPr id="314377" name="AutoShape 9">
              <a:extLst>
                <a:ext uri="{FF2B5EF4-FFF2-40B4-BE49-F238E27FC236}">
                  <a16:creationId xmlns:a16="http://schemas.microsoft.com/office/drawing/2014/main" id="{947C497C-FD45-A082-87D9-204D21A4A6E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20000">
              <a:off x="1796" y="1849"/>
              <a:ext cx="459" cy="684"/>
            </a:xfrm>
            <a:prstGeom prst="roundRect">
              <a:avLst>
                <a:gd name="adj" fmla="val 12495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378" name="AutoShape 10">
              <a:extLst>
                <a:ext uri="{FF2B5EF4-FFF2-40B4-BE49-F238E27FC236}">
                  <a16:creationId xmlns:a16="http://schemas.microsoft.com/office/drawing/2014/main" id="{430B8F05-B054-9304-9194-752775C019A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40000" flipH="1">
              <a:off x="2209" y="1984"/>
              <a:ext cx="460" cy="684"/>
            </a:xfrm>
            <a:prstGeom prst="roundRect">
              <a:avLst>
                <a:gd name="adj" fmla="val 12495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379" name="Rectangle 11">
              <a:extLst>
                <a:ext uri="{FF2B5EF4-FFF2-40B4-BE49-F238E27FC236}">
                  <a16:creationId xmlns:a16="http://schemas.microsoft.com/office/drawing/2014/main" id="{3A720F1B-0A21-DC78-BB24-9A1A8D4C37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80000">
              <a:off x="1858" y="1919"/>
              <a:ext cx="406" cy="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altLang="en-US" sz="3200" b="1"/>
                <a:t>24</a:t>
              </a:r>
            </a:p>
          </p:txBody>
        </p:sp>
        <p:sp>
          <p:nvSpPr>
            <p:cNvPr id="314380" name="Rectangle 12">
              <a:extLst>
                <a:ext uri="{FF2B5EF4-FFF2-40B4-BE49-F238E27FC236}">
                  <a16:creationId xmlns:a16="http://schemas.microsoft.com/office/drawing/2014/main" id="{857FFD16-6F8D-9966-4216-0A4E2CE2AD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00000">
              <a:off x="2288" y="2088"/>
              <a:ext cx="406" cy="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altLang="en-US" sz="3200" b="1"/>
                <a:t>36</a:t>
              </a:r>
            </a:p>
          </p:txBody>
        </p:sp>
      </p:grpSp>
      <p:sp>
        <p:nvSpPr>
          <p:cNvPr id="314381" name="AutoShape 13">
            <a:extLst>
              <a:ext uri="{FF2B5EF4-FFF2-40B4-BE49-F238E27FC236}">
                <a16:creationId xmlns:a16="http://schemas.microsoft.com/office/drawing/2014/main" id="{1C3C82F9-4816-0682-8E58-6B41AA464442}"/>
              </a:ext>
            </a:extLst>
          </p:cNvPr>
          <p:cNvSpPr>
            <a:spLocks noChangeArrowheads="1"/>
          </p:cNvSpPr>
          <p:nvPr/>
        </p:nvSpPr>
        <p:spPr bwMode="auto">
          <a:xfrm rot="1740000" flipH="1">
            <a:off x="4543425" y="4705350"/>
            <a:ext cx="730250" cy="1085850"/>
          </a:xfrm>
          <a:prstGeom prst="roundRect">
            <a:avLst>
              <a:gd name="adj" fmla="val 12495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4382" name="Rectangle 14">
            <a:extLst>
              <a:ext uri="{FF2B5EF4-FFF2-40B4-BE49-F238E27FC236}">
                <a16:creationId xmlns:a16="http://schemas.microsoft.com/office/drawing/2014/main" id="{6C65CEDA-EF07-9E4E-51C4-EBE47681846B}"/>
              </a:ext>
            </a:extLst>
          </p:cNvPr>
          <p:cNvSpPr>
            <a:spLocks noChangeArrowheads="1"/>
          </p:cNvSpPr>
          <p:nvPr/>
        </p:nvSpPr>
        <p:spPr bwMode="auto">
          <a:xfrm rot="1800000">
            <a:off x="4604604" y="4829360"/>
            <a:ext cx="644407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en-US" sz="3200" b="1"/>
              <a:t>12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7DD2A000-65CB-77BD-07D9-C97C82F508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FD8129-75BC-9F46-B840-5DFBD7BC32CD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280578" name="Rectangle 2">
            <a:extLst>
              <a:ext uri="{FF2B5EF4-FFF2-40B4-BE49-F238E27FC236}">
                <a16:creationId xmlns:a16="http://schemas.microsoft.com/office/drawing/2014/main" id="{14A42491-2565-D9AD-92C6-9717521556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Insertion Sort</a:t>
            </a:r>
          </a:p>
        </p:txBody>
      </p:sp>
      <p:pic>
        <p:nvPicPr>
          <p:cNvPr id="280579" name="Picture 3">
            <a:extLst>
              <a:ext uri="{FF2B5EF4-FFF2-40B4-BE49-F238E27FC236}">
                <a16:creationId xmlns:a16="http://schemas.microsoft.com/office/drawing/2014/main" id="{89001526-EFEB-9A45-3926-94AF5A6F0D81}"/>
              </a:ext>
            </a:extLst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" t="18683" r="5267" b="65454"/>
          <a:stretch>
            <a:fillRect/>
          </a:stretch>
        </p:blipFill>
        <p:spPr>
          <a:xfrm>
            <a:off x="3516314" y="3756026"/>
            <a:ext cx="5068887" cy="855663"/>
          </a:xfrm>
          <a:noFill/>
          <a:ln/>
        </p:spPr>
      </p:pic>
      <p:sp>
        <p:nvSpPr>
          <p:cNvPr id="280587" name="Line 11">
            <a:extLst>
              <a:ext uri="{FF2B5EF4-FFF2-40B4-BE49-F238E27FC236}">
                <a16:creationId xmlns:a16="http://schemas.microsoft.com/office/drawing/2014/main" id="{82196614-AD4D-0DFB-54E0-34E9445A5D1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8900" y="3611563"/>
            <a:ext cx="0" cy="831850"/>
          </a:xfrm>
          <a:prstGeom prst="line">
            <a:avLst/>
          </a:prstGeom>
          <a:noFill/>
          <a:ln w="57150">
            <a:solidFill>
              <a:srgbClr val="DD011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0590" name="Text Box 14">
            <a:extLst>
              <a:ext uri="{FF2B5EF4-FFF2-40B4-BE49-F238E27FC236}">
                <a16:creationId xmlns:a16="http://schemas.microsoft.com/office/drawing/2014/main" id="{34254028-D00E-8B6E-2616-6B1C7C82E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5401" y="1960563"/>
            <a:ext cx="43354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/>
              <a:t>5      2      4      6      1      3</a:t>
            </a:r>
          </a:p>
        </p:txBody>
      </p:sp>
      <p:sp>
        <p:nvSpPr>
          <p:cNvPr id="280591" name="Text Box 15">
            <a:extLst>
              <a:ext uri="{FF2B5EF4-FFF2-40B4-BE49-F238E27FC236}">
                <a16:creationId xmlns:a16="http://schemas.microsoft.com/office/drawing/2014/main" id="{DAD9AD56-82C1-AD17-3B05-71038C5DC9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1150" y="1495425"/>
            <a:ext cx="145264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input array </a:t>
            </a:r>
          </a:p>
        </p:txBody>
      </p:sp>
      <p:sp>
        <p:nvSpPr>
          <p:cNvPr id="280592" name="Text Box 16">
            <a:extLst>
              <a:ext uri="{FF2B5EF4-FFF2-40B4-BE49-F238E27FC236}">
                <a16:creationId xmlns:a16="http://schemas.microsoft.com/office/drawing/2014/main" id="{55018284-A8DC-BE62-F5B5-3F4979F3DC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1" y="3306763"/>
            <a:ext cx="163698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left sub-array</a:t>
            </a:r>
          </a:p>
        </p:txBody>
      </p:sp>
      <p:sp>
        <p:nvSpPr>
          <p:cNvPr id="280593" name="Text Box 17">
            <a:extLst>
              <a:ext uri="{FF2B5EF4-FFF2-40B4-BE49-F238E27FC236}">
                <a16:creationId xmlns:a16="http://schemas.microsoft.com/office/drawing/2014/main" id="{DA6FE17A-57B2-37CA-35BB-0784C749FE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9350" y="3322638"/>
            <a:ext cx="177965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right sub-array</a:t>
            </a:r>
          </a:p>
        </p:txBody>
      </p:sp>
      <p:sp>
        <p:nvSpPr>
          <p:cNvPr id="280594" name="Text Box 18">
            <a:extLst>
              <a:ext uri="{FF2B5EF4-FFF2-40B4-BE49-F238E27FC236}">
                <a16:creationId xmlns:a16="http://schemas.microsoft.com/office/drawing/2014/main" id="{0E8AB35B-85DF-8D03-60EC-3DDA5D2FCC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1676" y="2832100"/>
            <a:ext cx="631134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DD0111"/>
                </a:solidFill>
              </a:rPr>
              <a:t>at each iteration, the array is divided in two sub-arrays:</a:t>
            </a:r>
          </a:p>
        </p:txBody>
      </p:sp>
      <p:sp>
        <p:nvSpPr>
          <p:cNvPr id="280595" name="Text Box 19">
            <a:extLst>
              <a:ext uri="{FF2B5EF4-FFF2-40B4-BE49-F238E27FC236}">
                <a16:creationId xmlns:a16="http://schemas.microsoft.com/office/drawing/2014/main" id="{794F0BE5-1CF9-EA36-914B-64B3913A70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0039" y="4587875"/>
            <a:ext cx="88197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sorted</a:t>
            </a:r>
          </a:p>
        </p:txBody>
      </p:sp>
      <p:sp>
        <p:nvSpPr>
          <p:cNvPr id="280596" name="Text Box 20">
            <a:extLst>
              <a:ext uri="{FF2B5EF4-FFF2-40B4-BE49-F238E27FC236}">
                <a16:creationId xmlns:a16="http://schemas.microsoft.com/office/drawing/2014/main" id="{DC74F48C-65E9-5B8A-CCD6-E9C063957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5876" y="4491038"/>
            <a:ext cx="116410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unsorted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F552D0B7-F7A7-EBB9-F27B-F2FBE85849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45F62-75D5-0C4E-9A5C-8AF77F7F7F06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279554" name="Rectangle 2">
            <a:extLst>
              <a:ext uri="{FF2B5EF4-FFF2-40B4-BE49-F238E27FC236}">
                <a16:creationId xmlns:a16="http://schemas.microsoft.com/office/drawing/2014/main" id="{031A8C95-B9C5-48B7-57D9-025866794A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Insertion Sort</a:t>
            </a:r>
          </a:p>
        </p:txBody>
      </p:sp>
      <p:pic>
        <p:nvPicPr>
          <p:cNvPr id="279556" name="Picture 4">
            <a:extLst>
              <a:ext uri="{FF2B5EF4-FFF2-40B4-BE49-F238E27FC236}">
                <a16:creationId xmlns:a16="http://schemas.microsoft.com/office/drawing/2014/main" id="{D8027815-6331-AC7C-04C9-F89337B36C93}"/>
              </a:ext>
            </a:extLst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" t="4437" r="5267" b="9506"/>
          <a:stretch>
            <a:fillRect/>
          </a:stretch>
        </p:blipFill>
        <p:spPr>
          <a:xfrm>
            <a:off x="2025650" y="1552575"/>
            <a:ext cx="5068888" cy="4641850"/>
          </a:xfrm>
          <a:noFill/>
          <a:ln/>
        </p:spPr>
      </p:pic>
      <p:graphicFrame>
        <p:nvGraphicFramePr>
          <p:cNvPr id="279557" name="Object 5">
            <a:extLst>
              <a:ext uri="{FF2B5EF4-FFF2-40B4-BE49-F238E27FC236}">
                <a16:creationId xmlns:a16="http://schemas.microsoft.com/office/drawing/2014/main" id="{2DB79371-2025-1DBF-DA01-A18CEF6551C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207250" y="1290639"/>
          <a:ext cx="1989138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int Shop Pro Image" r:id="rId4" imgW="1644650" imgH="908050" progId="PaintShopPro">
                  <p:embed/>
                </p:oleObj>
              </mc:Choice>
              <mc:Fallback>
                <p:oleObj name="Paint Shop Pro Image" r:id="rId4" imgW="1644650" imgH="908050" progId="PaintShopPro">
                  <p:embed/>
                  <p:pic>
                    <p:nvPicPr>
                      <p:cNvPr id="279557" name="Object 5">
                        <a:extLst>
                          <a:ext uri="{FF2B5EF4-FFF2-40B4-BE49-F238E27FC236}">
                            <a16:creationId xmlns:a16="http://schemas.microsoft.com/office/drawing/2014/main" id="{2DB79371-2025-1DBF-DA01-A18CEF6551C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7250" y="1290639"/>
                        <a:ext cx="1989138" cy="865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9558" name="Object 6">
            <a:extLst>
              <a:ext uri="{FF2B5EF4-FFF2-40B4-BE49-F238E27FC236}">
                <a16:creationId xmlns:a16="http://schemas.microsoft.com/office/drawing/2014/main" id="{7BC9D49B-B55D-080A-E0C1-6758CE3F317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61213" y="2127251"/>
          <a:ext cx="2108200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int Shop Pro Image" r:id="rId6" imgW="1676400" imgH="901700" progId="PaintShopPro">
                  <p:embed/>
                </p:oleObj>
              </mc:Choice>
              <mc:Fallback>
                <p:oleObj name="Paint Shop Pro Image" r:id="rId6" imgW="1676400" imgH="901700" progId="PaintShopPro">
                  <p:embed/>
                  <p:pic>
                    <p:nvPicPr>
                      <p:cNvPr id="279558" name="Object 6">
                        <a:extLst>
                          <a:ext uri="{FF2B5EF4-FFF2-40B4-BE49-F238E27FC236}">
                            <a16:creationId xmlns:a16="http://schemas.microsoft.com/office/drawing/2014/main" id="{7BC9D49B-B55D-080A-E0C1-6758CE3F317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1213" y="2127251"/>
                        <a:ext cx="2108200" cy="912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9559" name="Object 7">
            <a:extLst>
              <a:ext uri="{FF2B5EF4-FFF2-40B4-BE49-F238E27FC236}">
                <a16:creationId xmlns:a16="http://schemas.microsoft.com/office/drawing/2014/main" id="{9BEC1632-8AA8-D831-F708-8CD43F943E1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81838" y="3032126"/>
          <a:ext cx="2138362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int Shop Pro Image" r:id="rId8" imgW="1644650" imgH="920750" progId="PaintShopPro">
                  <p:embed/>
                </p:oleObj>
              </mc:Choice>
              <mc:Fallback>
                <p:oleObj name="Paint Shop Pro Image" r:id="rId8" imgW="1644650" imgH="920750" progId="PaintShopPro">
                  <p:embed/>
                  <p:pic>
                    <p:nvPicPr>
                      <p:cNvPr id="279559" name="Object 7">
                        <a:extLst>
                          <a:ext uri="{FF2B5EF4-FFF2-40B4-BE49-F238E27FC236}">
                            <a16:creationId xmlns:a16="http://schemas.microsoft.com/office/drawing/2014/main" id="{9BEC1632-8AA8-D831-F708-8CD43F943E1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1838" y="3032126"/>
                        <a:ext cx="2138362" cy="974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9560" name="Object 8">
            <a:extLst>
              <a:ext uri="{FF2B5EF4-FFF2-40B4-BE49-F238E27FC236}">
                <a16:creationId xmlns:a16="http://schemas.microsoft.com/office/drawing/2014/main" id="{14666117-0DAE-C09A-D6D1-4115885E932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50088" y="3976689"/>
          <a:ext cx="2271712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int Shop Pro Image" r:id="rId10" imgW="1765300" imgH="946150" progId="PaintShopPro">
                  <p:embed/>
                </p:oleObj>
              </mc:Choice>
              <mc:Fallback>
                <p:oleObj name="Paint Shop Pro Image" r:id="rId10" imgW="1765300" imgH="946150" progId="PaintShopPro">
                  <p:embed/>
                  <p:pic>
                    <p:nvPicPr>
                      <p:cNvPr id="279560" name="Object 8">
                        <a:extLst>
                          <a:ext uri="{FF2B5EF4-FFF2-40B4-BE49-F238E27FC236}">
                            <a16:creationId xmlns:a16="http://schemas.microsoft.com/office/drawing/2014/main" id="{14666117-0DAE-C09A-D6D1-4115885E932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50088" y="3976689"/>
                        <a:ext cx="2271712" cy="91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9561" name="Object 9">
            <a:extLst>
              <a:ext uri="{FF2B5EF4-FFF2-40B4-BE49-F238E27FC236}">
                <a16:creationId xmlns:a16="http://schemas.microsoft.com/office/drawing/2014/main" id="{8F2ADF20-FA79-2C98-5D87-D5102C35A4A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27875" y="4879976"/>
          <a:ext cx="2108200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int Shop Pro Image" r:id="rId12" imgW="1657350" imgH="927100" progId="PaintShopPro">
                  <p:embed/>
                </p:oleObj>
              </mc:Choice>
              <mc:Fallback>
                <p:oleObj name="Paint Shop Pro Image" r:id="rId12" imgW="1657350" imgH="927100" progId="PaintShopPro">
                  <p:embed/>
                  <p:pic>
                    <p:nvPicPr>
                      <p:cNvPr id="279561" name="Object 9">
                        <a:extLst>
                          <a:ext uri="{FF2B5EF4-FFF2-40B4-BE49-F238E27FC236}">
                            <a16:creationId xmlns:a16="http://schemas.microsoft.com/office/drawing/2014/main" id="{8F2ADF20-FA79-2C98-5D87-D5102C35A4A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7875" y="4879976"/>
                        <a:ext cx="2108200" cy="94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9562" name="Line 10">
            <a:extLst>
              <a:ext uri="{FF2B5EF4-FFF2-40B4-BE49-F238E27FC236}">
                <a16:creationId xmlns:a16="http://schemas.microsoft.com/office/drawing/2014/main" id="{D51024E2-D08B-600C-EC9C-266C05C74D28}"/>
              </a:ext>
            </a:extLst>
          </p:cNvPr>
          <p:cNvSpPr>
            <a:spLocks noChangeShapeType="1"/>
          </p:cNvSpPr>
          <p:nvPr/>
        </p:nvSpPr>
        <p:spPr bwMode="auto">
          <a:xfrm>
            <a:off x="2822575" y="1325563"/>
            <a:ext cx="0" cy="831850"/>
          </a:xfrm>
          <a:prstGeom prst="line">
            <a:avLst/>
          </a:prstGeom>
          <a:noFill/>
          <a:ln w="57150">
            <a:solidFill>
              <a:srgbClr val="DD011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9563" name="Line 11">
            <a:extLst>
              <a:ext uri="{FF2B5EF4-FFF2-40B4-BE49-F238E27FC236}">
                <a16:creationId xmlns:a16="http://schemas.microsoft.com/office/drawing/2014/main" id="{09CB8C60-992F-E471-0410-2B333FD998B3}"/>
              </a:ext>
            </a:extLst>
          </p:cNvPr>
          <p:cNvSpPr>
            <a:spLocks noChangeShapeType="1"/>
          </p:cNvSpPr>
          <p:nvPr/>
        </p:nvSpPr>
        <p:spPr bwMode="auto">
          <a:xfrm>
            <a:off x="3697288" y="2209800"/>
            <a:ext cx="0" cy="831850"/>
          </a:xfrm>
          <a:prstGeom prst="line">
            <a:avLst/>
          </a:prstGeom>
          <a:noFill/>
          <a:ln w="57150">
            <a:solidFill>
              <a:srgbClr val="DD011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9564" name="Line 12">
            <a:extLst>
              <a:ext uri="{FF2B5EF4-FFF2-40B4-BE49-F238E27FC236}">
                <a16:creationId xmlns:a16="http://schemas.microsoft.com/office/drawing/2014/main" id="{EF9EB2B8-93B4-999E-0FEB-F3CB10B3C96B}"/>
              </a:ext>
            </a:extLst>
          </p:cNvPr>
          <p:cNvSpPr>
            <a:spLocks noChangeShapeType="1"/>
          </p:cNvSpPr>
          <p:nvPr/>
        </p:nvSpPr>
        <p:spPr bwMode="auto">
          <a:xfrm>
            <a:off x="4619625" y="2987675"/>
            <a:ext cx="0" cy="831850"/>
          </a:xfrm>
          <a:prstGeom prst="line">
            <a:avLst/>
          </a:prstGeom>
          <a:noFill/>
          <a:ln w="57150">
            <a:solidFill>
              <a:srgbClr val="DD011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9565" name="Line 13">
            <a:extLst>
              <a:ext uri="{FF2B5EF4-FFF2-40B4-BE49-F238E27FC236}">
                <a16:creationId xmlns:a16="http://schemas.microsoft.com/office/drawing/2014/main" id="{90233DD5-1176-760B-8A02-E4D99A0AE6D8}"/>
              </a:ext>
            </a:extLst>
          </p:cNvPr>
          <p:cNvSpPr>
            <a:spLocks noChangeShapeType="1"/>
          </p:cNvSpPr>
          <p:nvPr/>
        </p:nvSpPr>
        <p:spPr bwMode="auto">
          <a:xfrm>
            <a:off x="5443538" y="3863975"/>
            <a:ext cx="0" cy="831850"/>
          </a:xfrm>
          <a:prstGeom prst="line">
            <a:avLst/>
          </a:prstGeom>
          <a:noFill/>
          <a:ln w="57150">
            <a:solidFill>
              <a:srgbClr val="DD011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9566" name="Line 14">
            <a:extLst>
              <a:ext uri="{FF2B5EF4-FFF2-40B4-BE49-F238E27FC236}">
                <a16:creationId xmlns:a16="http://schemas.microsoft.com/office/drawing/2014/main" id="{D081A171-07D5-91DA-A61D-12F1FAF6DE6A}"/>
              </a:ext>
            </a:extLst>
          </p:cNvPr>
          <p:cNvSpPr>
            <a:spLocks noChangeShapeType="1"/>
          </p:cNvSpPr>
          <p:nvPr/>
        </p:nvSpPr>
        <p:spPr bwMode="auto">
          <a:xfrm>
            <a:off x="6238875" y="4714875"/>
            <a:ext cx="0" cy="831850"/>
          </a:xfrm>
          <a:prstGeom prst="line">
            <a:avLst/>
          </a:prstGeom>
          <a:noFill/>
          <a:ln w="57150">
            <a:solidFill>
              <a:srgbClr val="DD011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A3B52865-E42C-6550-9954-C4C4B514B4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Insertion sort code</a:t>
            </a:r>
          </a:p>
        </p:txBody>
      </p:sp>
      <p:sp>
        <p:nvSpPr>
          <p:cNvPr id="48131" name="Slide Number Placeholder 4">
            <a:extLst>
              <a:ext uri="{FF2B5EF4-FFF2-40B4-BE49-F238E27FC236}">
                <a16:creationId xmlns:a16="http://schemas.microsoft.com/office/drawing/2014/main" id="{BB988677-F8AD-B65F-C4A0-211DBD4CB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487911A-A0D4-774E-994A-19CD5A75DAFB}" type="slidenum">
              <a:rPr lang="en-US" altLang="en-US" sz="1400">
                <a:solidFill>
                  <a:schemeClr val="tx2"/>
                </a:solidFill>
              </a:rPr>
              <a:pPr eaLnBrk="1" hangingPunct="1"/>
              <a:t>37</a:t>
            </a:fld>
            <a:endParaRPr lang="en-US" altLang="en-US" sz="1400">
              <a:solidFill>
                <a:schemeClr val="tx2"/>
              </a:solidFill>
            </a:endParaRPr>
          </a:p>
        </p:txBody>
      </p:sp>
      <p:sp>
        <p:nvSpPr>
          <p:cNvPr id="48132" name="Rectangle 3">
            <a:extLst>
              <a:ext uri="{FF2B5EF4-FFF2-40B4-BE49-F238E27FC236}">
                <a16:creationId xmlns:a16="http://schemas.microsoft.com/office/drawing/2014/main" id="{C2CF8868-BCC7-B26B-20B4-E81EDCF77611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720645" y="1063417"/>
            <a:ext cx="8490155" cy="509291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insertionSort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(int[] a) {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for (int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1;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&lt;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a.length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;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++) {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int temp = a[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];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slide elements down to make room for a[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]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int j =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while (j &gt; 0 &amp;&amp; a[j - 1] &gt; temp) {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a[j] = a[j - 1];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j--;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a[j] = temp;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889C6518-5B32-28D2-6917-A6BDEC4CE0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0D2A75-3198-2B44-BE1B-05C193E4F4C8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230402" name="Rectangle 2">
            <a:extLst>
              <a:ext uri="{FF2B5EF4-FFF2-40B4-BE49-F238E27FC236}">
                <a16:creationId xmlns:a16="http://schemas.microsoft.com/office/drawing/2014/main" id="{ED8C16F6-0501-4F15-62D8-96273327B4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/>
              <a:t>Selection Sort</a:t>
            </a:r>
            <a:endParaRPr lang="en-US" altLang="en-US" dirty="0"/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A4A07B69-317D-88ED-37B8-2BC59138BE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82776" y="1157288"/>
            <a:ext cx="8340725" cy="5465762"/>
          </a:xfrm>
        </p:spPr>
        <p:txBody>
          <a:bodyPr/>
          <a:lstStyle/>
          <a:p>
            <a:r>
              <a:rPr lang="en-US" altLang="en-US" dirty="0"/>
              <a:t>Idea:</a:t>
            </a:r>
          </a:p>
          <a:p>
            <a:pPr lvl="1"/>
            <a:r>
              <a:rPr lang="en-US" altLang="en-US" dirty="0"/>
              <a:t>Find the smallest element in the array</a:t>
            </a:r>
          </a:p>
          <a:p>
            <a:pPr lvl="1"/>
            <a:r>
              <a:rPr lang="en-US" altLang="en-US" dirty="0"/>
              <a:t>Exchange it with the element in the first position</a:t>
            </a:r>
          </a:p>
          <a:p>
            <a:pPr lvl="1"/>
            <a:r>
              <a:rPr lang="en-US" altLang="en-US" dirty="0"/>
              <a:t>Find the second smallest element and exchange it with the element in the second position</a:t>
            </a:r>
          </a:p>
          <a:p>
            <a:pPr lvl="1"/>
            <a:r>
              <a:rPr lang="en-US" altLang="en-US" dirty="0"/>
              <a:t>Continue until the array is sorted</a:t>
            </a:r>
          </a:p>
          <a:p>
            <a:r>
              <a:rPr lang="en-US" altLang="en-US" dirty="0"/>
              <a:t>Disadvantage:</a:t>
            </a:r>
          </a:p>
          <a:p>
            <a:pPr lvl="1"/>
            <a:r>
              <a:rPr lang="en-US" altLang="en-US" dirty="0"/>
              <a:t>Running time depends only slightly on the amount of order in the file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A6960BC6-9205-B0EC-E1E2-D42678C9A2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C7F185-631D-3541-8D2D-962D11F73767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232450" name="Rectangle 2">
            <a:extLst>
              <a:ext uri="{FF2B5EF4-FFF2-40B4-BE49-F238E27FC236}">
                <a16:creationId xmlns:a16="http://schemas.microsoft.com/office/drawing/2014/main" id="{6340192D-F7F9-60A2-CB11-C0CE0F574F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</a:t>
            </a:r>
          </a:p>
        </p:txBody>
      </p:sp>
      <p:grpSp>
        <p:nvGrpSpPr>
          <p:cNvPr id="232451" name="Group 3">
            <a:extLst>
              <a:ext uri="{FF2B5EF4-FFF2-40B4-BE49-F238E27FC236}">
                <a16:creationId xmlns:a16="http://schemas.microsoft.com/office/drawing/2014/main" id="{C18DE194-AD2F-21C6-05B3-F79230D44CD2}"/>
              </a:ext>
            </a:extLst>
          </p:cNvPr>
          <p:cNvGrpSpPr>
            <a:grpSpLocks/>
          </p:cNvGrpSpPr>
          <p:nvPr/>
        </p:nvGrpSpPr>
        <p:grpSpPr bwMode="auto">
          <a:xfrm>
            <a:off x="2028826" y="1379538"/>
            <a:ext cx="3154363" cy="423862"/>
            <a:chOff x="221" y="912"/>
            <a:chExt cx="1987" cy="267"/>
          </a:xfrm>
        </p:grpSpPr>
        <p:sp>
          <p:nvSpPr>
            <p:cNvPr id="232452" name="Rectangle 4">
              <a:extLst>
                <a:ext uri="{FF2B5EF4-FFF2-40B4-BE49-F238E27FC236}">
                  <a16:creationId xmlns:a16="http://schemas.microsoft.com/office/drawing/2014/main" id="{23ED4DEF-E9A5-5CC4-4E52-26D045E1A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4" y="912"/>
              <a:ext cx="284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1</a:t>
              </a:r>
            </a:p>
          </p:txBody>
        </p:sp>
        <p:sp>
          <p:nvSpPr>
            <p:cNvPr id="232453" name="Rectangle 5">
              <a:extLst>
                <a:ext uri="{FF2B5EF4-FFF2-40B4-BE49-F238E27FC236}">
                  <a16:creationId xmlns:a16="http://schemas.microsoft.com/office/drawing/2014/main" id="{A796D27C-7CDC-8213-A0AD-356E4C133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1" y="912"/>
              <a:ext cx="283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3</a:t>
              </a:r>
            </a:p>
          </p:txBody>
        </p:sp>
        <p:sp>
          <p:nvSpPr>
            <p:cNvPr id="232454" name="Rectangle 6">
              <a:extLst>
                <a:ext uri="{FF2B5EF4-FFF2-40B4-BE49-F238E27FC236}">
                  <a16:creationId xmlns:a16="http://schemas.microsoft.com/office/drawing/2014/main" id="{7612820B-438E-AFC2-8C83-3A6278C47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" y="912"/>
              <a:ext cx="284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2</a:t>
              </a:r>
            </a:p>
          </p:txBody>
        </p:sp>
        <p:sp>
          <p:nvSpPr>
            <p:cNvPr id="232455" name="Rectangle 7">
              <a:extLst>
                <a:ext uri="{FF2B5EF4-FFF2-40B4-BE49-F238E27FC236}">
                  <a16:creationId xmlns:a16="http://schemas.microsoft.com/office/drawing/2014/main" id="{5A602D34-35D3-76AA-95B5-76011F6A0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2" y="912"/>
              <a:ext cx="285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9</a:t>
              </a:r>
            </a:p>
          </p:txBody>
        </p:sp>
        <p:sp>
          <p:nvSpPr>
            <p:cNvPr id="232456" name="Rectangle 8">
              <a:extLst>
                <a:ext uri="{FF2B5EF4-FFF2-40B4-BE49-F238E27FC236}">
                  <a16:creationId xmlns:a16="http://schemas.microsoft.com/office/drawing/2014/main" id="{2797ED0C-CE32-0DCD-D6CA-D3710DCC25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912"/>
              <a:ext cx="284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6</a:t>
              </a:r>
            </a:p>
          </p:txBody>
        </p:sp>
        <p:sp>
          <p:nvSpPr>
            <p:cNvPr id="232457" name="Rectangle 9">
              <a:extLst>
                <a:ext uri="{FF2B5EF4-FFF2-40B4-BE49-F238E27FC236}">
                  <a16:creationId xmlns:a16="http://schemas.microsoft.com/office/drawing/2014/main" id="{7C603B25-D0D8-8E0A-5A0C-9AEB998BF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" y="912"/>
              <a:ext cx="283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4</a:t>
              </a:r>
            </a:p>
          </p:txBody>
        </p:sp>
        <p:sp>
          <p:nvSpPr>
            <p:cNvPr id="232458" name="Rectangle 10">
              <a:extLst>
                <a:ext uri="{FF2B5EF4-FFF2-40B4-BE49-F238E27FC236}">
                  <a16:creationId xmlns:a16="http://schemas.microsoft.com/office/drawing/2014/main" id="{9973B737-BDFB-DEF5-73A6-28F50FEE5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" y="912"/>
              <a:ext cx="284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8</a:t>
              </a:r>
            </a:p>
          </p:txBody>
        </p:sp>
        <p:sp>
          <p:nvSpPr>
            <p:cNvPr id="232459" name="Line 11">
              <a:extLst>
                <a:ext uri="{FF2B5EF4-FFF2-40B4-BE49-F238E27FC236}">
                  <a16:creationId xmlns:a16="http://schemas.microsoft.com/office/drawing/2014/main" id="{18EEDEEA-77EA-E8E8-379B-57912A9892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912"/>
              <a:ext cx="1987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460" name="Line 12">
              <a:extLst>
                <a:ext uri="{FF2B5EF4-FFF2-40B4-BE49-F238E27FC236}">
                  <a16:creationId xmlns:a16="http://schemas.microsoft.com/office/drawing/2014/main" id="{94C0481B-6524-5237-B1D5-3C337F4C10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1179"/>
              <a:ext cx="1987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461" name="Line 13">
              <a:extLst>
                <a:ext uri="{FF2B5EF4-FFF2-40B4-BE49-F238E27FC236}">
                  <a16:creationId xmlns:a16="http://schemas.microsoft.com/office/drawing/2014/main" id="{933AF435-4F26-D733-71AA-76AE25BB18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912"/>
              <a:ext cx="0" cy="2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462" name="Line 14">
              <a:extLst>
                <a:ext uri="{FF2B5EF4-FFF2-40B4-BE49-F238E27FC236}">
                  <a16:creationId xmlns:a16="http://schemas.microsoft.com/office/drawing/2014/main" id="{44357346-D6FA-EA1F-4A2F-48044D2FEF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5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463" name="Line 15">
              <a:extLst>
                <a:ext uri="{FF2B5EF4-FFF2-40B4-BE49-F238E27FC236}">
                  <a16:creationId xmlns:a16="http://schemas.microsoft.com/office/drawing/2014/main" id="{74EF42E1-2248-8F6C-6242-D29B383747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464" name="Line 16">
              <a:extLst>
                <a:ext uri="{FF2B5EF4-FFF2-40B4-BE49-F238E27FC236}">
                  <a16:creationId xmlns:a16="http://schemas.microsoft.com/office/drawing/2014/main" id="{AD04D052-AD40-631A-9010-FDB6327834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2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465" name="Line 17">
              <a:extLst>
                <a:ext uri="{FF2B5EF4-FFF2-40B4-BE49-F238E27FC236}">
                  <a16:creationId xmlns:a16="http://schemas.microsoft.com/office/drawing/2014/main" id="{0E070D99-43CB-D799-EF78-C3A4C8BB32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57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466" name="Line 18">
              <a:extLst>
                <a:ext uri="{FF2B5EF4-FFF2-40B4-BE49-F238E27FC236}">
                  <a16:creationId xmlns:a16="http://schemas.microsoft.com/office/drawing/2014/main" id="{D4A21D87-D45B-B721-DA12-6BCA8D987A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41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467" name="Line 19">
              <a:extLst>
                <a:ext uri="{FF2B5EF4-FFF2-40B4-BE49-F238E27FC236}">
                  <a16:creationId xmlns:a16="http://schemas.microsoft.com/office/drawing/2014/main" id="{E13595AF-83E7-0F21-8861-6EF55AB1A5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4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468" name="Line 20">
              <a:extLst>
                <a:ext uri="{FF2B5EF4-FFF2-40B4-BE49-F238E27FC236}">
                  <a16:creationId xmlns:a16="http://schemas.microsoft.com/office/drawing/2014/main" id="{0DBDC31D-6DA9-CD28-2A6B-A3C245B5F9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8" y="912"/>
              <a:ext cx="0" cy="2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</p:grpSp>
      <p:sp>
        <p:nvSpPr>
          <p:cNvPr id="232469" name="Oval 21">
            <a:extLst>
              <a:ext uri="{FF2B5EF4-FFF2-40B4-BE49-F238E27FC236}">
                <a16:creationId xmlns:a16="http://schemas.microsoft.com/office/drawing/2014/main" id="{F666902C-5066-CD13-C88F-CEF0D0E8C2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5038" y="1382713"/>
            <a:ext cx="425450" cy="3937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2470" name="Group 22">
            <a:extLst>
              <a:ext uri="{FF2B5EF4-FFF2-40B4-BE49-F238E27FC236}">
                <a16:creationId xmlns:a16="http://schemas.microsoft.com/office/drawing/2014/main" id="{80A18DD5-A33C-23C4-44B9-63A128056066}"/>
              </a:ext>
            </a:extLst>
          </p:cNvPr>
          <p:cNvGrpSpPr>
            <a:grpSpLocks/>
          </p:cNvGrpSpPr>
          <p:nvPr/>
        </p:nvGrpSpPr>
        <p:grpSpPr bwMode="auto">
          <a:xfrm>
            <a:off x="2028826" y="2032001"/>
            <a:ext cx="3154363" cy="423863"/>
            <a:chOff x="221" y="912"/>
            <a:chExt cx="1987" cy="267"/>
          </a:xfrm>
        </p:grpSpPr>
        <p:sp>
          <p:nvSpPr>
            <p:cNvPr id="232471" name="Rectangle 23">
              <a:extLst>
                <a:ext uri="{FF2B5EF4-FFF2-40B4-BE49-F238E27FC236}">
                  <a16:creationId xmlns:a16="http://schemas.microsoft.com/office/drawing/2014/main" id="{433A2C6C-D157-C339-8C3E-B15DCCAE81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4" y="912"/>
              <a:ext cx="284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8</a:t>
              </a:r>
            </a:p>
          </p:txBody>
        </p:sp>
        <p:sp>
          <p:nvSpPr>
            <p:cNvPr id="232472" name="Rectangle 24">
              <a:extLst>
                <a:ext uri="{FF2B5EF4-FFF2-40B4-BE49-F238E27FC236}">
                  <a16:creationId xmlns:a16="http://schemas.microsoft.com/office/drawing/2014/main" id="{E386AFAF-94FC-34C5-C1ED-889233262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1" y="912"/>
              <a:ext cx="283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3</a:t>
              </a:r>
            </a:p>
          </p:txBody>
        </p:sp>
        <p:sp>
          <p:nvSpPr>
            <p:cNvPr id="232473" name="Rectangle 25">
              <a:extLst>
                <a:ext uri="{FF2B5EF4-FFF2-40B4-BE49-F238E27FC236}">
                  <a16:creationId xmlns:a16="http://schemas.microsoft.com/office/drawing/2014/main" id="{BB633DFF-CB71-3533-D8D6-CC50AE3A98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" y="912"/>
              <a:ext cx="284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2</a:t>
              </a:r>
            </a:p>
          </p:txBody>
        </p:sp>
        <p:sp>
          <p:nvSpPr>
            <p:cNvPr id="232474" name="Rectangle 26">
              <a:extLst>
                <a:ext uri="{FF2B5EF4-FFF2-40B4-BE49-F238E27FC236}">
                  <a16:creationId xmlns:a16="http://schemas.microsoft.com/office/drawing/2014/main" id="{2D58EE26-F4A3-DF82-10B3-AAD4584CCC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2" y="912"/>
              <a:ext cx="285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9</a:t>
              </a:r>
            </a:p>
          </p:txBody>
        </p:sp>
        <p:sp>
          <p:nvSpPr>
            <p:cNvPr id="232475" name="Rectangle 27">
              <a:extLst>
                <a:ext uri="{FF2B5EF4-FFF2-40B4-BE49-F238E27FC236}">
                  <a16:creationId xmlns:a16="http://schemas.microsoft.com/office/drawing/2014/main" id="{BD3F76FB-ABCA-C6A5-2F62-EE66F0123E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912"/>
              <a:ext cx="284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6</a:t>
              </a:r>
            </a:p>
          </p:txBody>
        </p:sp>
        <p:sp>
          <p:nvSpPr>
            <p:cNvPr id="232476" name="Rectangle 28">
              <a:extLst>
                <a:ext uri="{FF2B5EF4-FFF2-40B4-BE49-F238E27FC236}">
                  <a16:creationId xmlns:a16="http://schemas.microsoft.com/office/drawing/2014/main" id="{BCCA0141-7555-D6F2-11E6-FD395656FF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" y="912"/>
              <a:ext cx="283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4</a:t>
              </a:r>
            </a:p>
          </p:txBody>
        </p:sp>
        <p:sp>
          <p:nvSpPr>
            <p:cNvPr id="232477" name="Rectangle 29">
              <a:extLst>
                <a:ext uri="{FF2B5EF4-FFF2-40B4-BE49-F238E27FC236}">
                  <a16:creationId xmlns:a16="http://schemas.microsoft.com/office/drawing/2014/main" id="{C609C599-8D78-8D49-DD30-EC0677008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" y="912"/>
              <a:ext cx="284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1</a:t>
              </a:r>
            </a:p>
          </p:txBody>
        </p:sp>
        <p:sp>
          <p:nvSpPr>
            <p:cNvPr id="232478" name="Line 30">
              <a:extLst>
                <a:ext uri="{FF2B5EF4-FFF2-40B4-BE49-F238E27FC236}">
                  <a16:creationId xmlns:a16="http://schemas.microsoft.com/office/drawing/2014/main" id="{12FB241C-64D6-7CEC-5867-88EAAC1991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912"/>
              <a:ext cx="1987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479" name="Line 31">
              <a:extLst>
                <a:ext uri="{FF2B5EF4-FFF2-40B4-BE49-F238E27FC236}">
                  <a16:creationId xmlns:a16="http://schemas.microsoft.com/office/drawing/2014/main" id="{7467E818-324E-6CF0-9AA4-66F7DAD5B3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1179"/>
              <a:ext cx="1987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480" name="Line 32">
              <a:extLst>
                <a:ext uri="{FF2B5EF4-FFF2-40B4-BE49-F238E27FC236}">
                  <a16:creationId xmlns:a16="http://schemas.microsoft.com/office/drawing/2014/main" id="{39D5EB05-DA3E-B567-DA4C-A9C59FF0C6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912"/>
              <a:ext cx="0" cy="2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481" name="Line 33">
              <a:extLst>
                <a:ext uri="{FF2B5EF4-FFF2-40B4-BE49-F238E27FC236}">
                  <a16:creationId xmlns:a16="http://schemas.microsoft.com/office/drawing/2014/main" id="{5EB47FF5-B7AA-9FF7-7B1E-DD38A069C2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5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482" name="Line 34">
              <a:extLst>
                <a:ext uri="{FF2B5EF4-FFF2-40B4-BE49-F238E27FC236}">
                  <a16:creationId xmlns:a16="http://schemas.microsoft.com/office/drawing/2014/main" id="{E4F1CA2A-AD93-8E35-5196-86C3CF2710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483" name="Line 35">
              <a:extLst>
                <a:ext uri="{FF2B5EF4-FFF2-40B4-BE49-F238E27FC236}">
                  <a16:creationId xmlns:a16="http://schemas.microsoft.com/office/drawing/2014/main" id="{16D44DB7-82A7-AF56-3C4F-3BEE13A8CD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2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484" name="Line 36">
              <a:extLst>
                <a:ext uri="{FF2B5EF4-FFF2-40B4-BE49-F238E27FC236}">
                  <a16:creationId xmlns:a16="http://schemas.microsoft.com/office/drawing/2014/main" id="{A098F7DB-31F4-FDD1-3B5B-E9B6762F0F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57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485" name="Line 37">
              <a:extLst>
                <a:ext uri="{FF2B5EF4-FFF2-40B4-BE49-F238E27FC236}">
                  <a16:creationId xmlns:a16="http://schemas.microsoft.com/office/drawing/2014/main" id="{43EA409B-BCA4-4A8D-4175-92EA7DE064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41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486" name="Line 38">
              <a:extLst>
                <a:ext uri="{FF2B5EF4-FFF2-40B4-BE49-F238E27FC236}">
                  <a16:creationId xmlns:a16="http://schemas.microsoft.com/office/drawing/2014/main" id="{18B68CD0-8E57-21C1-EF0F-7A51F547F9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4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487" name="Line 39">
              <a:extLst>
                <a:ext uri="{FF2B5EF4-FFF2-40B4-BE49-F238E27FC236}">
                  <a16:creationId xmlns:a16="http://schemas.microsoft.com/office/drawing/2014/main" id="{26526786-7069-0AE5-DFD0-097E059489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8" y="912"/>
              <a:ext cx="0" cy="2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</p:grpSp>
      <p:sp>
        <p:nvSpPr>
          <p:cNvPr id="232488" name="Oval 40">
            <a:extLst>
              <a:ext uri="{FF2B5EF4-FFF2-40B4-BE49-F238E27FC236}">
                <a16:creationId xmlns:a16="http://schemas.microsoft.com/office/drawing/2014/main" id="{149949F1-E89B-BF03-1DE9-7152FCACDA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3813" y="2044700"/>
            <a:ext cx="425450" cy="3937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2489" name="Group 41">
            <a:extLst>
              <a:ext uri="{FF2B5EF4-FFF2-40B4-BE49-F238E27FC236}">
                <a16:creationId xmlns:a16="http://schemas.microsoft.com/office/drawing/2014/main" id="{24032AE4-2A47-D632-1B11-16B684F8FCD1}"/>
              </a:ext>
            </a:extLst>
          </p:cNvPr>
          <p:cNvGrpSpPr>
            <a:grpSpLocks/>
          </p:cNvGrpSpPr>
          <p:nvPr/>
        </p:nvGrpSpPr>
        <p:grpSpPr bwMode="auto">
          <a:xfrm>
            <a:off x="2028826" y="2693988"/>
            <a:ext cx="3154363" cy="423862"/>
            <a:chOff x="221" y="912"/>
            <a:chExt cx="1987" cy="267"/>
          </a:xfrm>
        </p:grpSpPr>
        <p:sp>
          <p:nvSpPr>
            <p:cNvPr id="232490" name="Rectangle 42">
              <a:extLst>
                <a:ext uri="{FF2B5EF4-FFF2-40B4-BE49-F238E27FC236}">
                  <a16:creationId xmlns:a16="http://schemas.microsoft.com/office/drawing/2014/main" id="{7F21D2D9-7E55-7C7F-5814-EEF5FB802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4" y="912"/>
              <a:ext cx="284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8</a:t>
              </a:r>
            </a:p>
          </p:txBody>
        </p:sp>
        <p:sp>
          <p:nvSpPr>
            <p:cNvPr id="232491" name="Rectangle 43">
              <a:extLst>
                <a:ext uri="{FF2B5EF4-FFF2-40B4-BE49-F238E27FC236}">
                  <a16:creationId xmlns:a16="http://schemas.microsoft.com/office/drawing/2014/main" id="{A1A57211-0AE6-8DE7-1143-6B6051E9BD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1" y="912"/>
              <a:ext cx="283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3</a:t>
              </a:r>
            </a:p>
          </p:txBody>
        </p:sp>
        <p:sp>
          <p:nvSpPr>
            <p:cNvPr id="232492" name="Rectangle 44">
              <a:extLst>
                <a:ext uri="{FF2B5EF4-FFF2-40B4-BE49-F238E27FC236}">
                  <a16:creationId xmlns:a16="http://schemas.microsoft.com/office/drawing/2014/main" id="{BA97A374-AEE9-F53E-0B15-A5F24E9C70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" y="912"/>
              <a:ext cx="284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4</a:t>
              </a:r>
            </a:p>
          </p:txBody>
        </p:sp>
        <p:sp>
          <p:nvSpPr>
            <p:cNvPr id="232493" name="Rectangle 45">
              <a:extLst>
                <a:ext uri="{FF2B5EF4-FFF2-40B4-BE49-F238E27FC236}">
                  <a16:creationId xmlns:a16="http://schemas.microsoft.com/office/drawing/2014/main" id="{48CCCE47-E68A-3148-64EC-7D4EEC2B8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2" y="912"/>
              <a:ext cx="285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9</a:t>
              </a:r>
            </a:p>
          </p:txBody>
        </p:sp>
        <p:sp>
          <p:nvSpPr>
            <p:cNvPr id="232494" name="Rectangle 46">
              <a:extLst>
                <a:ext uri="{FF2B5EF4-FFF2-40B4-BE49-F238E27FC236}">
                  <a16:creationId xmlns:a16="http://schemas.microsoft.com/office/drawing/2014/main" id="{C10F9702-4F3B-A7F7-C79F-3EDBBC0C5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912"/>
              <a:ext cx="284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6</a:t>
              </a:r>
            </a:p>
          </p:txBody>
        </p:sp>
        <p:sp>
          <p:nvSpPr>
            <p:cNvPr id="232495" name="Rectangle 47">
              <a:extLst>
                <a:ext uri="{FF2B5EF4-FFF2-40B4-BE49-F238E27FC236}">
                  <a16:creationId xmlns:a16="http://schemas.microsoft.com/office/drawing/2014/main" id="{87EF4879-993E-7299-096A-364967B2F2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" y="912"/>
              <a:ext cx="283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2</a:t>
              </a:r>
            </a:p>
          </p:txBody>
        </p:sp>
        <p:sp>
          <p:nvSpPr>
            <p:cNvPr id="232496" name="Rectangle 48">
              <a:extLst>
                <a:ext uri="{FF2B5EF4-FFF2-40B4-BE49-F238E27FC236}">
                  <a16:creationId xmlns:a16="http://schemas.microsoft.com/office/drawing/2014/main" id="{F461E211-1BEF-5BB1-ED97-8CE6AF8AEA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" y="912"/>
              <a:ext cx="284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1</a:t>
              </a:r>
            </a:p>
          </p:txBody>
        </p:sp>
        <p:sp>
          <p:nvSpPr>
            <p:cNvPr id="232497" name="Line 49">
              <a:extLst>
                <a:ext uri="{FF2B5EF4-FFF2-40B4-BE49-F238E27FC236}">
                  <a16:creationId xmlns:a16="http://schemas.microsoft.com/office/drawing/2014/main" id="{45DA3D0E-ABDA-55EE-8692-C51C0CD056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912"/>
              <a:ext cx="1987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498" name="Line 50">
              <a:extLst>
                <a:ext uri="{FF2B5EF4-FFF2-40B4-BE49-F238E27FC236}">
                  <a16:creationId xmlns:a16="http://schemas.microsoft.com/office/drawing/2014/main" id="{40737672-C111-C6A1-0684-B3815751D2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1179"/>
              <a:ext cx="1987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499" name="Line 51">
              <a:extLst>
                <a:ext uri="{FF2B5EF4-FFF2-40B4-BE49-F238E27FC236}">
                  <a16:creationId xmlns:a16="http://schemas.microsoft.com/office/drawing/2014/main" id="{4C2452FB-ABBC-F702-19B4-920B987D05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912"/>
              <a:ext cx="0" cy="2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00" name="Line 52">
              <a:extLst>
                <a:ext uri="{FF2B5EF4-FFF2-40B4-BE49-F238E27FC236}">
                  <a16:creationId xmlns:a16="http://schemas.microsoft.com/office/drawing/2014/main" id="{F69660C6-0A13-1F1F-2611-0D9380F01A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5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01" name="Line 53">
              <a:extLst>
                <a:ext uri="{FF2B5EF4-FFF2-40B4-BE49-F238E27FC236}">
                  <a16:creationId xmlns:a16="http://schemas.microsoft.com/office/drawing/2014/main" id="{ADB7462D-DC5E-3859-CFA1-D71A059A8C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02" name="Line 54">
              <a:extLst>
                <a:ext uri="{FF2B5EF4-FFF2-40B4-BE49-F238E27FC236}">
                  <a16:creationId xmlns:a16="http://schemas.microsoft.com/office/drawing/2014/main" id="{C7F44083-4C33-0EE1-4639-B0E5D70140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2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03" name="Line 55">
              <a:extLst>
                <a:ext uri="{FF2B5EF4-FFF2-40B4-BE49-F238E27FC236}">
                  <a16:creationId xmlns:a16="http://schemas.microsoft.com/office/drawing/2014/main" id="{DEA1ED20-0A1C-495F-2A6A-868CDFE179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57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04" name="Line 56">
              <a:extLst>
                <a:ext uri="{FF2B5EF4-FFF2-40B4-BE49-F238E27FC236}">
                  <a16:creationId xmlns:a16="http://schemas.microsoft.com/office/drawing/2014/main" id="{16373872-7A23-189D-C948-FBE1A2E2AF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41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05" name="Line 57">
              <a:extLst>
                <a:ext uri="{FF2B5EF4-FFF2-40B4-BE49-F238E27FC236}">
                  <a16:creationId xmlns:a16="http://schemas.microsoft.com/office/drawing/2014/main" id="{923D9900-95B6-0E42-DC4E-594AB54447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4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06" name="Line 58">
              <a:extLst>
                <a:ext uri="{FF2B5EF4-FFF2-40B4-BE49-F238E27FC236}">
                  <a16:creationId xmlns:a16="http://schemas.microsoft.com/office/drawing/2014/main" id="{398C28DD-907C-C7CF-65EF-DF458FADF8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8" y="912"/>
              <a:ext cx="0" cy="2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</p:grpSp>
      <p:sp>
        <p:nvSpPr>
          <p:cNvPr id="232507" name="Oval 59">
            <a:extLst>
              <a:ext uri="{FF2B5EF4-FFF2-40B4-BE49-F238E27FC236}">
                <a16:creationId xmlns:a16="http://schemas.microsoft.com/office/drawing/2014/main" id="{8DFCED04-A2BA-D068-9C3D-C0A5CC825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9425" y="2700338"/>
            <a:ext cx="425450" cy="3937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2508" name="Group 60">
            <a:extLst>
              <a:ext uri="{FF2B5EF4-FFF2-40B4-BE49-F238E27FC236}">
                <a16:creationId xmlns:a16="http://schemas.microsoft.com/office/drawing/2014/main" id="{12AF502D-091E-1F0C-9856-4B4235AFCCFB}"/>
              </a:ext>
            </a:extLst>
          </p:cNvPr>
          <p:cNvGrpSpPr>
            <a:grpSpLocks/>
          </p:cNvGrpSpPr>
          <p:nvPr/>
        </p:nvGrpSpPr>
        <p:grpSpPr bwMode="auto">
          <a:xfrm>
            <a:off x="2028826" y="3367088"/>
            <a:ext cx="3154363" cy="423862"/>
            <a:chOff x="221" y="912"/>
            <a:chExt cx="1987" cy="267"/>
          </a:xfrm>
        </p:grpSpPr>
        <p:sp>
          <p:nvSpPr>
            <p:cNvPr id="232509" name="Rectangle 61">
              <a:extLst>
                <a:ext uri="{FF2B5EF4-FFF2-40B4-BE49-F238E27FC236}">
                  <a16:creationId xmlns:a16="http://schemas.microsoft.com/office/drawing/2014/main" id="{0929403B-53E6-C031-8BEA-C904951EE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4" y="912"/>
              <a:ext cx="284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8</a:t>
              </a:r>
            </a:p>
          </p:txBody>
        </p:sp>
        <p:sp>
          <p:nvSpPr>
            <p:cNvPr id="232510" name="Rectangle 62">
              <a:extLst>
                <a:ext uri="{FF2B5EF4-FFF2-40B4-BE49-F238E27FC236}">
                  <a16:creationId xmlns:a16="http://schemas.microsoft.com/office/drawing/2014/main" id="{F853275E-8A83-933F-452E-02FDD4D61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1" y="912"/>
              <a:ext cx="283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6</a:t>
              </a:r>
            </a:p>
          </p:txBody>
        </p:sp>
        <p:sp>
          <p:nvSpPr>
            <p:cNvPr id="232511" name="Rectangle 63">
              <a:extLst>
                <a:ext uri="{FF2B5EF4-FFF2-40B4-BE49-F238E27FC236}">
                  <a16:creationId xmlns:a16="http://schemas.microsoft.com/office/drawing/2014/main" id="{F9A75E7E-4A78-C288-58EB-04E3BAD9B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" y="912"/>
              <a:ext cx="284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4</a:t>
              </a:r>
            </a:p>
          </p:txBody>
        </p:sp>
        <p:sp>
          <p:nvSpPr>
            <p:cNvPr id="232512" name="Rectangle 64">
              <a:extLst>
                <a:ext uri="{FF2B5EF4-FFF2-40B4-BE49-F238E27FC236}">
                  <a16:creationId xmlns:a16="http://schemas.microsoft.com/office/drawing/2014/main" id="{09602B65-6530-11E1-8D8C-746B2238D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2" y="912"/>
              <a:ext cx="285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9</a:t>
              </a:r>
            </a:p>
          </p:txBody>
        </p:sp>
        <p:sp>
          <p:nvSpPr>
            <p:cNvPr id="232513" name="Rectangle 65">
              <a:extLst>
                <a:ext uri="{FF2B5EF4-FFF2-40B4-BE49-F238E27FC236}">
                  <a16:creationId xmlns:a16="http://schemas.microsoft.com/office/drawing/2014/main" id="{4AADB32B-A23D-6BDF-4A79-ACD769EE0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912"/>
              <a:ext cx="284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3</a:t>
              </a:r>
            </a:p>
          </p:txBody>
        </p:sp>
        <p:sp>
          <p:nvSpPr>
            <p:cNvPr id="232514" name="Rectangle 66">
              <a:extLst>
                <a:ext uri="{FF2B5EF4-FFF2-40B4-BE49-F238E27FC236}">
                  <a16:creationId xmlns:a16="http://schemas.microsoft.com/office/drawing/2014/main" id="{52B562D5-41B1-CC9A-CABE-9118172B6F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" y="912"/>
              <a:ext cx="283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2</a:t>
              </a:r>
            </a:p>
          </p:txBody>
        </p:sp>
        <p:sp>
          <p:nvSpPr>
            <p:cNvPr id="232515" name="Rectangle 67">
              <a:extLst>
                <a:ext uri="{FF2B5EF4-FFF2-40B4-BE49-F238E27FC236}">
                  <a16:creationId xmlns:a16="http://schemas.microsoft.com/office/drawing/2014/main" id="{B5847733-6CF5-C035-D8A0-6CE9C3D69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" y="912"/>
              <a:ext cx="284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1</a:t>
              </a:r>
            </a:p>
          </p:txBody>
        </p:sp>
        <p:sp>
          <p:nvSpPr>
            <p:cNvPr id="232516" name="Line 68">
              <a:extLst>
                <a:ext uri="{FF2B5EF4-FFF2-40B4-BE49-F238E27FC236}">
                  <a16:creationId xmlns:a16="http://schemas.microsoft.com/office/drawing/2014/main" id="{CB76766C-8D4B-B2A9-6D7F-6D92AC2F3C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912"/>
              <a:ext cx="1987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17" name="Line 69">
              <a:extLst>
                <a:ext uri="{FF2B5EF4-FFF2-40B4-BE49-F238E27FC236}">
                  <a16:creationId xmlns:a16="http://schemas.microsoft.com/office/drawing/2014/main" id="{B55872F6-4B18-110B-C902-E73F6F2D9A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1179"/>
              <a:ext cx="1987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18" name="Line 70">
              <a:extLst>
                <a:ext uri="{FF2B5EF4-FFF2-40B4-BE49-F238E27FC236}">
                  <a16:creationId xmlns:a16="http://schemas.microsoft.com/office/drawing/2014/main" id="{1A8DEF5F-168C-2CD4-9A4E-BB4987EA97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912"/>
              <a:ext cx="0" cy="2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19" name="Line 71">
              <a:extLst>
                <a:ext uri="{FF2B5EF4-FFF2-40B4-BE49-F238E27FC236}">
                  <a16:creationId xmlns:a16="http://schemas.microsoft.com/office/drawing/2014/main" id="{7FFB7A4A-D1BC-B328-1F84-E5661F8DAF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5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20" name="Line 72">
              <a:extLst>
                <a:ext uri="{FF2B5EF4-FFF2-40B4-BE49-F238E27FC236}">
                  <a16:creationId xmlns:a16="http://schemas.microsoft.com/office/drawing/2014/main" id="{533D55BA-7393-025B-5E9C-654E72A2F4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21" name="Line 73">
              <a:extLst>
                <a:ext uri="{FF2B5EF4-FFF2-40B4-BE49-F238E27FC236}">
                  <a16:creationId xmlns:a16="http://schemas.microsoft.com/office/drawing/2014/main" id="{7A9AC8ED-2372-7110-F1A1-4B69DDC13A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2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22" name="Line 74">
              <a:extLst>
                <a:ext uri="{FF2B5EF4-FFF2-40B4-BE49-F238E27FC236}">
                  <a16:creationId xmlns:a16="http://schemas.microsoft.com/office/drawing/2014/main" id="{F1DDEAB2-2A62-1265-41D5-6B9631D3FD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57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23" name="Line 75">
              <a:extLst>
                <a:ext uri="{FF2B5EF4-FFF2-40B4-BE49-F238E27FC236}">
                  <a16:creationId xmlns:a16="http://schemas.microsoft.com/office/drawing/2014/main" id="{6EECD733-7CB6-0BE4-518F-C2C74B00EB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41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24" name="Line 76">
              <a:extLst>
                <a:ext uri="{FF2B5EF4-FFF2-40B4-BE49-F238E27FC236}">
                  <a16:creationId xmlns:a16="http://schemas.microsoft.com/office/drawing/2014/main" id="{7D1C6DBA-D7ED-14DB-410B-E6278D2B8A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4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25" name="Line 77">
              <a:extLst>
                <a:ext uri="{FF2B5EF4-FFF2-40B4-BE49-F238E27FC236}">
                  <a16:creationId xmlns:a16="http://schemas.microsoft.com/office/drawing/2014/main" id="{22286997-D3CB-BBF0-2580-587EB8DE21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8" y="912"/>
              <a:ext cx="0" cy="2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</p:grpSp>
      <p:sp>
        <p:nvSpPr>
          <p:cNvPr id="232526" name="Oval 78">
            <a:extLst>
              <a:ext uri="{FF2B5EF4-FFF2-40B4-BE49-F238E27FC236}">
                <a16:creationId xmlns:a16="http://schemas.microsoft.com/office/drawing/2014/main" id="{E5D5ED7A-C830-A233-91B5-67D84D8B6C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6988" y="3371850"/>
            <a:ext cx="425450" cy="3937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2527" name="Group 79">
            <a:extLst>
              <a:ext uri="{FF2B5EF4-FFF2-40B4-BE49-F238E27FC236}">
                <a16:creationId xmlns:a16="http://schemas.microsoft.com/office/drawing/2014/main" id="{92794C45-B03E-F223-ACB5-B1D9AC7C85FB}"/>
              </a:ext>
            </a:extLst>
          </p:cNvPr>
          <p:cNvGrpSpPr>
            <a:grpSpLocks/>
          </p:cNvGrpSpPr>
          <p:nvPr/>
        </p:nvGrpSpPr>
        <p:grpSpPr bwMode="auto">
          <a:xfrm>
            <a:off x="6380163" y="2032001"/>
            <a:ext cx="3154362" cy="423863"/>
            <a:chOff x="221" y="912"/>
            <a:chExt cx="1987" cy="267"/>
          </a:xfrm>
        </p:grpSpPr>
        <p:sp>
          <p:nvSpPr>
            <p:cNvPr id="232528" name="Rectangle 80">
              <a:extLst>
                <a:ext uri="{FF2B5EF4-FFF2-40B4-BE49-F238E27FC236}">
                  <a16:creationId xmlns:a16="http://schemas.microsoft.com/office/drawing/2014/main" id="{09C7DDEB-F4BC-C773-CBAE-B39D5563C3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4" y="912"/>
              <a:ext cx="284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8</a:t>
              </a:r>
            </a:p>
          </p:txBody>
        </p:sp>
        <p:sp>
          <p:nvSpPr>
            <p:cNvPr id="232529" name="Rectangle 81">
              <a:extLst>
                <a:ext uri="{FF2B5EF4-FFF2-40B4-BE49-F238E27FC236}">
                  <a16:creationId xmlns:a16="http://schemas.microsoft.com/office/drawing/2014/main" id="{ECEF6627-99C5-0E1C-6A1C-A00D214CAE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1" y="912"/>
              <a:ext cx="283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9</a:t>
              </a:r>
            </a:p>
          </p:txBody>
        </p:sp>
        <p:sp>
          <p:nvSpPr>
            <p:cNvPr id="232530" name="Rectangle 82">
              <a:extLst>
                <a:ext uri="{FF2B5EF4-FFF2-40B4-BE49-F238E27FC236}">
                  <a16:creationId xmlns:a16="http://schemas.microsoft.com/office/drawing/2014/main" id="{F2C809B5-5155-7004-F9C0-317FDCAC6A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" y="912"/>
              <a:ext cx="284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6</a:t>
              </a:r>
            </a:p>
          </p:txBody>
        </p:sp>
        <p:sp>
          <p:nvSpPr>
            <p:cNvPr id="232531" name="Rectangle 83">
              <a:extLst>
                <a:ext uri="{FF2B5EF4-FFF2-40B4-BE49-F238E27FC236}">
                  <a16:creationId xmlns:a16="http://schemas.microsoft.com/office/drawing/2014/main" id="{8E6153D3-43E2-5DDE-3096-9B19B5DCC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2" y="912"/>
              <a:ext cx="285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4</a:t>
              </a:r>
            </a:p>
          </p:txBody>
        </p:sp>
        <p:sp>
          <p:nvSpPr>
            <p:cNvPr id="232532" name="Rectangle 84">
              <a:extLst>
                <a:ext uri="{FF2B5EF4-FFF2-40B4-BE49-F238E27FC236}">
                  <a16:creationId xmlns:a16="http://schemas.microsoft.com/office/drawing/2014/main" id="{63924519-B921-11DD-978F-6A65544517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912"/>
              <a:ext cx="284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3</a:t>
              </a:r>
            </a:p>
          </p:txBody>
        </p:sp>
        <p:sp>
          <p:nvSpPr>
            <p:cNvPr id="232533" name="Rectangle 85">
              <a:extLst>
                <a:ext uri="{FF2B5EF4-FFF2-40B4-BE49-F238E27FC236}">
                  <a16:creationId xmlns:a16="http://schemas.microsoft.com/office/drawing/2014/main" id="{E6054DE7-035C-B028-2456-A2E14D0BB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" y="912"/>
              <a:ext cx="283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2</a:t>
              </a:r>
            </a:p>
          </p:txBody>
        </p:sp>
        <p:sp>
          <p:nvSpPr>
            <p:cNvPr id="232534" name="Rectangle 86">
              <a:extLst>
                <a:ext uri="{FF2B5EF4-FFF2-40B4-BE49-F238E27FC236}">
                  <a16:creationId xmlns:a16="http://schemas.microsoft.com/office/drawing/2014/main" id="{69219018-1A18-665C-969E-0380350D8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" y="912"/>
              <a:ext cx="284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1</a:t>
              </a:r>
            </a:p>
          </p:txBody>
        </p:sp>
        <p:sp>
          <p:nvSpPr>
            <p:cNvPr id="232535" name="Line 87">
              <a:extLst>
                <a:ext uri="{FF2B5EF4-FFF2-40B4-BE49-F238E27FC236}">
                  <a16:creationId xmlns:a16="http://schemas.microsoft.com/office/drawing/2014/main" id="{1C80FFA6-4900-2378-D3AA-A243C575C2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912"/>
              <a:ext cx="1987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36" name="Line 88">
              <a:extLst>
                <a:ext uri="{FF2B5EF4-FFF2-40B4-BE49-F238E27FC236}">
                  <a16:creationId xmlns:a16="http://schemas.microsoft.com/office/drawing/2014/main" id="{2EB19867-BCBB-F60D-992E-5FDAB3DF0D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1179"/>
              <a:ext cx="1987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37" name="Line 89">
              <a:extLst>
                <a:ext uri="{FF2B5EF4-FFF2-40B4-BE49-F238E27FC236}">
                  <a16:creationId xmlns:a16="http://schemas.microsoft.com/office/drawing/2014/main" id="{E76AE329-F8F3-46FE-33E5-1552183A34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912"/>
              <a:ext cx="0" cy="2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38" name="Line 90">
              <a:extLst>
                <a:ext uri="{FF2B5EF4-FFF2-40B4-BE49-F238E27FC236}">
                  <a16:creationId xmlns:a16="http://schemas.microsoft.com/office/drawing/2014/main" id="{44280C92-4EB3-FE59-A852-102AB0771C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5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39" name="Line 91">
              <a:extLst>
                <a:ext uri="{FF2B5EF4-FFF2-40B4-BE49-F238E27FC236}">
                  <a16:creationId xmlns:a16="http://schemas.microsoft.com/office/drawing/2014/main" id="{202A8A8D-6CD5-3206-3020-64A32FDE6D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40" name="Line 92">
              <a:extLst>
                <a:ext uri="{FF2B5EF4-FFF2-40B4-BE49-F238E27FC236}">
                  <a16:creationId xmlns:a16="http://schemas.microsoft.com/office/drawing/2014/main" id="{BD3E9216-2EE6-C57B-391C-315B1F62CA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2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41" name="Line 93">
              <a:extLst>
                <a:ext uri="{FF2B5EF4-FFF2-40B4-BE49-F238E27FC236}">
                  <a16:creationId xmlns:a16="http://schemas.microsoft.com/office/drawing/2014/main" id="{E0C86FEE-8EFC-E47F-ECDE-A88B260FB3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57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42" name="Line 94">
              <a:extLst>
                <a:ext uri="{FF2B5EF4-FFF2-40B4-BE49-F238E27FC236}">
                  <a16:creationId xmlns:a16="http://schemas.microsoft.com/office/drawing/2014/main" id="{2AAC1D07-699C-9022-D688-0CF70C81A4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41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43" name="Line 95">
              <a:extLst>
                <a:ext uri="{FF2B5EF4-FFF2-40B4-BE49-F238E27FC236}">
                  <a16:creationId xmlns:a16="http://schemas.microsoft.com/office/drawing/2014/main" id="{368F8F9E-E05B-B856-33CE-BADE6F3E4B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4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44" name="Line 96">
              <a:extLst>
                <a:ext uri="{FF2B5EF4-FFF2-40B4-BE49-F238E27FC236}">
                  <a16:creationId xmlns:a16="http://schemas.microsoft.com/office/drawing/2014/main" id="{5589936D-1970-92DA-397A-07AD564239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8" y="912"/>
              <a:ext cx="0" cy="2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</p:grpSp>
      <p:sp>
        <p:nvSpPr>
          <p:cNvPr id="232545" name="Oval 97">
            <a:extLst>
              <a:ext uri="{FF2B5EF4-FFF2-40B4-BE49-F238E27FC236}">
                <a16:creationId xmlns:a16="http://schemas.microsoft.com/office/drawing/2014/main" id="{BDA5E284-4918-75E7-0DD6-A7E1497AF0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39175" y="1387475"/>
            <a:ext cx="425450" cy="3937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2546" name="Oval 98">
            <a:extLst>
              <a:ext uri="{FF2B5EF4-FFF2-40B4-BE49-F238E27FC236}">
                <a16:creationId xmlns:a16="http://schemas.microsoft.com/office/drawing/2014/main" id="{C42F1401-0F02-E138-3448-264F03B18C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7488" y="2055813"/>
            <a:ext cx="425450" cy="3937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2547" name="Group 99">
            <a:extLst>
              <a:ext uri="{FF2B5EF4-FFF2-40B4-BE49-F238E27FC236}">
                <a16:creationId xmlns:a16="http://schemas.microsoft.com/office/drawing/2014/main" id="{ADD9A5D9-0171-AA02-4ED0-02A9BB8FCD3E}"/>
              </a:ext>
            </a:extLst>
          </p:cNvPr>
          <p:cNvGrpSpPr>
            <a:grpSpLocks/>
          </p:cNvGrpSpPr>
          <p:nvPr/>
        </p:nvGrpSpPr>
        <p:grpSpPr bwMode="auto">
          <a:xfrm>
            <a:off x="6380163" y="1379538"/>
            <a:ext cx="3154362" cy="423862"/>
            <a:chOff x="221" y="912"/>
            <a:chExt cx="1987" cy="267"/>
          </a:xfrm>
        </p:grpSpPr>
        <p:sp>
          <p:nvSpPr>
            <p:cNvPr id="232548" name="Rectangle 100">
              <a:extLst>
                <a:ext uri="{FF2B5EF4-FFF2-40B4-BE49-F238E27FC236}">
                  <a16:creationId xmlns:a16="http://schemas.microsoft.com/office/drawing/2014/main" id="{2F9E0075-5AED-D527-C6D5-3D5C289D56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4" y="912"/>
              <a:ext cx="284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8</a:t>
              </a:r>
            </a:p>
          </p:txBody>
        </p:sp>
        <p:sp>
          <p:nvSpPr>
            <p:cNvPr id="232549" name="Rectangle 101">
              <a:extLst>
                <a:ext uri="{FF2B5EF4-FFF2-40B4-BE49-F238E27FC236}">
                  <a16:creationId xmlns:a16="http://schemas.microsoft.com/office/drawing/2014/main" id="{13FCD50F-2A9E-208C-F901-741BFBEE23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1" y="912"/>
              <a:ext cx="283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6</a:t>
              </a:r>
            </a:p>
          </p:txBody>
        </p:sp>
        <p:sp>
          <p:nvSpPr>
            <p:cNvPr id="232550" name="Rectangle 102">
              <a:extLst>
                <a:ext uri="{FF2B5EF4-FFF2-40B4-BE49-F238E27FC236}">
                  <a16:creationId xmlns:a16="http://schemas.microsoft.com/office/drawing/2014/main" id="{5DBA7058-B12C-B0F0-B109-224BDAEBDA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" y="912"/>
              <a:ext cx="284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9</a:t>
              </a:r>
            </a:p>
          </p:txBody>
        </p:sp>
        <p:sp>
          <p:nvSpPr>
            <p:cNvPr id="232551" name="Rectangle 103">
              <a:extLst>
                <a:ext uri="{FF2B5EF4-FFF2-40B4-BE49-F238E27FC236}">
                  <a16:creationId xmlns:a16="http://schemas.microsoft.com/office/drawing/2014/main" id="{7107DD12-EE9A-AEA1-46CD-380AFCF77B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2" y="912"/>
              <a:ext cx="285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4</a:t>
              </a:r>
            </a:p>
          </p:txBody>
        </p:sp>
        <p:sp>
          <p:nvSpPr>
            <p:cNvPr id="232552" name="Rectangle 104">
              <a:extLst>
                <a:ext uri="{FF2B5EF4-FFF2-40B4-BE49-F238E27FC236}">
                  <a16:creationId xmlns:a16="http://schemas.microsoft.com/office/drawing/2014/main" id="{BC8E78E6-0AFF-D169-2DEE-0AF7F3626A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912"/>
              <a:ext cx="284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3</a:t>
              </a:r>
            </a:p>
          </p:txBody>
        </p:sp>
        <p:sp>
          <p:nvSpPr>
            <p:cNvPr id="232553" name="Rectangle 105">
              <a:extLst>
                <a:ext uri="{FF2B5EF4-FFF2-40B4-BE49-F238E27FC236}">
                  <a16:creationId xmlns:a16="http://schemas.microsoft.com/office/drawing/2014/main" id="{238EFD20-F2DE-F4F5-7514-9D807C68D9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" y="912"/>
              <a:ext cx="283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2</a:t>
              </a:r>
            </a:p>
          </p:txBody>
        </p:sp>
        <p:sp>
          <p:nvSpPr>
            <p:cNvPr id="232554" name="Rectangle 106">
              <a:extLst>
                <a:ext uri="{FF2B5EF4-FFF2-40B4-BE49-F238E27FC236}">
                  <a16:creationId xmlns:a16="http://schemas.microsoft.com/office/drawing/2014/main" id="{0EF6C2D8-86E8-B6A5-75E3-48A656EC5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" y="912"/>
              <a:ext cx="284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1</a:t>
              </a:r>
            </a:p>
          </p:txBody>
        </p:sp>
        <p:sp>
          <p:nvSpPr>
            <p:cNvPr id="232555" name="Line 107">
              <a:extLst>
                <a:ext uri="{FF2B5EF4-FFF2-40B4-BE49-F238E27FC236}">
                  <a16:creationId xmlns:a16="http://schemas.microsoft.com/office/drawing/2014/main" id="{AE3053F1-9A63-4EF3-A0E0-7EB302DDDA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912"/>
              <a:ext cx="1987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56" name="Line 108">
              <a:extLst>
                <a:ext uri="{FF2B5EF4-FFF2-40B4-BE49-F238E27FC236}">
                  <a16:creationId xmlns:a16="http://schemas.microsoft.com/office/drawing/2014/main" id="{FB6D0B21-EEA4-29A2-49DA-AB7BE24672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1179"/>
              <a:ext cx="1987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57" name="Line 109">
              <a:extLst>
                <a:ext uri="{FF2B5EF4-FFF2-40B4-BE49-F238E27FC236}">
                  <a16:creationId xmlns:a16="http://schemas.microsoft.com/office/drawing/2014/main" id="{95D47727-66F7-A73B-B96E-C53BD0A973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912"/>
              <a:ext cx="0" cy="2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58" name="Line 110">
              <a:extLst>
                <a:ext uri="{FF2B5EF4-FFF2-40B4-BE49-F238E27FC236}">
                  <a16:creationId xmlns:a16="http://schemas.microsoft.com/office/drawing/2014/main" id="{2B4B9626-63A2-889F-B713-055F44918F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5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59" name="Line 111">
              <a:extLst>
                <a:ext uri="{FF2B5EF4-FFF2-40B4-BE49-F238E27FC236}">
                  <a16:creationId xmlns:a16="http://schemas.microsoft.com/office/drawing/2014/main" id="{C6F90D3F-910A-F9DE-C58B-7E691BDDC1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60" name="Line 112">
              <a:extLst>
                <a:ext uri="{FF2B5EF4-FFF2-40B4-BE49-F238E27FC236}">
                  <a16:creationId xmlns:a16="http://schemas.microsoft.com/office/drawing/2014/main" id="{189DB723-34A0-B660-5B68-0102F06E7D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2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61" name="Line 113">
              <a:extLst>
                <a:ext uri="{FF2B5EF4-FFF2-40B4-BE49-F238E27FC236}">
                  <a16:creationId xmlns:a16="http://schemas.microsoft.com/office/drawing/2014/main" id="{BE615B16-A929-0A3B-C0B9-CE432436BF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57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62" name="Line 114">
              <a:extLst>
                <a:ext uri="{FF2B5EF4-FFF2-40B4-BE49-F238E27FC236}">
                  <a16:creationId xmlns:a16="http://schemas.microsoft.com/office/drawing/2014/main" id="{3B84C3EC-0DE1-132F-9810-8C3E3C5331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41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63" name="Line 115">
              <a:extLst>
                <a:ext uri="{FF2B5EF4-FFF2-40B4-BE49-F238E27FC236}">
                  <a16:creationId xmlns:a16="http://schemas.microsoft.com/office/drawing/2014/main" id="{28CC2CE7-AEDC-A037-A7FB-54BC4C13EF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4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64" name="Line 116">
              <a:extLst>
                <a:ext uri="{FF2B5EF4-FFF2-40B4-BE49-F238E27FC236}">
                  <a16:creationId xmlns:a16="http://schemas.microsoft.com/office/drawing/2014/main" id="{8F098AD7-4BE0-E9D8-F662-E425B941A5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8" y="912"/>
              <a:ext cx="0" cy="2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</p:grpSp>
      <p:grpSp>
        <p:nvGrpSpPr>
          <p:cNvPr id="232565" name="Group 117">
            <a:extLst>
              <a:ext uri="{FF2B5EF4-FFF2-40B4-BE49-F238E27FC236}">
                <a16:creationId xmlns:a16="http://schemas.microsoft.com/office/drawing/2014/main" id="{77B4E12A-A8B2-6FC8-6A58-F281A0F6C1C3}"/>
              </a:ext>
            </a:extLst>
          </p:cNvPr>
          <p:cNvGrpSpPr>
            <a:grpSpLocks/>
          </p:cNvGrpSpPr>
          <p:nvPr/>
        </p:nvGrpSpPr>
        <p:grpSpPr bwMode="auto">
          <a:xfrm>
            <a:off x="6380163" y="2693988"/>
            <a:ext cx="3154362" cy="423862"/>
            <a:chOff x="221" y="912"/>
            <a:chExt cx="1987" cy="267"/>
          </a:xfrm>
        </p:grpSpPr>
        <p:sp>
          <p:nvSpPr>
            <p:cNvPr id="232566" name="Rectangle 118">
              <a:extLst>
                <a:ext uri="{FF2B5EF4-FFF2-40B4-BE49-F238E27FC236}">
                  <a16:creationId xmlns:a16="http://schemas.microsoft.com/office/drawing/2014/main" id="{222F4E34-C299-03C5-0633-A7440E751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4" y="912"/>
              <a:ext cx="284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9</a:t>
              </a:r>
            </a:p>
          </p:txBody>
        </p:sp>
        <p:sp>
          <p:nvSpPr>
            <p:cNvPr id="232567" name="Rectangle 119">
              <a:extLst>
                <a:ext uri="{FF2B5EF4-FFF2-40B4-BE49-F238E27FC236}">
                  <a16:creationId xmlns:a16="http://schemas.microsoft.com/office/drawing/2014/main" id="{28FB52EF-7865-2271-E21B-9AE4A2FE7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1" y="912"/>
              <a:ext cx="283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8</a:t>
              </a:r>
            </a:p>
          </p:txBody>
        </p:sp>
        <p:sp>
          <p:nvSpPr>
            <p:cNvPr id="232568" name="Rectangle 120">
              <a:extLst>
                <a:ext uri="{FF2B5EF4-FFF2-40B4-BE49-F238E27FC236}">
                  <a16:creationId xmlns:a16="http://schemas.microsoft.com/office/drawing/2014/main" id="{5A905F0F-17B8-8D3C-F533-A699B523F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" y="912"/>
              <a:ext cx="284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6</a:t>
              </a:r>
            </a:p>
          </p:txBody>
        </p:sp>
        <p:sp>
          <p:nvSpPr>
            <p:cNvPr id="232569" name="Rectangle 121">
              <a:extLst>
                <a:ext uri="{FF2B5EF4-FFF2-40B4-BE49-F238E27FC236}">
                  <a16:creationId xmlns:a16="http://schemas.microsoft.com/office/drawing/2014/main" id="{CB12812A-766E-DAC7-3528-0247ED49C7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2" y="912"/>
              <a:ext cx="285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4</a:t>
              </a:r>
            </a:p>
          </p:txBody>
        </p:sp>
        <p:sp>
          <p:nvSpPr>
            <p:cNvPr id="232570" name="Rectangle 122">
              <a:extLst>
                <a:ext uri="{FF2B5EF4-FFF2-40B4-BE49-F238E27FC236}">
                  <a16:creationId xmlns:a16="http://schemas.microsoft.com/office/drawing/2014/main" id="{90EAABC4-14BD-95CD-762C-ADBE2E6C1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912"/>
              <a:ext cx="284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3</a:t>
              </a:r>
            </a:p>
          </p:txBody>
        </p:sp>
        <p:sp>
          <p:nvSpPr>
            <p:cNvPr id="232571" name="Rectangle 123">
              <a:extLst>
                <a:ext uri="{FF2B5EF4-FFF2-40B4-BE49-F238E27FC236}">
                  <a16:creationId xmlns:a16="http://schemas.microsoft.com/office/drawing/2014/main" id="{94B115D5-A409-5FAA-98C6-1CE801A216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" y="912"/>
              <a:ext cx="283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2</a:t>
              </a:r>
            </a:p>
          </p:txBody>
        </p:sp>
        <p:sp>
          <p:nvSpPr>
            <p:cNvPr id="232572" name="Rectangle 124">
              <a:extLst>
                <a:ext uri="{FF2B5EF4-FFF2-40B4-BE49-F238E27FC236}">
                  <a16:creationId xmlns:a16="http://schemas.microsoft.com/office/drawing/2014/main" id="{17AF3587-7538-7E9F-8638-1C7FBBE11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" y="912"/>
              <a:ext cx="284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1</a:t>
              </a:r>
            </a:p>
          </p:txBody>
        </p:sp>
        <p:sp>
          <p:nvSpPr>
            <p:cNvPr id="232573" name="Line 125">
              <a:extLst>
                <a:ext uri="{FF2B5EF4-FFF2-40B4-BE49-F238E27FC236}">
                  <a16:creationId xmlns:a16="http://schemas.microsoft.com/office/drawing/2014/main" id="{B71ADC93-C0C3-8628-C509-CA3AB28392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912"/>
              <a:ext cx="1987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74" name="Line 126">
              <a:extLst>
                <a:ext uri="{FF2B5EF4-FFF2-40B4-BE49-F238E27FC236}">
                  <a16:creationId xmlns:a16="http://schemas.microsoft.com/office/drawing/2014/main" id="{F70D6EDE-068D-6C1A-F30C-8516720E6C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1179"/>
              <a:ext cx="1987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75" name="Line 127">
              <a:extLst>
                <a:ext uri="{FF2B5EF4-FFF2-40B4-BE49-F238E27FC236}">
                  <a16:creationId xmlns:a16="http://schemas.microsoft.com/office/drawing/2014/main" id="{45CDFD38-CB57-C62E-512B-36E5587F1B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912"/>
              <a:ext cx="0" cy="2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76" name="Line 128">
              <a:extLst>
                <a:ext uri="{FF2B5EF4-FFF2-40B4-BE49-F238E27FC236}">
                  <a16:creationId xmlns:a16="http://schemas.microsoft.com/office/drawing/2014/main" id="{05D0D86A-7E43-3080-6E55-B6598537D8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5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77" name="Line 129">
              <a:extLst>
                <a:ext uri="{FF2B5EF4-FFF2-40B4-BE49-F238E27FC236}">
                  <a16:creationId xmlns:a16="http://schemas.microsoft.com/office/drawing/2014/main" id="{506CA8C3-8C4B-1E61-81B9-067D14C5AB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78" name="Line 130">
              <a:extLst>
                <a:ext uri="{FF2B5EF4-FFF2-40B4-BE49-F238E27FC236}">
                  <a16:creationId xmlns:a16="http://schemas.microsoft.com/office/drawing/2014/main" id="{87590ABB-1451-6097-4059-79CD8F56A2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2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79" name="Line 131">
              <a:extLst>
                <a:ext uri="{FF2B5EF4-FFF2-40B4-BE49-F238E27FC236}">
                  <a16:creationId xmlns:a16="http://schemas.microsoft.com/office/drawing/2014/main" id="{19415B54-9A8B-BF8F-D4FE-BCADDA6432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57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80" name="Line 132">
              <a:extLst>
                <a:ext uri="{FF2B5EF4-FFF2-40B4-BE49-F238E27FC236}">
                  <a16:creationId xmlns:a16="http://schemas.microsoft.com/office/drawing/2014/main" id="{A1A3D0ED-7D23-06D6-FEAB-99143C079E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41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81" name="Line 133">
              <a:extLst>
                <a:ext uri="{FF2B5EF4-FFF2-40B4-BE49-F238E27FC236}">
                  <a16:creationId xmlns:a16="http://schemas.microsoft.com/office/drawing/2014/main" id="{969D8DEE-BC7C-B395-68F4-8215DDE17A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4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82" name="Line 134">
              <a:extLst>
                <a:ext uri="{FF2B5EF4-FFF2-40B4-BE49-F238E27FC236}">
                  <a16:creationId xmlns:a16="http://schemas.microsoft.com/office/drawing/2014/main" id="{EFABAE07-C3BE-09CA-BDD4-0B2189F319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8" y="912"/>
              <a:ext cx="0" cy="2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</p:grpSp>
      <p:sp>
        <p:nvSpPr>
          <p:cNvPr id="232583" name="Oval 135">
            <a:extLst>
              <a:ext uri="{FF2B5EF4-FFF2-40B4-BE49-F238E27FC236}">
                <a16:creationId xmlns:a16="http://schemas.microsoft.com/office/drawing/2014/main" id="{B77A66F0-B0FA-55BB-EBA7-202F6711FA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93200" y="2706688"/>
            <a:ext cx="425450" cy="3937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2584" name="Group 136">
            <a:extLst>
              <a:ext uri="{FF2B5EF4-FFF2-40B4-BE49-F238E27FC236}">
                <a16:creationId xmlns:a16="http://schemas.microsoft.com/office/drawing/2014/main" id="{F76714EA-DB75-059C-D4A5-2FE0E9DA9162}"/>
              </a:ext>
            </a:extLst>
          </p:cNvPr>
          <p:cNvGrpSpPr>
            <a:grpSpLocks/>
          </p:cNvGrpSpPr>
          <p:nvPr/>
        </p:nvGrpSpPr>
        <p:grpSpPr bwMode="auto">
          <a:xfrm>
            <a:off x="6380163" y="3367088"/>
            <a:ext cx="3154362" cy="423862"/>
            <a:chOff x="221" y="912"/>
            <a:chExt cx="1987" cy="267"/>
          </a:xfrm>
        </p:grpSpPr>
        <p:sp>
          <p:nvSpPr>
            <p:cNvPr id="232585" name="Rectangle 137">
              <a:extLst>
                <a:ext uri="{FF2B5EF4-FFF2-40B4-BE49-F238E27FC236}">
                  <a16:creationId xmlns:a16="http://schemas.microsoft.com/office/drawing/2014/main" id="{ABE3154C-6077-BB96-C92B-6A0553B6E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4" y="912"/>
              <a:ext cx="284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9</a:t>
              </a:r>
            </a:p>
          </p:txBody>
        </p:sp>
        <p:sp>
          <p:nvSpPr>
            <p:cNvPr id="232586" name="Rectangle 138">
              <a:extLst>
                <a:ext uri="{FF2B5EF4-FFF2-40B4-BE49-F238E27FC236}">
                  <a16:creationId xmlns:a16="http://schemas.microsoft.com/office/drawing/2014/main" id="{97001D53-F46C-0C23-0EEE-B41214070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1" y="912"/>
              <a:ext cx="283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8</a:t>
              </a:r>
            </a:p>
          </p:txBody>
        </p:sp>
        <p:sp>
          <p:nvSpPr>
            <p:cNvPr id="232587" name="Rectangle 139">
              <a:extLst>
                <a:ext uri="{FF2B5EF4-FFF2-40B4-BE49-F238E27FC236}">
                  <a16:creationId xmlns:a16="http://schemas.microsoft.com/office/drawing/2014/main" id="{6BBC13E2-267A-669F-56EE-944FC839D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" y="912"/>
              <a:ext cx="284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6</a:t>
              </a:r>
            </a:p>
          </p:txBody>
        </p:sp>
        <p:sp>
          <p:nvSpPr>
            <p:cNvPr id="232588" name="Rectangle 140">
              <a:extLst>
                <a:ext uri="{FF2B5EF4-FFF2-40B4-BE49-F238E27FC236}">
                  <a16:creationId xmlns:a16="http://schemas.microsoft.com/office/drawing/2014/main" id="{AB4CFAAE-B59C-A0C3-D8B0-427C911B8A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2" y="912"/>
              <a:ext cx="285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4</a:t>
              </a:r>
            </a:p>
          </p:txBody>
        </p:sp>
        <p:sp>
          <p:nvSpPr>
            <p:cNvPr id="232589" name="Rectangle 141">
              <a:extLst>
                <a:ext uri="{FF2B5EF4-FFF2-40B4-BE49-F238E27FC236}">
                  <a16:creationId xmlns:a16="http://schemas.microsoft.com/office/drawing/2014/main" id="{17BFE517-5A02-BA0C-5D6F-CBB4F410A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912"/>
              <a:ext cx="284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3</a:t>
              </a:r>
            </a:p>
          </p:txBody>
        </p:sp>
        <p:sp>
          <p:nvSpPr>
            <p:cNvPr id="232590" name="Rectangle 142">
              <a:extLst>
                <a:ext uri="{FF2B5EF4-FFF2-40B4-BE49-F238E27FC236}">
                  <a16:creationId xmlns:a16="http://schemas.microsoft.com/office/drawing/2014/main" id="{83DA4936-73B9-EDF5-7678-1A94ECE67B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" y="912"/>
              <a:ext cx="283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2</a:t>
              </a:r>
            </a:p>
          </p:txBody>
        </p:sp>
        <p:sp>
          <p:nvSpPr>
            <p:cNvPr id="232591" name="Rectangle 143">
              <a:extLst>
                <a:ext uri="{FF2B5EF4-FFF2-40B4-BE49-F238E27FC236}">
                  <a16:creationId xmlns:a16="http://schemas.microsoft.com/office/drawing/2014/main" id="{F97F1CF0-6FF3-CB4D-0F0C-3F57AA3F6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" y="912"/>
              <a:ext cx="284" cy="26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1</a:t>
              </a:r>
            </a:p>
          </p:txBody>
        </p:sp>
        <p:sp>
          <p:nvSpPr>
            <p:cNvPr id="232592" name="Line 144">
              <a:extLst>
                <a:ext uri="{FF2B5EF4-FFF2-40B4-BE49-F238E27FC236}">
                  <a16:creationId xmlns:a16="http://schemas.microsoft.com/office/drawing/2014/main" id="{335EF853-7AD9-B032-42DB-3AF64A2DFF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912"/>
              <a:ext cx="1987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93" name="Line 145">
              <a:extLst>
                <a:ext uri="{FF2B5EF4-FFF2-40B4-BE49-F238E27FC236}">
                  <a16:creationId xmlns:a16="http://schemas.microsoft.com/office/drawing/2014/main" id="{2BB8E01F-81AC-E321-1F64-3742D2D2EE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1179"/>
              <a:ext cx="1987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94" name="Line 146">
              <a:extLst>
                <a:ext uri="{FF2B5EF4-FFF2-40B4-BE49-F238E27FC236}">
                  <a16:creationId xmlns:a16="http://schemas.microsoft.com/office/drawing/2014/main" id="{0824DC4D-92D8-392D-F343-9A3503DECB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912"/>
              <a:ext cx="0" cy="2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95" name="Line 147">
              <a:extLst>
                <a:ext uri="{FF2B5EF4-FFF2-40B4-BE49-F238E27FC236}">
                  <a16:creationId xmlns:a16="http://schemas.microsoft.com/office/drawing/2014/main" id="{4D5BC95C-2E19-39C0-5D58-4F34A20CD0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5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96" name="Line 148">
              <a:extLst>
                <a:ext uri="{FF2B5EF4-FFF2-40B4-BE49-F238E27FC236}">
                  <a16:creationId xmlns:a16="http://schemas.microsoft.com/office/drawing/2014/main" id="{5B1D157E-2162-623B-5271-5E29444394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97" name="Line 149">
              <a:extLst>
                <a:ext uri="{FF2B5EF4-FFF2-40B4-BE49-F238E27FC236}">
                  <a16:creationId xmlns:a16="http://schemas.microsoft.com/office/drawing/2014/main" id="{F5319AEC-CF15-7B87-3F6C-77136D9A06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2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98" name="Line 150">
              <a:extLst>
                <a:ext uri="{FF2B5EF4-FFF2-40B4-BE49-F238E27FC236}">
                  <a16:creationId xmlns:a16="http://schemas.microsoft.com/office/drawing/2014/main" id="{6A500325-C3A0-AA47-DADC-463DFE7074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57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599" name="Line 151">
              <a:extLst>
                <a:ext uri="{FF2B5EF4-FFF2-40B4-BE49-F238E27FC236}">
                  <a16:creationId xmlns:a16="http://schemas.microsoft.com/office/drawing/2014/main" id="{42BA3A58-1022-C54E-6CE9-C5656301AC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41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600" name="Line 152">
              <a:extLst>
                <a:ext uri="{FF2B5EF4-FFF2-40B4-BE49-F238E27FC236}">
                  <a16:creationId xmlns:a16="http://schemas.microsoft.com/office/drawing/2014/main" id="{92DFD0AD-8B61-F46B-B5AF-BD81CD81D1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4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2601" name="Line 153">
              <a:extLst>
                <a:ext uri="{FF2B5EF4-FFF2-40B4-BE49-F238E27FC236}">
                  <a16:creationId xmlns:a16="http://schemas.microsoft.com/office/drawing/2014/main" id="{8C86BDA4-CE0E-C070-EAB7-DDFE57D4E2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8" y="912"/>
              <a:ext cx="0" cy="2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>
            <a:extLst>
              <a:ext uri="{FF2B5EF4-FFF2-40B4-BE49-F238E27FC236}">
                <a16:creationId xmlns:a16="http://schemas.microsoft.com/office/drawing/2014/main" id="{D9D24D22-42E8-934E-2A19-AC4327FC34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6477000"/>
            <a:ext cx="3429000" cy="228600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ts val="3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ts val="3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endParaRPr lang="en-US" altLang="tr-TR" sz="800"/>
          </a:p>
        </p:txBody>
      </p:sp>
      <p:sp>
        <p:nvSpPr>
          <p:cNvPr id="11267" name="Text Box 2">
            <a:extLst>
              <a:ext uri="{FF2B5EF4-FFF2-40B4-BE49-F238E27FC236}">
                <a16:creationId xmlns:a16="http://schemas.microsoft.com/office/drawing/2014/main" id="{2F3AE268-F14B-DFBE-2E76-00A1632BE8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6425" y="152400"/>
            <a:ext cx="8650288" cy="533400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ts val="3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ts val="3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altLang="tr-TR" sz="2800" b="1" dirty="0">
                <a:solidFill>
                  <a:schemeClr val="tx1"/>
                </a:solidFill>
              </a:rPr>
              <a:t>Sorting</a:t>
            </a:r>
          </a:p>
        </p:txBody>
      </p:sp>
      <p:sp>
        <p:nvSpPr>
          <p:cNvPr id="11268" name="Text Box 3">
            <a:extLst>
              <a:ext uri="{FF2B5EF4-FFF2-40B4-BE49-F238E27FC236}">
                <a16:creationId xmlns:a16="http://schemas.microsoft.com/office/drawing/2014/main" id="{58D3D7AD-E278-9AE2-0CAD-F92335F1B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6425" y="838200"/>
            <a:ext cx="8580438" cy="5486400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/>
          <a:lstStyle>
            <a:lvl1pPr marL="339725" indent="-339725"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 marL="739775" indent="-282575"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8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16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ts val="3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14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ts val="3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ts val="700"/>
              </a:spcBef>
              <a:buFont typeface="Times New Roman" charset="0"/>
              <a:buChar char="•"/>
              <a:defRPr/>
            </a:pPr>
            <a:r>
              <a:rPr lang="en-US" altLang="tr-TR" sz="2800" b="1" i="1" dirty="0">
                <a:solidFill>
                  <a:schemeClr val="tx1"/>
                </a:solidFill>
              </a:rPr>
              <a:t>Sorting</a:t>
            </a:r>
            <a:r>
              <a:rPr lang="en-US" altLang="tr-TR" sz="2800" dirty="0">
                <a:solidFill>
                  <a:schemeClr val="tx1"/>
                </a:solidFill>
              </a:rPr>
              <a:t> is a process that organizes a collection of data into either ascending or descending order.</a:t>
            </a:r>
          </a:p>
          <a:p>
            <a:pPr>
              <a:spcBef>
                <a:spcPts val="700"/>
              </a:spcBef>
              <a:buFont typeface="Times New Roman" charset="0"/>
              <a:buChar char="•"/>
              <a:defRPr/>
            </a:pPr>
            <a:r>
              <a:rPr lang="en-US" altLang="tr-TR" sz="2800" dirty="0">
                <a:solidFill>
                  <a:schemeClr val="tx1"/>
                </a:solidFill>
              </a:rPr>
              <a:t>We encounter sorting almost everywhere:</a:t>
            </a:r>
          </a:p>
          <a:p>
            <a:pPr lvl="1">
              <a:spcBef>
                <a:spcPts val="800"/>
              </a:spcBef>
              <a:buFont typeface="Times New Roman" charset="0"/>
              <a:buChar char="–"/>
              <a:defRPr/>
            </a:pPr>
            <a:r>
              <a:rPr lang="en-US" altLang="tr-TR" sz="3200" dirty="0">
                <a:solidFill>
                  <a:schemeClr val="tx1"/>
                </a:solidFill>
              </a:rPr>
              <a:t>Sorting prices from lowest to highest</a:t>
            </a:r>
          </a:p>
          <a:p>
            <a:pPr lvl="1">
              <a:spcBef>
                <a:spcPts val="800"/>
              </a:spcBef>
              <a:buFont typeface="Times New Roman" charset="0"/>
              <a:buChar char="–"/>
              <a:defRPr/>
            </a:pPr>
            <a:r>
              <a:rPr lang="en-US" altLang="tr-TR" sz="3200" dirty="0">
                <a:solidFill>
                  <a:schemeClr val="tx1"/>
                </a:solidFill>
              </a:rPr>
              <a:t>Sorting flights from earliest to latest</a:t>
            </a:r>
          </a:p>
          <a:p>
            <a:pPr lvl="1">
              <a:spcBef>
                <a:spcPts val="800"/>
              </a:spcBef>
              <a:buFont typeface="Times New Roman" charset="0"/>
              <a:buChar char="–"/>
              <a:defRPr/>
            </a:pPr>
            <a:r>
              <a:rPr lang="en-US" altLang="tr-TR" sz="3200" dirty="0">
                <a:solidFill>
                  <a:schemeClr val="tx1"/>
                </a:solidFill>
              </a:rPr>
              <a:t>Sorting grades from highest to lowest</a:t>
            </a:r>
          </a:p>
          <a:p>
            <a:pPr lvl="1">
              <a:spcBef>
                <a:spcPts val="800"/>
              </a:spcBef>
              <a:buFont typeface="Times New Roman" charset="0"/>
              <a:buChar char="–"/>
              <a:defRPr/>
            </a:pPr>
            <a:r>
              <a:rPr lang="en-US" altLang="tr-TR" sz="3200" dirty="0">
                <a:solidFill>
                  <a:schemeClr val="tx1"/>
                </a:solidFill>
              </a:rPr>
              <a:t>Sorting songs based on artist, album, playlist, etc.</a:t>
            </a:r>
          </a:p>
          <a:p>
            <a:pPr>
              <a:spcBef>
                <a:spcPts val="800"/>
              </a:spcBef>
              <a:buClrTx/>
              <a:defRPr/>
            </a:pPr>
            <a:endParaRPr lang="en-US" altLang="tr-TR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382ECBCC-DB2F-EEF6-9119-24DA2D1375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Selection sort code</a:t>
            </a:r>
          </a:p>
        </p:txBody>
      </p:sp>
      <p:sp>
        <p:nvSpPr>
          <p:cNvPr id="41987" name="Slide Number Placeholder 4">
            <a:extLst>
              <a:ext uri="{FF2B5EF4-FFF2-40B4-BE49-F238E27FC236}">
                <a16:creationId xmlns:a16="http://schemas.microsoft.com/office/drawing/2014/main" id="{88EB0130-A856-C8CB-D0A2-05E8F5D91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E5884F8-1CDC-F944-90BF-821998170390}" type="slidenum">
              <a:rPr lang="en-US" altLang="en-US" sz="1400">
                <a:solidFill>
                  <a:schemeClr val="tx2"/>
                </a:solidFill>
              </a:rPr>
              <a:pPr eaLnBrk="1" hangingPunct="1"/>
              <a:t>40</a:t>
            </a:fld>
            <a:endParaRPr lang="en-US" altLang="en-US" sz="1400">
              <a:solidFill>
                <a:schemeClr val="tx2"/>
              </a:solidFill>
            </a:endParaRPr>
          </a:p>
        </p:txBody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679E8053-2659-2E06-0661-41D91D2037FC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981200" y="1219201"/>
            <a:ext cx="8229600" cy="493712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public static void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selectionSort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(int[] a)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    for (int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i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 = 0;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i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 &lt;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a.length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;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i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++)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        // find index of smallest element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        int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minIndex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 =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i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        for (int j =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i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 + 1; j &lt;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a.length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;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j++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)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            if (a[j] &lt; a[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minIndex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])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               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minIndex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 = j;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            }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        }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dirty="0">
              <a:latin typeface="Courier New" panose="02070309020205020404" pitchFamily="49" charset="0"/>
              <a:ea typeface="ＭＳ Ｐゴシック" panose="020B0600070205080204" pitchFamily="34" charset="-128"/>
              <a:sym typeface="Symbol" pitchFamily="2" charset="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        // swap smallest element with a[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i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]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        swap(a,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i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,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minIndex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    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}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}</a:t>
            </a: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CDB112E9-C9D7-EA8D-A62C-595EDDDCE0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032425-673D-274E-B854-C848E400D8DA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EA83C6B4-9EA6-B213-5FDC-338CC03C9B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Selection Sort</a:t>
            </a:r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B78B81FE-81CB-87E5-2FAF-6D318D4235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>
                <a:solidFill>
                  <a:srgbClr val="DD0111"/>
                </a:solidFill>
                <a:latin typeface="Monotype Corsiva" panose="03010101010201010101" pitchFamily="66" charset="0"/>
              </a:rPr>
              <a:t>Alg.:</a:t>
            </a:r>
            <a:r>
              <a:rPr lang="en-US" altLang="en-US"/>
              <a:t> </a:t>
            </a:r>
            <a:r>
              <a:rPr lang="en-US" altLang="en-US">
                <a:solidFill>
                  <a:schemeClr val="tx1"/>
                </a:solidFill>
              </a:rPr>
              <a:t>SELECTION-SORT</a:t>
            </a:r>
            <a:r>
              <a:rPr lang="en-US" altLang="en-US" i="1">
                <a:solidFill>
                  <a:schemeClr val="tx1"/>
                </a:solidFill>
              </a:rPr>
              <a:t>(A)</a:t>
            </a:r>
          </a:p>
          <a:p>
            <a:pPr>
              <a:buFontTx/>
              <a:buNone/>
            </a:pPr>
            <a:r>
              <a:rPr lang="en-US" altLang="en-US" i="1">
                <a:solidFill>
                  <a:schemeClr val="tx1"/>
                </a:solidFill>
              </a:rPr>
              <a:t>	</a:t>
            </a:r>
            <a:r>
              <a:rPr lang="en-US" altLang="en-US">
                <a:solidFill>
                  <a:schemeClr val="tx1"/>
                </a:solidFill>
                <a:latin typeface="Comic Sans MS" panose="030F0902030302020204" pitchFamily="66" charset="0"/>
              </a:rPr>
              <a:t>n ← length[A]</a:t>
            </a:r>
          </a:p>
          <a:p>
            <a:pPr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	for </a:t>
            </a:r>
            <a:r>
              <a:rPr lang="en-US" altLang="en-US">
                <a:solidFill>
                  <a:schemeClr val="tx1"/>
                </a:solidFill>
                <a:latin typeface="Comic Sans MS" panose="030F0902030302020204" pitchFamily="66" charset="0"/>
              </a:rPr>
              <a:t>j ← 1</a:t>
            </a:r>
            <a:r>
              <a:rPr lang="en-US" altLang="en-US">
                <a:solidFill>
                  <a:schemeClr val="tx1"/>
                </a:solidFill>
              </a:rPr>
              <a:t> </a:t>
            </a:r>
            <a:r>
              <a:rPr lang="en-US" altLang="en-US" b="1">
                <a:solidFill>
                  <a:schemeClr val="tx1"/>
                </a:solidFill>
              </a:rPr>
              <a:t>to </a:t>
            </a:r>
            <a:r>
              <a:rPr lang="en-US" altLang="en-US">
                <a:solidFill>
                  <a:schemeClr val="tx1"/>
                </a:solidFill>
                <a:latin typeface="Comic Sans MS" panose="030F0902030302020204" pitchFamily="66" charset="0"/>
              </a:rPr>
              <a:t>n - 1</a:t>
            </a:r>
          </a:p>
          <a:p>
            <a:pPr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		do </a:t>
            </a:r>
            <a:r>
              <a:rPr lang="en-US" altLang="en-US">
                <a:solidFill>
                  <a:schemeClr val="tx1"/>
                </a:solidFill>
                <a:latin typeface="Comic Sans MS" panose="030F0902030302020204" pitchFamily="66" charset="0"/>
              </a:rPr>
              <a:t>smallest</a:t>
            </a:r>
            <a:r>
              <a:rPr lang="en-US" altLang="en-US">
                <a:solidFill>
                  <a:schemeClr val="tx1"/>
                </a:solidFill>
              </a:rPr>
              <a:t> ← </a:t>
            </a:r>
            <a:r>
              <a:rPr lang="en-US" altLang="en-US">
                <a:solidFill>
                  <a:schemeClr val="tx1"/>
                </a:solidFill>
                <a:latin typeface="Comic Sans MS" panose="030F0902030302020204" pitchFamily="66" charset="0"/>
              </a:rPr>
              <a:t>j</a:t>
            </a:r>
          </a:p>
          <a:p>
            <a:pPr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		      for </a:t>
            </a:r>
            <a:r>
              <a:rPr lang="en-US" altLang="en-US">
                <a:solidFill>
                  <a:schemeClr val="tx1"/>
                </a:solidFill>
                <a:latin typeface="Comic Sans MS" panose="030F0902030302020204" pitchFamily="66" charset="0"/>
              </a:rPr>
              <a:t>i ← j + 1</a:t>
            </a:r>
            <a:r>
              <a:rPr lang="en-US" altLang="en-US">
                <a:solidFill>
                  <a:schemeClr val="tx1"/>
                </a:solidFill>
              </a:rPr>
              <a:t> </a:t>
            </a:r>
            <a:r>
              <a:rPr lang="en-US" altLang="en-US" b="1">
                <a:solidFill>
                  <a:schemeClr val="tx1"/>
                </a:solidFill>
              </a:rPr>
              <a:t>to </a:t>
            </a:r>
            <a:r>
              <a:rPr lang="en-US" altLang="en-US">
                <a:solidFill>
                  <a:schemeClr val="tx1"/>
                </a:solidFill>
                <a:latin typeface="Comic Sans MS" panose="030F0902030302020204" pitchFamily="66" charset="0"/>
              </a:rPr>
              <a:t>n</a:t>
            </a:r>
          </a:p>
          <a:p>
            <a:pPr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			   do if </a:t>
            </a:r>
            <a:r>
              <a:rPr lang="en-US" altLang="en-US">
                <a:solidFill>
                  <a:schemeClr val="tx1"/>
                </a:solidFill>
                <a:latin typeface="Comic Sans MS" panose="030F0902030302020204" pitchFamily="66" charset="0"/>
              </a:rPr>
              <a:t>A[i] &lt; A[smallest]</a:t>
            </a:r>
          </a:p>
          <a:p>
            <a:pPr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				   then </a:t>
            </a:r>
            <a:r>
              <a:rPr lang="en-US" altLang="en-US">
                <a:solidFill>
                  <a:schemeClr val="tx1"/>
                </a:solidFill>
                <a:latin typeface="Comic Sans MS" panose="030F0902030302020204" pitchFamily="66" charset="0"/>
              </a:rPr>
              <a:t>smallest ← i</a:t>
            </a:r>
          </a:p>
          <a:p>
            <a:pPr>
              <a:buFontTx/>
              <a:buNone/>
            </a:pPr>
            <a:r>
              <a:rPr lang="en-US" altLang="en-US">
                <a:solidFill>
                  <a:schemeClr val="tx1"/>
                </a:solidFill>
              </a:rPr>
              <a:t>		      exchange </a:t>
            </a:r>
            <a:r>
              <a:rPr lang="en-US" altLang="en-US">
                <a:solidFill>
                  <a:schemeClr val="tx1"/>
                </a:solidFill>
                <a:latin typeface="Comic Sans MS" panose="030F0902030302020204" pitchFamily="66" charset="0"/>
              </a:rPr>
              <a:t>A[j] ↔ A[smallest]</a:t>
            </a:r>
          </a:p>
          <a:p>
            <a:pPr>
              <a:buFontTx/>
              <a:buNone/>
            </a:pPr>
            <a:endParaRPr lang="en-US" altLang="en-US">
              <a:solidFill>
                <a:schemeClr val="tx1"/>
              </a:solidFill>
            </a:endParaRPr>
          </a:p>
        </p:txBody>
      </p:sp>
      <p:grpSp>
        <p:nvGrpSpPr>
          <p:cNvPr id="231428" name="Group 4">
            <a:extLst>
              <a:ext uri="{FF2B5EF4-FFF2-40B4-BE49-F238E27FC236}">
                <a16:creationId xmlns:a16="http://schemas.microsoft.com/office/drawing/2014/main" id="{CF21C456-8B43-0347-22A0-9B502C76C14D}"/>
              </a:ext>
            </a:extLst>
          </p:cNvPr>
          <p:cNvGrpSpPr>
            <a:grpSpLocks/>
          </p:cNvGrpSpPr>
          <p:nvPr/>
        </p:nvGrpSpPr>
        <p:grpSpPr bwMode="auto">
          <a:xfrm>
            <a:off x="6937376" y="1808163"/>
            <a:ext cx="3154363" cy="423862"/>
            <a:chOff x="221" y="912"/>
            <a:chExt cx="1987" cy="267"/>
          </a:xfrm>
        </p:grpSpPr>
        <p:sp>
          <p:nvSpPr>
            <p:cNvPr id="231429" name="Rectangle 5">
              <a:extLst>
                <a:ext uri="{FF2B5EF4-FFF2-40B4-BE49-F238E27FC236}">
                  <a16:creationId xmlns:a16="http://schemas.microsoft.com/office/drawing/2014/main" id="{22B0CF1C-2160-22A2-6B33-6B5769C83B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4" y="912"/>
              <a:ext cx="284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1</a:t>
              </a:r>
            </a:p>
          </p:txBody>
        </p:sp>
        <p:sp>
          <p:nvSpPr>
            <p:cNvPr id="231430" name="Rectangle 6">
              <a:extLst>
                <a:ext uri="{FF2B5EF4-FFF2-40B4-BE49-F238E27FC236}">
                  <a16:creationId xmlns:a16="http://schemas.microsoft.com/office/drawing/2014/main" id="{A19A6779-BFA8-7292-1359-50E8C22F96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1" y="912"/>
              <a:ext cx="283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3</a:t>
              </a:r>
            </a:p>
          </p:txBody>
        </p:sp>
        <p:sp>
          <p:nvSpPr>
            <p:cNvPr id="231431" name="Rectangle 7">
              <a:extLst>
                <a:ext uri="{FF2B5EF4-FFF2-40B4-BE49-F238E27FC236}">
                  <a16:creationId xmlns:a16="http://schemas.microsoft.com/office/drawing/2014/main" id="{2943AABD-B177-7A24-5C86-04DDCAFBA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" y="912"/>
              <a:ext cx="284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2</a:t>
              </a:r>
            </a:p>
          </p:txBody>
        </p:sp>
        <p:sp>
          <p:nvSpPr>
            <p:cNvPr id="231432" name="Rectangle 8">
              <a:extLst>
                <a:ext uri="{FF2B5EF4-FFF2-40B4-BE49-F238E27FC236}">
                  <a16:creationId xmlns:a16="http://schemas.microsoft.com/office/drawing/2014/main" id="{BFB68E77-4D9C-9C69-C5B4-02F68F727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2" y="912"/>
              <a:ext cx="285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9</a:t>
              </a:r>
            </a:p>
          </p:txBody>
        </p:sp>
        <p:sp>
          <p:nvSpPr>
            <p:cNvPr id="231433" name="Rectangle 9">
              <a:extLst>
                <a:ext uri="{FF2B5EF4-FFF2-40B4-BE49-F238E27FC236}">
                  <a16:creationId xmlns:a16="http://schemas.microsoft.com/office/drawing/2014/main" id="{8219D3DF-CD66-8F15-2811-4BA5AB723D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912"/>
              <a:ext cx="284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6</a:t>
              </a:r>
            </a:p>
          </p:txBody>
        </p:sp>
        <p:sp>
          <p:nvSpPr>
            <p:cNvPr id="231434" name="Rectangle 10">
              <a:extLst>
                <a:ext uri="{FF2B5EF4-FFF2-40B4-BE49-F238E27FC236}">
                  <a16:creationId xmlns:a16="http://schemas.microsoft.com/office/drawing/2014/main" id="{1A41E4D1-2851-C244-3013-53F6960D6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" y="912"/>
              <a:ext cx="283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4</a:t>
              </a:r>
            </a:p>
          </p:txBody>
        </p:sp>
        <p:sp>
          <p:nvSpPr>
            <p:cNvPr id="231435" name="Rectangle 11">
              <a:extLst>
                <a:ext uri="{FF2B5EF4-FFF2-40B4-BE49-F238E27FC236}">
                  <a16:creationId xmlns:a16="http://schemas.microsoft.com/office/drawing/2014/main" id="{F08C191A-B16A-F7BB-2612-81288ACB24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" y="912"/>
              <a:ext cx="284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defRPr>
                  <a:solidFill>
                    <a:schemeClr val="accent2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en-US" sz="1800"/>
                <a:t>8</a:t>
              </a:r>
            </a:p>
          </p:txBody>
        </p:sp>
        <p:sp>
          <p:nvSpPr>
            <p:cNvPr id="231436" name="Line 12">
              <a:extLst>
                <a:ext uri="{FF2B5EF4-FFF2-40B4-BE49-F238E27FC236}">
                  <a16:creationId xmlns:a16="http://schemas.microsoft.com/office/drawing/2014/main" id="{D09A286B-6E83-3B77-5DFB-3FF7CD7456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912"/>
              <a:ext cx="1987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1437" name="Line 13">
              <a:extLst>
                <a:ext uri="{FF2B5EF4-FFF2-40B4-BE49-F238E27FC236}">
                  <a16:creationId xmlns:a16="http://schemas.microsoft.com/office/drawing/2014/main" id="{0838E3D1-F17D-8BD2-7B9A-A8F712311E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1179"/>
              <a:ext cx="1987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1438" name="Line 14">
              <a:extLst>
                <a:ext uri="{FF2B5EF4-FFF2-40B4-BE49-F238E27FC236}">
                  <a16:creationId xmlns:a16="http://schemas.microsoft.com/office/drawing/2014/main" id="{66FF6AB9-A0A6-4A92-4ED7-868D18155D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" y="912"/>
              <a:ext cx="0" cy="2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1439" name="Line 15">
              <a:extLst>
                <a:ext uri="{FF2B5EF4-FFF2-40B4-BE49-F238E27FC236}">
                  <a16:creationId xmlns:a16="http://schemas.microsoft.com/office/drawing/2014/main" id="{23332759-6FFA-DA5A-6741-A6BB8DA7C3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5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1440" name="Line 16">
              <a:extLst>
                <a:ext uri="{FF2B5EF4-FFF2-40B4-BE49-F238E27FC236}">
                  <a16:creationId xmlns:a16="http://schemas.microsoft.com/office/drawing/2014/main" id="{F8FDD837-0E35-9597-EB9F-EF06D01593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1441" name="Line 17">
              <a:extLst>
                <a:ext uri="{FF2B5EF4-FFF2-40B4-BE49-F238E27FC236}">
                  <a16:creationId xmlns:a16="http://schemas.microsoft.com/office/drawing/2014/main" id="{6D885CDC-FB7E-4471-7B02-1B2130BBC8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2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1442" name="Line 18">
              <a:extLst>
                <a:ext uri="{FF2B5EF4-FFF2-40B4-BE49-F238E27FC236}">
                  <a16:creationId xmlns:a16="http://schemas.microsoft.com/office/drawing/2014/main" id="{DFFBC791-1C7D-A35F-F642-9A2907AEE3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57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1443" name="Line 19">
              <a:extLst>
                <a:ext uri="{FF2B5EF4-FFF2-40B4-BE49-F238E27FC236}">
                  <a16:creationId xmlns:a16="http://schemas.microsoft.com/office/drawing/2014/main" id="{DD912F83-A450-FD47-3FA0-1DEA960AE1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41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1444" name="Line 20">
              <a:extLst>
                <a:ext uri="{FF2B5EF4-FFF2-40B4-BE49-F238E27FC236}">
                  <a16:creationId xmlns:a16="http://schemas.microsoft.com/office/drawing/2014/main" id="{67B9EC94-DF79-566E-B5E8-C95B849A30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4" y="912"/>
              <a:ext cx="0" cy="2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  <p:sp>
          <p:nvSpPr>
            <p:cNvPr id="231445" name="Line 21">
              <a:extLst>
                <a:ext uri="{FF2B5EF4-FFF2-40B4-BE49-F238E27FC236}">
                  <a16:creationId xmlns:a16="http://schemas.microsoft.com/office/drawing/2014/main" id="{D39DD0CC-368A-AEA5-C084-37ADB3847C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8" y="912"/>
              <a:ext cx="0" cy="2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/>
            <a:p>
              <a:endParaRPr lang="en-US"/>
            </a:p>
          </p:txBody>
        </p:sp>
      </p:grpSp>
      <p:sp>
        <p:nvSpPr>
          <p:cNvPr id="231446" name="Oval 22">
            <a:extLst>
              <a:ext uri="{FF2B5EF4-FFF2-40B4-BE49-F238E27FC236}">
                <a16:creationId xmlns:a16="http://schemas.microsoft.com/office/drawing/2014/main" id="{29A0A600-AF62-0032-9C36-E85E75D726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53588" y="1811338"/>
            <a:ext cx="425450" cy="3937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04C80A9F-296A-6E37-8388-1CEED3C82E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98A0C3-B58F-8545-9A47-6609EDB9ECA7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233474" name="AutoShape 2">
            <a:extLst>
              <a:ext uri="{FF2B5EF4-FFF2-40B4-BE49-F238E27FC236}">
                <a16:creationId xmlns:a16="http://schemas.microsoft.com/office/drawing/2014/main" id="{994FC300-0B7D-2F97-7402-A5CA751DED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0526" y="5791200"/>
            <a:ext cx="7597775" cy="488950"/>
          </a:xfrm>
          <a:prstGeom prst="roundRect">
            <a:avLst>
              <a:gd name="adj" fmla="val 16667"/>
            </a:avLst>
          </a:prstGeom>
          <a:solidFill>
            <a:srgbClr val="CC0000">
              <a:alpha val="31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3475" name="AutoShape 3">
            <a:extLst>
              <a:ext uri="{FF2B5EF4-FFF2-40B4-BE49-F238E27FC236}">
                <a16:creationId xmlns:a16="http://schemas.microsoft.com/office/drawing/2014/main" id="{79F9996E-4EC2-F571-AADF-7B9B00EB23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5776" y="4502151"/>
            <a:ext cx="7597775" cy="504825"/>
          </a:xfrm>
          <a:prstGeom prst="roundRect">
            <a:avLst>
              <a:gd name="adj" fmla="val 16667"/>
            </a:avLst>
          </a:prstGeom>
          <a:solidFill>
            <a:schemeClr val="accent1">
              <a:alpha val="53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3476" name="Group 4">
            <a:extLst>
              <a:ext uri="{FF2B5EF4-FFF2-40B4-BE49-F238E27FC236}">
                <a16:creationId xmlns:a16="http://schemas.microsoft.com/office/drawing/2014/main" id="{7A6E428B-5428-4931-297D-F8F4BD94C1D5}"/>
              </a:ext>
            </a:extLst>
          </p:cNvPr>
          <p:cNvGrpSpPr>
            <a:grpSpLocks/>
          </p:cNvGrpSpPr>
          <p:nvPr/>
        </p:nvGrpSpPr>
        <p:grpSpPr bwMode="auto">
          <a:xfrm>
            <a:off x="1681163" y="3629025"/>
            <a:ext cx="1905000" cy="1214438"/>
            <a:chOff x="99" y="2286"/>
            <a:chExt cx="1200" cy="765"/>
          </a:xfrm>
        </p:grpSpPr>
        <p:sp>
          <p:nvSpPr>
            <p:cNvPr id="233477" name="Text Box 5">
              <a:extLst>
                <a:ext uri="{FF2B5EF4-FFF2-40B4-BE49-F238E27FC236}">
                  <a16:creationId xmlns:a16="http://schemas.microsoft.com/office/drawing/2014/main" id="{87C8B1CA-D011-A6F4-404B-882745F390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" y="2286"/>
              <a:ext cx="1200" cy="5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Symbol" pitchFamily="2" charset="2"/>
                <a:buChar char="»"/>
              </a:pPr>
              <a:r>
                <a:rPr lang="en-US" altLang="en-US" sz="2800">
                  <a:solidFill>
                    <a:srgbClr val="CC0000"/>
                  </a:solidFill>
                  <a:latin typeface="Comic Sans MS" panose="030F0902030302020204" pitchFamily="66" charset="0"/>
                  <a:sym typeface="Symbol" pitchFamily="2" charset="2"/>
                </a:rPr>
                <a:t>n</a:t>
              </a:r>
              <a:r>
                <a:rPr lang="en-US" altLang="en-US" sz="2800" baseline="30000">
                  <a:solidFill>
                    <a:srgbClr val="CC0000"/>
                  </a:solidFill>
                  <a:latin typeface="Comic Sans MS" panose="030F0902030302020204" pitchFamily="66" charset="0"/>
                  <a:sym typeface="Symbol" pitchFamily="2" charset="2"/>
                </a:rPr>
                <a:t>2</a:t>
              </a:r>
              <a:r>
                <a:rPr lang="en-US" altLang="en-US" sz="2800">
                  <a:solidFill>
                    <a:srgbClr val="CC0000"/>
                  </a:solidFill>
                  <a:latin typeface="Comic Sans MS" panose="030F0902030302020204" pitchFamily="66" charset="0"/>
                  <a:sym typeface="Symbol" pitchFamily="2" charset="2"/>
                </a:rPr>
                <a:t>/2 </a:t>
              </a:r>
            </a:p>
            <a:p>
              <a:pPr>
                <a:buFont typeface="Symbol" pitchFamily="2" charset="2"/>
                <a:buNone/>
              </a:pPr>
              <a:r>
                <a:rPr lang="en-US" altLang="en-US" sz="2400">
                  <a:solidFill>
                    <a:srgbClr val="CC0000"/>
                  </a:solidFill>
                  <a:latin typeface="Comic Sans MS" panose="030F0902030302020204" pitchFamily="66" charset="0"/>
                  <a:sym typeface="Symbol" pitchFamily="2" charset="2"/>
                </a:rPr>
                <a:t>comparisons</a:t>
              </a:r>
            </a:p>
          </p:txBody>
        </p:sp>
        <p:sp>
          <p:nvSpPr>
            <p:cNvPr id="233478" name="Freeform 6">
              <a:extLst>
                <a:ext uri="{FF2B5EF4-FFF2-40B4-BE49-F238E27FC236}">
                  <a16:creationId xmlns:a16="http://schemas.microsoft.com/office/drawing/2014/main" id="{731F3378-7359-C516-ED11-0A5D80038CC7}"/>
                </a:ext>
              </a:extLst>
            </p:cNvPr>
            <p:cNvSpPr>
              <a:spLocks/>
            </p:cNvSpPr>
            <p:nvPr/>
          </p:nvSpPr>
          <p:spPr bwMode="auto">
            <a:xfrm rot="5400000" flipV="1">
              <a:off x="698" y="2813"/>
              <a:ext cx="208" cy="267"/>
            </a:xfrm>
            <a:custGeom>
              <a:avLst/>
              <a:gdLst>
                <a:gd name="T0" fmla="*/ 0 w 208"/>
                <a:gd name="T1" fmla="*/ 0 h 270"/>
                <a:gd name="T2" fmla="*/ 171 w 208"/>
                <a:gd name="T3" fmla="*/ 110 h 270"/>
                <a:gd name="T4" fmla="*/ 208 w 208"/>
                <a:gd name="T5" fmla="*/ 27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8" h="270">
                  <a:moveTo>
                    <a:pt x="0" y="0"/>
                  </a:moveTo>
                  <a:cubicBezTo>
                    <a:pt x="68" y="32"/>
                    <a:pt x="136" y="65"/>
                    <a:pt x="171" y="110"/>
                  </a:cubicBezTo>
                  <a:cubicBezTo>
                    <a:pt x="206" y="155"/>
                    <a:pt x="207" y="212"/>
                    <a:pt x="208" y="27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3479" name="Rectangle 7">
            <a:extLst>
              <a:ext uri="{FF2B5EF4-FFF2-40B4-BE49-F238E27FC236}">
                <a16:creationId xmlns:a16="http://schemas.microsoft.com/office/drawing/2014/main" id="{1D54AEE3-C43B-1CC9-17A6-D7B7DD902B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Analysis of Selection Sort</a:t>
            </a:r>
          </a:p>
        </p:txBody>
      </p:sp>
      <p:sp>
        <p:nvSpPr>
          <p:cNvPr id="233480" name="Rectangle 8">
            <a:extLst>
              <a:ext uri="{FF2B5EF4-FFF2-40B4-BE49-F238E27FC236}">
                <a16:creationId xmlns:a16="http://schemas.microsoft.com/office/drawing/2014/main" id="{ABC11E3F-F26A-6832-678F-266563655D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28800" y="1166813"/>
            <a:ext cx="8229600" cy="5364162"/>
          </a:xfrm>
        </p:spPr>
        <p:txBody>
          <a:bodyPr/>
          <a:lstStyle/>
          <a:p>
            <a:pPr>
              <a:lnSpc>
                <a:spcPct val="130000"/>
              </a:lnSpc>
              <a:buFontTx/>
              <a:buNone/>
            </a:pPr>
            <a:r>
              <a:rPr lang="en-US" altLang="en-US" dirty="0">
                <a:solidFill>
                  <a:srgbClr val="DD0111"/>
                </a:solidFill>
                <a:latin typeface="Monotype Corsiva" panose="03010101010201010101" pitchFamily="66" charset="0"/>
              </a:rPr>
              <a:t>Alg.: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chemeClr val="tx1"/>
                </a:solidFill>
              </a:rPr>
              <a:t>SELECTION-SORT</a:t>
            </a:r>
            <a:r>
              <a:rPr lang="en-US" altLang="en-US" i="1" dirty="0">
                <a:solidFill>
                  <a:schemeClr val="tx1"/>
                </a:solidFill>
              </a:rPr>
              <a:t>(A)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en-US" i="1" dirty="0">
                <a:solidFill>
                  <a:schemeClr val="tx1"/>
                </a:solidFill>
              </a:rPr>
              <a:t>	</a:t>
            </a:r>
            <a:r>
              <a:rPr lang="en-US" altLang="en-US" dirty="0">
                <a:solidFill>
                  <a:schemeClr val="tx1"/>
                </a:solidFill>
                <a:latin typeface="Comic Sans MS" panose="030F0902030302020204" pitchFamily="66" charset="0"/>
              </a:rPr>
              <a:t>n ← length[A]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en-US" dirty="0">
                <a:solidFill>
                  <a:schemeClr val="tx1"/>
                </a:solidFill>
                <a:latin typeface="Comic Sans MS" panose="030F0902030302020204" pitchFamily="66" charset="0"/>
              </a:rPr>
              <a:t>   </a:t>
            </a:r>
            <a:r>
              <a:rPr lang="en-US" altLang="en-US" b="1" dirty="0">
                <a:solidFill>
                  <a:schemeClr val="tx1"/>
                </a:solidFill>
              </a:rPr>
              <a:t>for </a:t>
            </a:r>
            <a:r>
              <a:rPr lang="en-US" altLang="en-US" dirty="0">
                <a:solidFill>
                  <a:schemeClr val="tx1"/>
                </a:solidFill>
                <a:latin typeface="Comic Sans MS" panose="030F0902030302020204" pitchFamily="66" charset="0"/>
              </a:rPr>
              <a:t>j ← 1</a:t>
            </a:r>
            <a:r>
              <a:rPr lang="en-US" altLang="en-US" dirty="0">
                <a:solidFill>
                  <a:schemeClr val="tx1"/>
                </a:solidFill>
              </a:rPr>
              <a:t> </a:t>
            </a:r>
            <a:r>
              <a:rPr lang="en-US" altLang="en-US" b="1" dirty="0">
                <a:solidFill>
                  <a:schemeClr val="tx1"/>
                </a:solidFill>
              </a:rPr>
              <a:t>to </a:t>
            </a:r>
            <a:r>
              <a:rPr lang="en-US" altLang="en-US" dirty="0">
                <a:solidFill>
                  <a:schemeClr val="tx1"/>
                </a:solidFill>
                <a:latin typeface="Comic Sans MS" panose="030F0902030302020204" pitchFamily="66" charset="0"/>
              </a:rPr>
              <a:t>n - 1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en-US" b="1" dirty="0">
                <a:solidFill>
                  <a:schemeClr val="tx1"/>
                </a:solidFill>
              </a:rPr>
              <a:t>		do </a:t>
            </a:r>
            <a:r>
              <a:rPr lang="en-US" altLang="en-US" dirty="0">
                <a:solidFill>
                  <a:schemeClr val="tx1"/>
                </a:solidFill>
                <a:latin typeface="Comic Sans MS" panose="030F0902030302020204" pitchFamily="66" charset="0"/>
              </a:rPr>
              <a:t>smallest</a:t>
            </a:r>
            <a:r>
              <a:rPr lang="en-US" altLang="en-US" dirty="0">
                <a:solidFill>
                  <a:schemeClr val="tx1"/>
                </a:solidFill>
              </a:rPr>
              <a:t> ← </a:t>
            </a:r>
            <a:r>
              <a:rPr lang="en-US" altLang="en-US" dirty="0">
                <a:solidFill>
                  <a:schemeClr val="tx1"/>
                </a:solidFill>
                <a:latin typeface="Comic Sans MS" panose="030F0902030302020204" pitchFamily="66" charset="0"/>
              </a:rPr>
              <a:t>j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en-US" b="1" dirty="0">
                <a:solidFill>
                  <a:schemeClr val="tx1"/>
                </a:solidFill>
              </a:rPr>
              <a:t>		      for </a:t>
            </a:r>
            <a:r>
              <a:rPr lang="en-US" altLang="en-US" dirty="0" err="1">
                <a:solidFill>
                  <a:schemeClr val="tx1"/>
                </a:solidFill>
                <a:latin typeface="Comic Sans MS" panose="030F0902030302020204" pitchFamily="66" charset="0"/>
              </a:rPr>
              <a:t>i</a:t>
            </a:r>
            <a:r>
              <a:rPr lang="en-US" altLang="en-US" dirty="0">
                <a:solidFill>
                  <a:schemeClr val="tx1"/>
                </a:solidFill>
                <a:latin typeface="Comic Sans MS" panose="030F0902030302020204" pitchFamily="66" charset="0"/>
              </a:rPr>
              <a:t> ← j + 1</a:t>
            </a:r>
            <a:r>
              <a:rPr lang="en-US" altLang="en-US" dirty="0">
                <a:solidFill>
                  <a:schemeClr val="tx1"/>
                </a:solidFill>
              </a:rPr>
              <a:t> </a:t>
            </a:r>
            <a:r>
              <a:rPr lang="en-US" altLang="en-US" b="1" dirty="0">
                <a:solidFill>
                  <a:schemeClr val="tx1"/>
                </a:solidFill>
              </a:rPr>
              <a:t>to </a:t>
            </a:r>
            <a:r>
              <a:rPr lang="en-US" altLang="en-US" dirty="0">
                <a:solidFill>
                  <a:schemeClr val="tx1"/>
                </a:solidFill>
                <a:latin typeface="Comic Sans MS" panose="030F0902030302020204" pitchFamily="66" charset="0"/>
              </a:rPr>
              <a:t>n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en-US" b="1" dirty="0">
                <a:solidFill>
                  <a:schemeClr val="tx1"/>
                </a:solidFill>
              </a:rPr>
              <a:t>			   do if </a:t>
            </a:r>
            <a:r>
              <a:rPr lang="en-US" altLang="en-US" dirty="0">
                <a:solidFill>
                  <a:schemeClr val="tx1"/>
                </a:solidFill>
                <a:latin typeface="Comic Sans MS" panose="030F0902030302020204" pitchFamily="66" charset="0"/>
              </a:rPr>
              <a:t>A[</a:t>
            </a:r>
            <a:r>
              <a:rPr lang="en-US" altLang="en-US" dirty="0" err="1">
                <a:solidFill>
                  <a:schemeClr val="tx1"/>
                </a:solidFill>
                <a:latin typeface="Comic Sans MS" panose="030F0902030302020204" pitchFamily="66" charset="0"/>
              </a:rPr>
              <a:t>i</a:t>
            </a:r>
            <a:r>
              <a:rPr lang="en-US" altLang="en-US" dirty="0">
                <a:solidFill>
                  <a:schemeClr val="tx1"/>
                </a:solidFill>
                <a:latin typeface="Comic Sans MS" panose="030F0902030302020204" pitchFamily="66" charset="0"/>
              </a:rPr>
              <a:t>] &lt; A[smallest]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en-US" b="1" dirty="0">
                <a:solidFill>
                  <a:schemeClr val="tx1"/>
                </a:solidFill>
              </a:rPr>
              <a:t>				   then </a:t>
            </a:r>
            <a:r>
              <a:rPr lang="en-US" altLang="en-US" dirty="0">
                <a:solidFill>
                  <a:schemeClr val="tx1"/>
                </a:solidFill>
                <a:latin typeface="Comic Sans MS" panose="030F0902030302020204" pitchFamily="66" charset="0"/>
              </a:rPr>
              <a:t>smallest ← </a:t>
            </a:r>
            <a:r>
              <a:rPr lang="en-US" altLang="en-US" dirty="0" err="1">
                <a:solidFill>
                  <a:schemeClr val="tx1"/>
                </a:solidFill>
                <a:latin typeface="Comic Sans MS" panose="030F0902030302020204" pitchFamily="66" charset="0"/>
              </a:rPr>
              <a:t>i</a:t>
            </a:r>
            <a:endParaRPr lang="en-US" altLang="en-US" dirty="0">
              <a:solidFill>
                <a:schemeClr val="tx1"/>
              </a:solidFill>
              <a:latin typeface="Comic Sans MS" panose="030F0902030302020204" pitchFamily="66" charset="0"/>
            </a:endParaRP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en-US" dirty="0">
                <a:solidFill>
                  <a:schemeClr val="tx1"/>
                </a:solidFill>
              </a:rPr>
              <a:t>		      exchange </a:t>
            </a:r>
            <a:r>
              <a:rPr lang="en-US" altLang="en-US" dirty="0">
                <a:solidFill>
                  <a:schemeClr val="tx1"/>
                </a:solidFill>
                <a:latin typeface="Comic Sans MS" panose="030F0902030302020204" pitchFamily="66" charset="0"/>
              </a:rPr>
              <a:t>A[j] ↔ A[smallest]</a:t>
            </a:r>
            <a:endParaRPr lang="en-US" altLang="en-US" dirty="0"/>
          </a:p>
        </p:txBody>
      </p:sp>
      <p:sp>
        <p:nvSpPr>
          <p:cNvPr id="233481" name="Rectangle 9">
            <a:extLst>
              <a:ext uri="{FF2B5EF4-FFF2-40B4-BE49-F238E27FC236}">
                <a16:creationId xmlns:a16="http://schemas.microsoft.com/office/drawing/2014/main" id="{B26E5D9F-B52F-92BE-0A2F-81D9B8AEE0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6713" y="1176338"/>
            <a:ext cx="2133600" cy="528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30000"/>
              </a:lnSpc>
              <a:buFontTx/>
              <a:buNone/>
            </a:pPr>
            <a:r>
              <a:rPr lang="en-US" altLang="en-US" sz="2800" dirty="0">
                <a:solidFill>
                  <a:schemeClr val="tx1"/>
                </a:solidFill>
              </a:rPr>
              <a:t>cost	 times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en-US" dirty="0">
                <a:solidFill>
                  <a:schemeClr val="tx1"/>
                </a:solidFill>
              </a:rPr>
              <a:t> </a:t>
            </a:r>
            <a:r>
              <a:rPr lang="en-US" altLang="en-US" dirty="0">
                <a:solidFill>
                  <a:schemeClr val="tx1"/>
                </a:solidFill>
                <a:latin typeface="Comic Sans MS" panose="030F0902030302020204" pitchFamily="66" charset="0"/>
              </a:rPr>
              <a:t> </a:t>
            </a:r>
            <a:r>
              <a:rPr lang="en-US" altLang="en-US" sz="2800" dirty="0">
                <a:solidFill>
                  <a:schemeClr val="tx1"/>
                </a:solidFill>
                <a:latin typeface="Comic Sans MS" panose="030F0902030302020204" pitchFamily="66" charset="0"/>
              </a:rPr>
              <a:t>c</a:t>
            </a:r>
            <a:r>
              <a:rPr lang="en-US" altLang="en-US" sz="2800" baseline="-25000" dirty="0">
                <a:solidFill>
                  <a:schemeClr val="tx1"/>
                </a:solidFill>
                <a:latin typeface="Comic Sans MS" panose="030F0902030302020204" pitchFamily="66" charset="0"/>
              </a:rPr>
              <a:t>1</a:t>
            </a:r>
            <a:r>
              <a:rPr lang="en-US" altLang="en-US" sz="2800" dirty="0">
                <a:solidFill>
                  <a:schemeClr val="tx1"/>
                </a:solidFill>
                <a:latin typeface="Comic Sans MS" panose="030F0902030302020204" pitchFamily="66" charset="0"/>
              </a:rPr>
              <a:t>       1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en-US" sz="2800" dirty="0">
                <a:solidFill>
                  <a:schemeClr val="tx1"/>
                </a:solidFill>
                <a:latin typeface="Comic Sans MS" panose="030F0902030302020204" pitchFamily="66" charset="0"/>
              </a:rPr>
              <a:t>  c</a:t>
            </a:r>
            <a:r>
              <a:rPr lang="en-US" altLang="en-US" sz="2800" baseline="-25000" dirty="0">
                <a:solidFill>
                  <a:schemeClr val="tx1"/>
                </a:solidFill>
                <a:latin typeface="Comic Sans MS" panose="030F0902030302020204" pitchFamily="66" charset="0"/>
              </a:rPr>
              <a:t>2</a:t>
            </a:r>
            <a:r>
              <a:rPr lang="en-US" altLang="en-US" sz="2800" dirty="0">
                <a:solidFill>
                  <a:schemeClr val="tx1"/>
                </a:solidFill>
                <a:latin typeface="Comic Sans MS" panose="030F0902030302020204" pitchFamily="66" charset="0"/>
              </a:rPr>
              <a:t> 	   n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en-US" sz="2800" dirty="0">
                <a:solidFill>
                  <a:schemeClr val="tx1"/>
                </a:solidFill>
                <a:latin typeface="Comic Sans MS" panose="030F0902030302020204" pitchFamily="66" charset="0"/>
              </a:rPr>
              <a:t>  c</a:t>
            </a:r>
            <a:r>
              <a:rPr lang="en-US" altLang="en-US" sz="2800" baseline="-25000" dirty="0">
                <a:solidFill>
                  <a:schemeClr val="tx1"/>
                </a:solidFill>
                <a:latin typeface="Comic Sans MS" panose="030F0902030302020204" pitchFamily="66" charset="0"/>
              </a:rPr>
              <a:t>3</a:t>
            </a:r>
            <a:r>
              <a:rPr lang="en-US" altLang="en-US" sz="2800" dirty="0">
                <a:solidFill>
                  <a:schemeClr val="tx1"/>
                </a:solidFill>
                <a:latin typeface="Comic Sans MS" panose="030F0902030302020204" pitchFamily="66" charset="0"/>
              </a:rPr>
              <a:t>	   n-1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en-US" sz="2800" dirty="0">
                <a:solidFill>
                  <a:schemeClr val="tx1"/>
                </a:solidFill>
                <a:latin typeface="Comic Sans MS" panose="030F0902030302020204" pitchFamily="66" charset="0"/>
              </a:rPr>
              <a:t>  c</a:t>
            </a:r>
            <a:r>
              <a:rPr lang="en-US" altLang="en-US" sz="2800" baseline="-25000" dirty="0">
                <a:solidFill>
                  <a:schemeClr val="tx1"/>
                </a:solidFill>
                <a:latin typeface="Comic Sans MS" panose="030F0902030302020204" pitchFamily="66" charset="0"/>
              </a:rPr>
              <a:t>4</a:t>
            </a:r>
            <a:r>
              <a:rPr lang="en-US" altLang="en-US" sz="2800" dirty="0">
                <a:solidFill>
                  <a:schemeClr val="tx1"/>
                </a:solidFill>
                <a:latin typeface="Comic Sans MS" panose="030F0902030302020204" pitchFamily="66" charset="0"/>
              </a:rPr>
              <a:t>	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en-US" sz="2800" dirty="0">
                <a:solidFill>
                  <a:schemeClr val="tx1"/>
                </a:solidFill>
                <a:latin typeface="Comic Sans MS" panose="030F0902030302020204" pitchFamily="66" charset="0"/>
              </a:rPr>
              <a:t>  c</a:t>
            </a:r>
            <a:r>
              <a:rPr lang="en-US" altLang="en-US" sz="2800" baseline="-25000" dirty="0">
                <a:solidFill>
                  <a:schemeClr val="tx1"/>
                </a:solidFill>
                <a:latin typeface="Comic Sans MS" panose="030F0902030302020204" pitchFamily="66" charset="0"/>
              </a:rPr>
              <a:t>5</a:t>
            </a:r>
            <a:r>
              <a:rPr lang="en-US" altLang="en-US" sz="2800" dirty="0">
                <a:solidFill>
                  <a:schemeClr val="tx1"/>
                </a:solidFill>
                <a:latin typeface="Comic Sans MS" panose="030F0902030302020204" pitchFamily="66" charset="0"/>
              </a:rPr>
              <a:t>	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en-US" sz="2800" dirty="0">
                <a:solidFill>
                  <a:schemeClr val="tx1"/>
                </a:solidFill>
                <a:latin typeface="Comic Sans MS" panose="030F0902030302020204" pitchFamily="66" charset="0"/>
              </a:rPr>
              <a:t>  c</a:t>
            </a:r>
            <a:r>
              <a:rPr lang="en-US" altLang="en-US" sz="2800" baseline="-25000" dirty="0">
                <a:solidFill>
                  <a:schemeClr val="tx1"/>
                </a:solidFill>
                <a:latin typeface="Comic Sans MS" panose="030F0902030302020204" pitchFamily="66" charset="0"/>
              </a:rPr>
              <a:t>6</a:t>
            </a:r>
            <a:r>
              <a:rPr lang="en-US" altLang="en-US" sz="2800" dirty="0">
                <a:solidFill>
                  <a:schemeClr val="tx1"/>
                </a:solidFill>
                <a:latin typeface="Comic Sans MS" panose="030F0902030302020204" pitchFamily="66" charset="0"/>
              </a:rPr>
              <a:t> 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en-US" sz="2800" dirty="0">
                <a:solidFill>
                  <a:schemeClr val="tx1"/>
                </a:solidFill>
                <a:latin typeface="Comic Sans MS" panose="030F0902030302020204" pitchFamily="66" charset="0"/>
              </a:rPr>
              <a:t>  c</a:t>
            </a:r>
            <a:r>
              <a:rPr lang="en-US" altLang="en-US" sz="2800" baseline="-25000" dirty="0">
                <a:solidFill>
                  <a:schemeClr val="tx1"/>
                </a:solidFill>
                <a:latin typeface="Comic Sans MS" panose="030F0902030302020204" pitchFamily="66" charset="0"/>
              </a:rPr>
              <a:t>7</a:t>
            </a:r>
            <a:r>
              <a:rPr lang="en-US" altLang="en-US" sz="2800" dirty="0">
                <a:solidFill>
                  <a:schemeClr val="tx1"/>
                </a:solidFill>
                <a:latin typeface="Comic Sans MS" panose="030F0902030302020204" pitchFamily="66" charset="0"/>
              </a:rPr>
              <a:t> 	   n-1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graphicFrame>
        <p:nvGraphicFramePr>
          <p:cNvPr id="233482" name="Object 10">
            <a:extLst>
              <a:ext uri="{FF2B5EF4-FFF2-40B4-BE49-F238E27FC236}">
                <a16:creationId xmlns:a16="http://schemas.microsoft.com/office/drawing/2014/main" id="{981BCDC7-8AF7-3D0C-F5AB-23C6BE362F6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904289" y="3881438"/>
          <a:ext cx="1665287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1653500" imgH="7023100" progId="Equation.3">
                  <p:embed/>
                </p:oleObj>
              </mc:Choice>
              <mc:Fallback>
                <p:oleObj name="Equation" r:id="rId3" imgW="21653500" imgH="7023100" progId="Equation.3">
                  <p:embed/>
                  <p:pic>
                    <p:nvPicPr>
                      <p:cNvPr id="233482" name="Object 10">
                        <a:extLst>
                          <a:ext uri="{FF2B5EF4-FFF2-40B4-BE49-F238E27FC236}">
                            <a16:creationId xmlns:a16="http://schemas.microsoft.com/office/drawing/2014/main" id="{981BCDC7-8AF7-3D0C-F5AB-23C6BE362F6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04289" y="3881438"/>
                        <a:ext cx="1665287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3483" name="Object 11">
            <a:extLst>
              <a:ext uri="{FF2B5EF4-FFF2-40B4-BE49-F238E27FC236}">
                <a16:creationId xmlns:a16="http://schemas.microsoft.com/office/drawing/2014/main" id="{C7947322-040E-86C2-6A41-D3AB8C55A76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007476" y="4510088"/>
          <a:ext cx="1331913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7551400" imgH="7023100" progId="Equation.3">
                  <p:embed/>
                </p:oleObj>
              </mc:Choice>
              <mc:Fallback>
                <p:oleObj name="Equation" r:id="rId5" imgW="17551400" imgH="7023100" progId="Equation.3">
                  <p:embed/>
                  <p:pic>
                    <p:nvPicPr>
                      <p:cNvPr id="233483" name="Object 11">
                        <a:extLst>
                          <a:ext uri="{FF2B5EF4-FFF2-40B4-BE49-F238E27FC236}">
                            <a16:creationId xmlns:a16="http://schemas.microsoft.com/office/drawing/2014/main" id="{C7947322-040E-86C2-6A41-D3AB8C55A76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7476" y="4510088"/>
                        <a:ext cx="1331913" cy="531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3484" name="Object 12">
            <a:extLst>
              <a:ext uri="{FF2B5EF4-FFF2-40B4-BE49-F238E27FC236}">
                <a16:creationId xmlns:a16="http://schemas.microsoft.com/office/drawing/2014/main" id="{8CD7D305-57E4-45F8-A9BE-F6897264D9F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015413" y="5187951"/>
          <a:ext cx="1333500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7551400" imgH="7023100" progId="Equation.3">
                  <p:embed/>
                </p:oleObj>
              </mc:Choice>
              <mc:Fallback>
                <p:oleObj name="Equation" r:id="rId7" imgW="17551400" imgH="7023100" progId="Equation.3">
                  <p:embed/>
                  <p:pic>
                    <p:nvPicPr>
                      <p:cNvPr id="233484" name="Object 12">
                        <a:extLst>
                          <a:ext uri="{FF2B5EF4-FFF2-40B4-BE49-F238E27FC236}">
                            <a16:creationId xmlns:a16="http://schemas.microsoft.com/office/drawing/2014/main" id="{8CD7D305-57E4-45F8-A9BE-F6897264D9F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5413" y="5187951"/>
                        <a:ext cx="1333500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3485" name="Group 13">
            <a:extLst>
              <a:ext uri="{FF2B5EF4-FFF2-40B4-BE49-F238E27FC236}">
                <a16:creationId xmlns:a16="http://schemas.microsoft.com/office/drawing/2014/main" id="{C11E60B4-6593-900C-865E-DBBF00C2B6F4}"/>
              </a:ext>
            </a:extLst>
          </p:cNvPr>
          <p:cNvGrpSpPr>
            <a:grpSpLocks/>
          </p:cNvGrpSpPr>
          <p:nvPr/>
        </p:nvGrpSpPr>
        <p:grpSpPr bwMode="auto">
          <a:xfrm>
            <a:off x="1595438" y="4857750"/>
            <a:ext cx="1655762" cy="1214438"/>
            <a:chOff x="99" y="2286"/>
            <a:chExt cx="1043" cy="765"/>
          </a:xfrm>
        </p:grpSpPr>
        <p:sp>
          <p:nvSpPr>
            <p:cNvPr id="233486" name="Text Box 14">
              <a:extLst>
                <a:ext uri="{FF2B5EF4-FFF2-40B4-BE49-F238E27FC236}">
                  <a16:creationId xmlns:a16="http://schemas.microsoft.com/office/drawing/2014/main" id="{8CDB565A-9000-7255-D4EF-12852F0946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" y="2286"/>
              <a:ext cx="1043" cy="5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Symbol" pitchFamily="2" charset="2"/>
                <a:buChar char="»"/>
              </a:pPr>
              <a:r>
                <a:rPr lang="en-US" altLang="en-US" sz="2800">
                  <a:solidFill>
                    <a:srgbClr val="CC0000"/>
                  </a:solidFill>
                  <a:latin typeface="Comic Sans MS" panose="030F0902030302020204" pitchFamily="66" charset="0"/>
                  <a:sym typeface="Symbol" pitchFamily="2" charset="2"/>
                </a:rPr>
                <a:t>n</a:t>
              </a:r>
            </a:p>
            <a:p>
              <a:pPr>
                <a:buFont typeface="Symbol" pitchFamily="2" charset="2"/>
                <a:buNone/>
              </a:pPr>
              <a:r>
                <a:rPr lang="en-US" altLang="en-US" sz="2400">
                  <a:solidFill>
                    <a:srgbClr val="CC0000"/>
                  </a:solidFill>
                  <a:latin typeface="Comic Sans MS" panose="030F0902030302020204" pitchFamily="66" charset="0"/>
                  <a:sym typeface="Symbol" pitchFamily="2" charset="2"/>
                </a:rPr>
                <a:t>exchanges</a:t>
              </a:r>
            </a:p>
          </p:txBody>
        </p:sp>
        <p:sp>
          <p:nvSpPr>
            <p:cNvPr id="233487" name="Freeform 15">
              <a:extLst>
                <a:ext uri="{FF2B5EF4-FFF2-40B4-BE49-F238E27FC236}">
                  <a16:creationId xmlns:a16="http://schemas.microsoft.com/office/drawing/2014/main" id="{06EFB5FB-2FA3-0A76-ED93-2CB730AB1BB5}"/>
                </a:ext>
              </a:extLst>
            </p:cNvPr>
            <p:cNvSpPr>
              <a:spLocks/>
            </p:cNvSpPr>
            <p:nvPr/>
          </p:nvSpPr>
          <p:spPr bwMode="auto">
            <a:xfrm rot="5400000" flipV="1">
              <a:off x="698" y="2813"/>
              <a:ext cx="208" cy="267"/>
            </a:xfrm>
            <a:custGeom>
              <a:avLst/>
              <a:gdLst>
                <a:gd name="T0" fmla="*/ 0 w 208"/>
                <a:gd name="T1" fmla="*/ 0 h 270"/>
                <a:gd name="T2" fmla="*/ 171 w 208"/>
                <a:gd name="T3" fmla="*/ 110 h 270"/>
                <a:gd name="T4" fmla="*/ 208 w 208"/>
                <a:gd name="T5" fmla="*/ 27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8" h="270">
                  <a:moveTo>
                    <a:pt x="0" y="0"/>
                  </a:moveTo>
                  <a:cubicBezTo>
                    <a:pt x="68" y="32"/>
                    <a:pt x="136" y="65"/>
                    <a:pt x="171" y="110"/>
                  </a:cubicBezTo>
                  <a:cubicBezTo>
                    <a:pt x="206" y="155"/>
                    <a:pt x="207" y="212"/>
                    <a:pt x="208" y="27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233488" name="Object 16">
            <a:extLst>
              <a:ext uri="{FF2B5EF4-FFF2-40B4-BE49-F238E27FC236}">
                <a16:creationId xmlns:a16="http://schemas.microsoft.com/office/drawing/2014/main" id="{82E37765-7BAB-F9E1-FC58-A8AD412BA6D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60538" y="6323014"/>
          <a:ext cx="7950200" cy="53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24637800" imgH="10236200" progId="Equation.DSMT4">
                  <p:embed/>
                </p:oleObj>
              </mc:Choice>
              <mc:Fallback>
                <p:oleObj name="Equation" r:id="rId9" imgW="124637800" imgH="10236200" progId="Equation.DSMT4">
                  <p:embed/>
                  <p:pic>
                    <p:nvPicPr>
                      <p:cNvPr id="233488" name="Object 16">
                        <a:extLst>
                          <a:ext uri="{FF2B5EF4-FFF2-40B4-BE49-F238E27FC236}">
                            <a16:creationId xmlns:a16="http://schemas.microsoft.com/office/drawing/2014/main" id="{82E37765-7BAB-F9E1-FC58-A8AD412BA6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0538" y="6323014"/>
                        <a:ext cx="7950200" cy="534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058BF-051A-2B00-676F-D0803102C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93B8E-A937-9C11-D16F-BEDFB5F0DF8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91C51E-57C5-E0FC-2933-D486BDA902D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421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">
            <a:extLst>
              <a:ext uri="{FF2B5EF4-FFF2-40B4-BE49-F238E27FC236}">
                <a16:creationId xmlns:a16="http://schemas.microsoft.com/office/drawing/2014/main" id="{15F370F2-8731-64CA-C0FC-A7194513AD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endParaRPr lang="en-US" altLang="tr-TR" sz="1400"/>
          </a:p>
        </p:txBody>
      </p:sp>
      <p:sp>
        <p:nvSpPr>
          <p:cNvPr id="13315" name="Text Box 2">
            <a:extLst>
              <a:ext uri="{FF2B5EF4-FFF2-40B4-BE49-F238E27FC236}">
                <a16:creationId xmlns:a16="http://schemas.microsoft.com/office/drawing/2014/main" id="{F7B0489A-2EF2-A141-4396-01B79EA7D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457200"/>
            <a:ext cx="7772400" cy="838200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altLang="tr-TR" sz="4000" b="1" dirty="0">
                <a:solidFill>
                  <a:schemeClr val="tx1"/>
                </a:solidFill>
              </a:rPr>
              <a:t>Sorting Algorithms</a:t>
            </a:r>
          </a:p>
        </p:txBody>
      </p:sp>
      <p:sp>
        <p:nvSpPr>
          <p:cNvPr id="13316" name="Text Box 3">
            <a:extLst>
              <a:ext uri="{FF2B5EF4-FFF2-40B4-BE49-F238E27FC236}">
                <a16:creationId xmlns:a16="http://schemas.microsoft.com/office/drawing/2014/main" id="{A8583084-2FEF-6B03-CFAD-058AE5C969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1524001"/>
            <a:ext cx="8134350" cy="4848225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/>
          <a:lstStyle>
            <a:lvl1pPr marL="339725" indent="-339725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3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 marL="739775" indent="-282575"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8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0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0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0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0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0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0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buFont typeface="Times New Roman" charset="0"/>
              <a:buChar char="•"/>
              <a:defRPr/>
            </a:pPr>
            <a:r>
              <a:rPr lang="en-US" altLang="tr-TR" dirty="0">
                <a:solidFill>
                  <a:schemeClr val="tx1"/>
                </a:solidFill>
              </a:rPr>
              <a:t>There are many sorting algorithms </a:t>
            </a:r>
          </a:p>
          <a:p>
            <a:pPr eaLnBrk="1" hangingPunct="1">
              <a:lnSpc>
                <a:spcPct val="90000"/>
              </a:lnSpc>
              <a:buFont typeface="Times New Roman" charset="0"/>
              <a:buChar char="•"/>
              <a:defRPr/>
            </a:pPr>
            <a:r>
              <a:rPr lang="en-US" altLang="tr-TR" dirty="0">
                <a:solidFill>
                  <a:schemeClr val="tx1"/>
                </a:solidFill>
              </a:rPr>
              <a:t>In this class we will learn:</a:t>
            </a:r>
          </a:p>
          <a:p>
            <a:pPr lvl="1">
              <a:lnSpc>
                <a:spcPct val="90000"/>
              </a:lnSpc>
              <a:buFont typeface="Times New Roman" charset="0"/>
              <a:buChar char="–"/>
              <a:defRPr/>
            </a:pPr>
            <a:r>
              <a:rPr lang="en-US" altLang="tr-TR" dirty="0">
                <a:solidFill>
                  <a:schemeClr val="tx1"/>
                </a:solidFill>
              </a:rPr>
              <a:t>Bubble Sort</a:t>
            </a:r>
          </a:p>
          <a:p>
            <a:pPr lvl="1" eaLnBrk="1" hangingPunct="1">
              <a:lnSpc>
                <a:spcPct val="90000"/>
              </a:lnSpc>
              <a:buFont typeface="Times New Roman" charset="0"/>
              <a:buChar char="–"/>
              <a:defRPr/>
            </a:pPr>
            <a:r>
              <a:rPr lang="en-US" altLang="tr-TR" dirty="0">
                <a:solidFill>
                  <a:schemeClr val="tx1"/>
                </a:solidFill>
              </a:rPr>
              <a:t>Selection Sort </a:t>
            </a:r>
          </a:p>
          <a:p>
            <a:pPr lvl="1" eaLnBrk="1" hangingPunct="1">
              <a:lnSpc>
                <a:spcPct val="90000"/>
              </a:lnSpc>
              <a:buFont typeface="Times New Roman" charset="0"/>
              <a:buChar char="–"/>
              <a:defRPr/>
            </a:pPr>
            <a:r>
              <a:rPr lang="en-US" altLang="tr-TR" dirty="0">
                <a:solidFill>
                  <a:schemeClr val="tx1"/>
                </a:solidFill>
              </a:rPr>
              <a:t>Insertion Sort</a:t>
            </a:r>
          </a:p>
          <a:p>
            <a:pPr lvl="1" eaLnBrk="1" hangingPunct="1">
              <a:lnSpc>
                <a:spcPct val="90000"/>
              </a:lnSpc>
              <a:buFont typeface="Times New Roman" charset="0"/>
              <a:buChar char="–"/>
              <a:defRPr/>
            </a:pPr>
            <a:r>
              <a:rPr lang="en-US" altLang="tr-TR" dirty="0">
                <a:solidFill>
                  <a:schemeClr val="tx1"/>
                </a:solidFill>
              </a:rPr>
              <a:t>Merge Sort</a:t>
            </a:r>
          </a:p>
          <a:p>
            <a:pPr lvl="1" eaLnBrk="1" hangingPunct="1">
              <a:lnSpc>
                <a:spcPct val="90000"/>
              </a:lnSpc>
              <a:buFont typeface="Times New Roman" charset="0"/>
              <a:buChar char="–"/>
              <a:defRPr/>
            </a:pPr>
            <a:r>
              <a:rPr lang="en-US" altLang="tr-TR" dirty="0">
                <a:solidFill>
                  <a:schemeClr val="tx1"/>
                </a:solidFill>
              </a:rPr>
              <a:t>Quick Sort</a:t>
            </a:r>
          </a:p>
          <a:p>
            <a:pPr lvl="2">
              <a:lnSpc>
                <a:spcPct val="90000"/>
              </a:lnSpc>
              <a:spcBef>
                <a:spcPts val="700"/>
              </a:spcBef>
              <a:buFont typeface="Times New Roman" charset="0"/>
              <a:buChar char="–"/>
              <a:defRPr/>
            </a:pPr>
            <a:r>
              <a:rPr lang="en-US" altLang="tr-TR" dirty="0">
                <a:solidFill>
                  <a:schemeClr val="tx1"/>
                </a:solidFill>
              </a:rPr>
              <a:t>Bogo sort and Sleep sort are some bad/slow algorithms</a:t>
            </a:r>
          </a:p>
          <a:p>
            <a:pPr eaLnBrk="1" hangingPunct="1">
              <a:lnSpc>
                <a:spcPct val="90000"/>
              </a:lnSpc>
              <a:buFont typeface="Times New Roman" charset="0"/>
              <a:buChar char="•"/>
              <a:defRPr/>
            </a:pPr>
            <a:r>
              <a:rPr lang="en-US" altLang="tr-TR" dirty="0">
                <a:solidFill>
                  <a:schemeClr val="tx1"/>
                </a:solidFill>
              </a:rPr>
              <a:t>These are among the most fundamental sorting algorithms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8DC843B-3FE2-1335-33FF-B8DA8876442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46538" y="228600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zh-TW" dirty="0"/>
              <a:t>Bubble Sort</a:t>
            </a:r>
          </a:p>
        </p:txBody>
      </p:sp>
      <p:pic>
        <p:nvPicPr>
          <p:cNvPr id="5123" name="Picture 2">
            <a:extLst>
              <a:ext uri="{FF2B5EF4-FFF2-40B4-BE49-F238E27FC236}">
                <a16:creationId xmlns:a16="http://schemas.microsoft.com/office/drawing/2014/main" id="{DB9349BC-2464-8F3E-180F-1483AD85AD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1" y="2590800"/>
            <a:ext cx="658813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2">
            <a:extLst>
              <a:ext uri="{FF2B5EF4-FFF2-40B4-BE49-F238E27FC236}">
                <a16:creationId xmlns:a16="http://schemas.microsoft.com/office/drawing/2014/main" id="{A4275932-FE5A-DB37-A449-728308DD32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038600"/>
            <a:ext cx="9207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2">
            <a:extLst>
              <a:ext uri="{FF2B5EF4-FFF2-40B4-BE49-F238E27FC236}">
                <a16:creationId xmlns:a16="http://schemas.microsoft.com/office/drawing/2014/main" id="{C78E5D7A-EB48-49C9-6E7C-870A144F0E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1371600"/>
            <a:ext cx="3063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2">
            <a:extLst>
              <a:ext uri="{FF2B5EF4-FFF2-40B4-BE49-F238E27FC236}">
                <a16:creationId xmlns:a16="http://schemas.microsoft.com/office/drawing/2014/main" id="{AAA3FAAA-DC69-3F8B-3E7F-A153E30497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400" y="3962400"/>
            <a:ext cx="10731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2">
            <a:extLst>
              <a:ext uri="{FF2B5EF4-FFF2-40B4-BE49-F238E27FC236}">
                <a16:creationId xmlns:a16="http://schemas.microsoft.com/office/drawing/2014/main" id="{39A04B91-AFFA-9853-D8DC-AEA28A493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1" y="5181600"/>
            <a:ext cx="5365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7C60C292-FB09-18D2-1002-95234AEE8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6147" name="Content Placeholder 2">
            <a:extLst>
              <a:ext uri="{FF2B5EF4-FFF2-40B4-BE49-F238E27FC236}">
                <a16:creationId xmlns:a16="http://schemas.microsoft.com/office/drawing/2014/main" id="{4E68A582-62B9-B4D3-9A71-324E601EC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6148" name="Group 10">
            <a:extLst>
              <a:ext uri="{FF2B5EF4-FFF2-40B4-BE49-F238E27FC236}">
                <a16:creationId xmlns:a16="http://schemas.microsoft.com/office/drawing/2014/main" id="{B915E1DC-1B26-C206-4F9A-2AA64797C765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53D7AE5-4514-C4FF-90B7-0EE3050FB4CB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46FDC7C5-57E0-A78E-8AA0-2004DBD69DDF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6CD0327-7914-BFBF-2657-21AC9B316B24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CF10CE3-6EAC-6FAE-3328-64C13FB34346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70446DA-DE8C-7F5E-528E-B483D83C2F31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AD8E203-3889-1F46-99F4-3DFBED4D1182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97C4FB2D-122C-F0AC-7BF9-50DD9F928BDA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5     7     2     6     9    3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A4E67CAF-8ACC-E8AD-38F5-563F43B21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7171" name="Content Placeholder 2">
            <a:extLst>
              <a:ext uri="{FF2B5EF4-FFF2-40B4-BE49-F238E27FC236}">
                <a16:creationId xmlns:a16="http://schemas.microsoft.com/office/drawing/2014/main" id="{76508935-3E38-8714-9276-A5EC5B323F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dirty="0"/>
          </a:p>
        </p:txBody>
      </p:sp>
      <p:grpSp>
        <p:nvGrpSpPr>
          <p:cNvPr id="7172" name="Group 10">
            <a:extLst>
              <a:ext uri="{FF2B5EF4-FFF2-40B4-BE49-F238E27FC236}">
                <a16:creationId xmlns:a16="http://schemas.microsoft.com/office/drawing/2014/main" id="{58E97E27-FE26-CA19-6796-678B8085C666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4F5E802-8CE5-75DB-5E19-0FE01A295DE7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8959F0C-8D07-B462-764B-ECE28D8622B9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9FC2936-DD0C-629D-5CF9-517E5BB78A9B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9FED953-62D3-8316-A218-54A76EC17C81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44EAE84-ED96-EA13-5AA6-CC4660CF2806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0968EF3-EFCC-AEE0-F663-18B798722EE7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0482174-3CC0-0A51-D2B0-D91688C851F2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5     7     2     6     9    3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FA1A2C5-39BE-D6A3-3395-A33461138E8A}"/>
              </a:ext>
            </a:extLst>
          </p:cNvPr>
          <p:cNvSpPr/>
          <p:nvPr/>
        </p:nvSpPr>
        <p:spPr>
          <a:xfrm>
            <a:off x="4059238" y="2847975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AF4ECC7-82DD-E47A-EB6E-3D3886D71154}"/>
              </a:ext>
            </a:extLst>
          </p:cNvPr>
          <p:cNvSpPr/>
          <p:nvPr/>
        </p:nvSpPr>
        <p:spPr>
          <a:xfrm>
            <a:off x="4768850" y="2843213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85C4023A-C765-2BC6-2226-8000F51ED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Bubble Sort</a:t>
            </a:r>
          </a:p>
        </p:txBody>
      </p:sp>
      <p:sp>
        <p:nvSpPr>
          <p:cNvPr id="8195" name="Content Placeholder 2">
            <a:extLst>
              <a:ext uri="{FF2B5EF4-FFF2-40B4-BE49-F238E27FC236}">
                <a16:creationId xmlns:a16="http://schemas.microsoft.com/office/drawing/2014/main" id="{9C93897E-5815-397B-AB78-4268B3BF00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8196" name="Group 10">
            <a:extLst>
              <a:ext uri="{FF2B5EF4-FFF2-40B4-BE49-F238E27FC236}">
                <a16:creationId xmlns:a16="http://schemas.microsoft.com/office/drawing/2014/main" id="{391C48BF-C2DA-9124-5A14-9CF6FE317500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895600"/>
            <a:ext cx="4114800" cy="609600"/>
            <a:chOff x="2514600" y="2971800"/>
            <a:chExt cx="4114800" cy="609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E0FD6B1-674B-2359-9832-C2B7D913A13F}"/>
                </a:ext>
              </a:extLst>
            </p:cNvPr>
            <p:cNvSpPr/>
            <p:nvPr/>
          </p:nvSpPr>
          <p:spPr>
            <a:xfrm>
              <a:off x="2514600" y="2971800"/>
              <a:ext cx="4114800" cy="609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A86379D-B391-AE65-9D38-2C79076280F6}"/>
                </a:ext>
              </a:extLst>
            </p:cNvPr>
            <p:cNvCxnSpPr/>
            <p:nvPr/>
          </p:nvCxnSpPr>
          <p:spPr>
            <a:xfrm>
              <a:off x="32004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705850A-B130-1E23-FF65-5495AAF3C32A}"/>
                </a:ext>
              </a:extLst>
            </p:cNvPr>
            <p:cNvCxnSpPr/>
            <p:nvPr/>
          </p:nvCxnSpPr>
          <p:spPr>
            <a:xfrm>
              <a:off x="38862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FA666EC-8009-991F-9682-336560CB5EF9}"/>
                </a:ext>
              </a:extLst>
            </p:cNvPr>
            <p:cNvCxnSpPr/>
            <p:nvPr/>
          </p:nvCxnSpPr>
          <p:spPr>
            <a:xfrm>
              <a:off x="45720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63C4B80-63F1-FE48-73A6-A6AC20AD8D88}"/>
                </a:ext>
              </a:extLst>
            </p:cNvPr>
            <p:cNvCxnSpPr/>
            <p:nvPr/>
          </p:nvCxnSpPr>
          <p:spPr>
            <a:xfrm>
              <a:off x="52578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FA5E499-44AF-02E2-D63B-7880C1BDE4EF}"/>
                </a:ext>
              </a:extLst>
            </p:cNvPr>
            <p:cNvCxnSpPr/>
            <p:nvPr/>
          </p:nvCxnSpPr>
          <p:spPr>
            <a:xfrm>
              <a:off x="5943600" y="2971800"/>
              <a:ext cx="0" cy="609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01C18B9-1B2A-BA75-9FC2-8C9760355143}"/>
              </a:ext>
            </a:extLst>
          </p:cNvPr>
          <p:cNvSpPr txBox="1"/>
          <p:nvPr/>
        </p:nvSpPr>
        <p:spPr>
          <a:xfrm>
            <a:off x="4114800" y="2895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5     7     2     6     9    3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497AA16E-ECF0-57A9-5A89-D087E7CE6FF1}"/>
              </a:ext>
            </a:extLst>
          </p:cNvPr>
          <p:cNvSpPr/>
          <p:nvPr/>
        </p:nvSpPr>
        <p:spPr>
          <a:xfrm>
            <a:off x="5105400" y="2514600"/>
            <a:ext cx="762000" cy="457200"/>
          </a:xfrm>
          <a:prstGeom prst="arc">
            <a:avLst>
              <a:gd name="adj1" fmla="val 10788226"/>
              <a:gd name="adj2" fmla="val 0"/>
            </a:avLst>
          </a:prstGeom>
          <a:ln w="254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748F32D-6189-BCC9-3C7D-F3D92D74DD16}"/>
              </a:ext>
            </a:extLst>
          </p:cNvPr>
          <p:cNvSpPr/>
          <p:nvPr/>
        </p:nvSpPr>
        <p:spPr>
          <a:xfrm>
            <a:off x="5473700" y="2849563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563FC63-7AE1-9C5C-D679-A9CE5106C531}"/>
              </a:ext>
            </a:extLst>
          </p:cNvPr>
          <p:cNvSpPr/>
          <p:nvPr/>
        </p:nvSpPr>
        <p:spPr>
          <a:xfrm>
            <a:off x="4768850" y="2843213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1923</TotalTime>
  <Words>1260</Words>
  <Application>Microsoft Macintosh PowerPoint</Application>
  <PresentationFormat>Widescreen</PresentationFormat>
  <Paragraphs>291</Paragraphs>
  <Slides>43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57" baseType="lpstr">
      <vt:lpstr>Arial</vt:lpstr>
      <vt:lpstr>Calibri</vt:lpstr>
      <vt:lpstr>Century Gothic</vt:lpstr>
      <vt:lpstr>Comic Sans MS</vt:lpstr>
      <vt:lpstr>Courier New</vt:lpstr>
      <vt:lpstr>Monotype Corsiva</vt:lpstr>
      <vt:lpstr>Symbol</vt:lpstr>
      <vt:lpstr>Times</vt:lpstr>
      <vt:lpstr>Times New Roman</vt:lpstr>
      <vt:lpstr>Wingdings</vt:lpstr>
      <vt:lpstr>Wingdings 3</vt:lpstr>
      <vt:lpstr>Ion</vt:lpstr>
      <vt:lpstr>Paint Shop Pro Image</vt:lpstr>
      <vt:lpstr>Equation</vt:lpstr>
      <vt:lpstr>Data Structures and algorithms</vt:lpstr>
      <vt:lpstr>Outline</vt:lpstr>
      <vt:lpstr>PowerPoint Presentation</vt:lpstr>
      <vt:lpstr>PowerPoint Presentation</vt:lpstr>
      <vt:lpstr>PowerPoint Presentation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Complexity of Bubble Sort</vt:lpstr>
      <vt:lpstr>Insertion Sort</vt:lpstr>
      <vt:lpstr>Insertion Sort</vt:lpstr>
      <vt:lpstr>Insertion Sort</vt:lpstr>
      <vt:lpstr>Insertion Sort</vt:lpstr>
      <vt:lpstr>Insertion Sort</vt:lpstr>
      <vt:lpstr>Insertion Sort</vt:lpstr>
      <vt:lpstr>Insertion sort code</vt:lpstr>
      <vt:lpstr>Selection Sort</vt:lpstr>
      <vt:lpstr>Example</vt:lpstr>
      <vt:lpstr>Selection sort code</vt:lpstr>
      <vt:lpstr>Selection Sort</vt:lpstr>
      <vt:lpstr>Analysis of Selection Sort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Structures and algorithms</dc:title>
  <dc:creator>Anwarul Patwary</dc:creator>
  <cp:lastModifiedBy>Anwarul Patwary</cp:lastModifiedBy>
  <cp:revision>1</cp:revision>
  <dcterms:created xsi:type="dcterms:W3CDTF">2022-10-23T03:39:22Z</dcterms:created>
  <dcterms:modified xsi:type="dcterms:W3CDTF">2022-11-02T00:25:45Z</dcterms:modified>
</cp:coreProperties>
</file>