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5"/>
    <p:restoredTop sz="94669"/>
  </p:normalViewPr>
  <p:slideViewPr>
    <p:cSldViewPr snapToGrid="0">
      <p:cViewPr varScale="1">
        <p:scale>
          <a:sx n="91" d="100"/>
          <a:sy n="91" d="100"/>
        </p:scale>
        <p:origin x="8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warul Patwary" userId="e9f82bcb-ad83-4f66-80e6-a524eca623fa" providerId="ADAL" clId="{F77864F4-0F40-4668-808F-55B22B82393C}"/>
    <pc:docChg chg="delSld">
      <pc:chgData name="Anwarul Patwary" userId="e9f82bcb-ad83-4f66-80e6-a524eca623fa" providerId="ADAL" clId="{F77864F4-0F40-4668-808F-55B22B82393C}" dt="2022-10-27T09:11:18.359" v="0" actId="47"/>
      <pc:docMkLst>
        <pc:docMk/>
      </pc:docMkLst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13230986" sldId="25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59125852" sldId="25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04431345" sldId="26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06864518" sldId="26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713270426" sldId="26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007570926" sldId="265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821974215" sldId="26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26010750" sldId="26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954063522" sldId="271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647815333" sldId="27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799931483" sldId="27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03102874" sldId="27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385350951" sldId="27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9240236" sldId="27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32932883" sldId="27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04557843" sldId="28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32267270" sldId="33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645585274" sldId="40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41617251" sldId="40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402781675" sldId="40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13729373" sldId="409"/>
        </pc:sldMkLst>
      </pc:sldChg>
    </pc:docChg>
  </pc:docChgLst>
  <pc:docChgLst>
    <pc:chgData name="Anwarul Patwary" userId="e9f82bcb-ad83-4f66-80e6-a524eca623fa" providerId="ADAL" clId="{73C448CF-3FC6-44AA-BDD0-52C8E9E94ABC}"/>
    <pc:docChg chg="undo custSel addSld delSld modSld">
      <pc:chgData name="Anwarul Patwary" userId="e9f82bcb-ad83-4f66-80e6-a524eca623fa" providerId="ADAL" clId="{73C448CF-3FC6-44AA-BDD0-52C8E9E94ABC}" dt="2022-10-24T06:57:15.671" v="2693" actId="478"/>
      <pc:docMkLst>
        <pc:docMk/>
      </pc:docMkLst>
      <pc:sldChg chg="addSp delSp modSp new mod setBg addAnim delAnim setClrOvrMap delDesignElem">
        <pc:chgData name="Anwarul Patwary" userId="e9f82bcb-ad83-4f66-80e6-a524eca623fa" providerId="ADAL" clId="{73C448CF-3FC6-44AA-BDD0-52C8E9E94ABC}" dt="2022-10-23T07:35:23.429" v="1248" actId="27636"/>
        <pc:sldMkLst>
          <pc:docMk/>
          <pc:sldMk cId="355904997" sldId="256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55904997" sldId="256"/>
            <ac:spMk id="2" creationId="{73636545-AA59-4F39-8D8A-53DD0288C018}"/>
          </ac:spMkLst>
        </pc:spChg>
        <pc:spChg chg="mod">
          <ac:chgData name="Anwarul Patwary" userId="e9f82bcb-ad83-4f66-80e6-a524eca623fa" providerId="ADAL" clId="{73C448CF-3FC6-44AA-BDD0-52C8E9E94ABC}" dt="2022-10-23T07:35:23.429" v="1248" actId="27636"/>
          <ac:spMkLst>
            <pc:docMk/>
            <pc:sldMk cId="355904997" sldId="256"/>
            <ac:spMk id="3" creationId="{9E81A027-BDFA-49F3-B28F-2563668DD8AC}"/>
          </ac:spMkLst>
        </pc:spChg>
        <pc:spChg chg="add del">
          <ac:chgData name="Anwarul Patwary" userId="e9f82bcb-ad83-4f66-80e6-a524eca623fa" providerId="ADAL" clId="{73C448CF-3FC6-44AA-BDD0-52C8E9E94ABC}" dt="2022-10-23T07:34:49.424" v="1245" actId="26606"/>
          <ac:spMkLst>
            <pc:docMk/>
            <pc:sldMk cId="355904997" sldId="256"/>
            <ac:spMk id="6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04.713" v="1236" actId="26606"/>
          <ac:spMkLst>
            <pc:docMk/>
            <pc:sldMk cId="355904997" sldId="256"/>
            <ac:spMk id="9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48.409" v="1244" actId="26606"/>
          <ac:spMkLst>
            <pc:docMk/>
            <pc:sldMk cId="355904997" sldId="256"/>
            <ac:spMk id="12" creationId="{71B2258F-86CA-4D4D-8270-BC05FCDEBFB3}"/>
          </ac:spMkLst>
        </pc:spChg>
        <pc:picChg chg="add del">
          <ac:chgData name="Anwarul Patwary" userId="e9f82bcb-ad83-4f66-80e6-a524eca623fa" providerId="ADAL" clId="{73C448CF-3FC6-44AA-BDD0-52C8E9E94ABC}" dt="2022-10-23T07:34:04.713" v="1236" actId="26606"/>
          <ac:picMkLst>
            <pc:docMk/>
            <pc:sldMk cId="355904997" sldId="256"/>
            <ac:picMk id="5" creationId="{629A24F5-A33C-E25A-0D75-570A74BE3DF4}"/>
          </ac:picMkLst>
        </pc:picChg>
        <pc:picChg chg="add del">
          <ac:chgData name="Anwarul Patwary" userId="e9f82bcb-ad83-4f66-80e6-a524eca623fa" providerId="ADAL" clId="{73C448CF-3FC6-44AA-BDD0-52C8E9E94ABC}" dt="2022-10-23T07:34:49.424" v="1245" actId="26606"/>
          <ac:picMkLst>
            <pc:docMk/>
            <pc:sldMk cId="355904997" sldId="256"/>
            <ac:picMk id="7" creationId="{AD1E6A4F-4E3B-A3B3-2086-69DCE1B3DDED}"/>
          </ac:picMkLst>
        </pc:pic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903578438" sldId="257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2" creationId="{E88F050E-30EB-4C9A-BDF8-264D1F6ED4B2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3" creationId="{72351036-8044-4FA8-B22E-72E2F2D6DA74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18:44.224" v="1734" actId="14100"/>
        <pc:sldMkLst>
          <pc:docMk/>
          <pc:sldMk cId="1913230986" sldId="258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913230986" sldId="258"/>
            <ac:spMk id="2" creationId="{7748CF36-041D-4D6E-AE7F-39C331DD316E}"/>
          </ac:spMkLst>
        </pc:spChg>
        <pc:spChg chg="mod">
          <ac:chgData name="Anwarul Patwary" userId="e9f82bcb-ad83-4f66-80e6-a524eca623fa" providerId="ADAL" clId="{73C448CF-3FC6-44AA-BDD0-52C8E9E94ABC}" dt="2022-10-23T23:36:52.344" v="1694" actId="20577"/>
          <ac:spMkLst>
            <pc:docMk/>
            <pc:sldMk cId="1913230986" sldId="258"/>
            <ac:spMk id="3" creationId="{EC51AC15-B814-4CF2-826D-494D19CF604C}"/>
          </ac:spMkLst>
        </pc:spChg>
        <pc:spChg chg="add mod">
          <ac:chgData name="Anwarul Patwary" userId="e9f82bcb-ad83-4f66-80e6-a524eca623fa" providerId="ADAL" clId="{73C448CF-3FC6-44AA-BDD0-52C8E9E94ABC}" dt="2022-10-24T00:18:44.224" v="1734" actId="14100"/>
          <ac:spMkLst>
            <pc:docMk/>
            <pc:sldMk cId="1913230986" sldId="258"/>
            <ac:spMk id="4" creationId="{DB3F3368-0527-4444-A140-317F3EF9781B}"/>
          </ac:spMkLst>
        </pc:sp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3759125852" sldId="259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2" creationId="{6BA78AA2-3AE1-4726-B478-5B1345537DE5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3" creationId="{8000873E-C804-470C-A9A2-81BF6C2959CA}"/>
          </ac:spMkLst>
        </pc:spChg>
      </pc:sldChg>
      <pc:sldChg chg="modSp new mod">
        <pc:chgData name="Anwarul Patwary" userId="e9f82bcb-ad83-4f66-80e6-a524eca623fa" providerId="ADAL" clId="{73C448CF-3FC6-44AA-BDD0-52C8E9E94ABC}" dt="2022-10-24T00:34:37.560" v="1772" actId="113"/>
        <pc:sldMkLst>
          <pc:docMk/>
          <pc:sldMk cId="804431345" sldId="260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804431345" sldId="260"/>
            <ac:spMk id="2" creationId="{CFC88784-7267-4FE1-A203-D99F4BF0ABFF}"/>
          </ac:spMkLst>
        </pc:spChg>
        <pc:spChg chg="mod">
          <ac:chgData name="Anwarul Patwary" userId="e9f82bcb-ad83-4f66-80e6-a524eca623fa" providerId="ADAL" clId="{73C448CF-3FC6-44AA-BDD0-52C8E9E94ABC}" dt="2022-10-24T00:34:37.560" v="1772" actId="113"/>
          <ac:spMkLst>
            <pc:docMk/>
            <pc:sldMk cId="804431345" sldId="260"/>
            <ac:spMk id="3" creationId="{F7665041-5F94-4F08-8F18-D9473E007E59}"/>
          </ac:spMkLst>
        </pc:spChg>
      </pc:sldChg>
      <pc:sldChg chg="modSp new del mod">
        <pc:chgData name="Anwarul Patwary" userId="e9f82bcb-ad83-4f66-80e6-a524eca623fa" providerId="ADAL" clId="{73C448CF-3FC6-44AA-BDD0-52C8E9E94ABC}" dt="2022-10-23T23:16:51.016" v="1249" actId="47"/>
        <pc:sldMkLst>
          <pc:docMk/>
          <pc:sldMk cId="1785567453" sldId="261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2" creationId="{86C24826-D404-49D9-BA38-C86BC6286EC0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3" creationId="{7623E1E6-4B31-4F1E-9FB0-40F7EB4C5BEC}"/>
          </ac:spMkLst>
        </pc:spChg>
      </pc:sldChg>
      <pc:sldChg chg="addSp delSp modSp new mod">
        <pc:chgData name="Anwarul Patwary" userId="e9f82bcb-ad83-4f66-80e6-a524eca623fa" providerId="ADAL" clId="{73C448CF-3FC6-44AA-BDD0-52C8E9E94ABC}" dt="2022-10-24T06:52:21.053" v="2560" actId="478"/>
        <pc:sldMkLst>
          <pc:docMk/>
          <pc:sldMk cId="3706864518" sldId="262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06864518" sldId="262"/>
            <ac:spMk id="2" creationId="{A5E23BF2-2E11-4054-AAFF-1A20FB422223}"/>
          </ac:spMkLst>
        </pc:spChg>
        <pc:spChg chg="mod">
          <ac:chgData name="Anwarul Patwary" userId="e9f82bcb-ad83-4f66-80e6-a524eca623fa" providerId="ADAL" clId="{73C448CF-3FC6-44AA-BDD0-52C8E9E94ABC}" dt="2022-10-23T23:19:44.118" v="1487" actId="313"/>
          <ac:spMkLst>
            <pc:docMk/>
            <pc:sldMk cId="3706864518" sldId="262"/>
            <ac:spMk id="3" creationId="{FDA759D5-1E14-4F16-973B-D09E55D2BC9A}"/>
          </ac:spMkLst>
        </pc:spChg>
        <pc:spChg chg="add del mod">
          <ac:chgData name="Anwarul Patwary" userId="e9f82bcb-ad83-4f66-80e6-a524eca623fa" providerId="ADAL" clId="{73C448CF-3FC6-44AA-BDD0-52C8E9E94ABC}" dt="2022-10-23T23:21:12.621" v="1509" actId="11529"/>
          <ac:spMkLst>
            <pc:docMk/>
            <pc:sldMk cId="3706864518" sldId="262"/>
            <ac:spMk id="4" creationId="{FE33F6A9-0E7D-413F-A05A-C173723FFEC5}"/>
          </ac:spMkLst>
        </pc:spChg>
        <pc:spChg chg="add del">
          <ac:chgData name="Anwarul Patwary" userId="e9f82bcb-ad83-4f66-80e6-a524eca623fa" providerId="ADAL" clId="{73C448CF-3FC6-44AA-BDD0-52C8E9E94ABC}" dt="2022-10-24T00:38:44.343" v="1774" actId="11529"/>
          <ac:spMkLst>
            <pc:docMk/>
            <pc:sldMk cId="3706864518" sldId="262"/>
            <ac:spMk id="7" creationId="{A1D7AE34-7128-443F-A7FA-0A4C1A767746}"/>
          </ac:spMkLst>
        </pc:spChg>
        <pc:spChg chg="add mod">
          <ac:chgData name="Anwarul Patwary" userId="e9f82bcb-ad83-4f66-80e6-a524eca623fa" providerId="ADAL" clId="{73C448CF-3FC6-44AA-BDD0-52C8E9E94ABC}" dt="2022-10-24T00:41:33.184" v="1918" actId="20577"/>
          <ac:spMkLst>
            <pc:docMk/>
            <pc:sldMk cId="3706864518" sldId="262"/>
            <ac:spMk id="8" creationId="{D6D0D000-4B8A-44B3-8942-E691C540F7B1}"/>
          </ac:spMkLst>
        </pc:spChg>
        <pc:grpChg chg="del mod">
          <ac:chgData name="Anwarul Patwary" userId="e9f82bcb-ad83-4f66-80e6-a524eca623fa" providerId="ADAL" clId="{73C448CF-3FC6-44AA-BDD0-52C8E9E94ABC}" dt="2022-10-24T06:51:58.984" v="2549" actId="478"/>
          <ac:grpSpMkLst>
            <pc:docMk/>
            <pc:sldMk cId="3706864518" sldId="262"/>
            <ac:grpSpMk id="17" creationId="{C222DFE2-3401-45C8-8B87-E46F3378093C}"/>
          </ac:grpSpMkLst>
        </pc:grpChg>
        <pc:grpChg chg="del mod">
          <ac:chgData name="Anwarul Patwary" userId="e9f82bcb-ad83-4f66-80e6-a524eca623fa" providerId="ADAL" clId="{73C448CF-3FC6-44AA-BDD0-52C8E9E94ABC}" dt="2022-10-24T00:44:05.810" v="1933"/>
          <ac:grpSpMkLst>
            <pc:docMk/>
            <pc:sldMk cId="3706864518" sldId="262"/>
            <ac:grpSpMk id="21" creationId="{F5E58693-D3ED-44B4-ABD6-00F31F3C4DB0}"/>
          </ac:grpSpMkLst>
        </pc:grpChg>
        <pc:grpChg chg="del mod">
          <ac:chgData name="Anwarul Patwary" userId="e9f82bcb-ad83-4f66-80e6-a524eca623fa" providerId="ADAL" clId="{73C448CF-3FC6-44AA-BDD0-52C8E9E94ABC}" dt="2022-10-24T00:44:14.633" v="1937"/>
          <ac:grpSpMkLst>
            <pc:docMk/>
            <pc:sldMk cId="3706864518" sldId="262"/>
            <ac:grpSpMk id="23" creationId="{1F70DBF8-9180-4369-8683-1EA7EBC7A723}"/>
          </ac:grpSpMkLst>
        </pc:grpChg>
        <pc:grpChg chg="del mod">
          <ac:chgData name="Anwarul Patwary" userId="e9f82bcb-ad83-4f66-80e6-a524eca623fa" providerId="ADAL" clId="{73C448CF-3FC6-44AA-BDD0-52C8E9E94ABC}" dt="2022-10-24T00:44:28.972" v="1942"/>
          <ac:grpSpMkLst>
            <pc:docMk/>
            <pc:sldMk cId="3706864518" sldId="262"/>
            <ac:grpSpMk id="27" creationId="{1CB6CD40-52DD-4A06-AC3C-90653814F27C}"/>
          </ac:grpSpMkLst>
        </pc:grpChg>
        <pc:grpChg chg="del mod">
          <ac:chgData name="Anwarul Patwary" userId="e9f82bcb-ad83-4f66-80e6-a524eca623fa" providerId="ADAL" clId="{73C448CF-3FC6-44AA-BDD0-52C8E9E94ABC}" dt="2022-10-24T00:44:31.129" v="1944"/>
          <ac:grpSpMkLst>
            <pc:docMk/>
            <pc:sldMk cId="3706864518" sldId="262"/>
            <ac:grpSpMk id="32" creationId="{E300482B-DF97-41F1-AF40-602AC958A3BC}"/>
          </ac:grpSpMkLst>
        </pc:grpChg>
        <pc:grpChg chg="del mod">
          <ac:chgData name="Anwarul Patwary" userId="e9f82bcb-ad83-4f66-80e6-a524eca623fa" providerId="ADAL" clId="{73C448CF-3FC6-44AA-BDD0-52C8E9E94ABC}" dt="2022-10-24T00:44:39.749" v="1946"/>
          <ac:grpSpMkLst>
            <pc:docMk/>
            <pc:sldMk cId="3706864518" sldId="262"/>
            <ac:grpSpMk id="34" creationId="{563241A6-665A-444C-8A3B-FAC6D04F671D}"/>
          </ac:grpSpMkLst>
        </pc:grpChg>
        <pc:grpChg chg="del mod">
          <ac:chgData name="Anwarul Patwary" userId="e9f82bcb-ad83-4f66-80e6-a524eca623fa" providerId="ADAL" clId="{73C448CF-3FC6-44AA-BDD0-52C8E9E94ABC}" dt="2022-10-24T00:44:43.602" v="1950"/>
          <ac:grpSpMkLst>
            <pc:docMk/>
            <pc:sldMk cId="3706864518" sldId="262"/>
            <ac:grpSpMk id="36" creationId="{24EA1711-E32F-4091-BFAE-81435E3CCF4E}"/>
          </ac:grpSpMkLst>
        </pc:grpChg>
        <pc:grpChg chg="del mod">
          <ac:chgData name="Anwarul Patwary" userId="e9f82bcb-ad83-4f66-80e6-a524eca623fa" providerId="ADAL" clId="{73C448CF-3FC6-44AA-BDD0-52C8E9E94ABC}" dt="2022-10-24T00:44:46.846" v="1953"/>
          <ac:grpSpMkLst>
            <pc:docMk/>
            <pc:sldMk cId="3706864518" sldId="262"/>
            <ac:grpSpMk id="40" creationId="{0C7B5D32-F4DC-4435-ADF0-910148C31F7D}"/>
          </ac:grpSpMkLst>
        </pc:grpChg>
        <pc:grpChg chg="del mod">
          <ac:chgData name="Anwarul Patwary" userId="e9f82bcb-ad83-4f66-80e6-a524eca623fa" providerId="ADAL" clId="{73C448CF-3FC6-44AA-BDD0-52C8E9E94ABC}" dt="2022-10-24T00:44:48.074" v="1955"/>
          <ac:grpSpMkLst>
            <pc:docMk/>
            <pc:sldMk cId="3706864518" sldId="262"/>
            <ac:grpSpMk id="43" creationId="{1B5F5B00-9466-481D-A534-459629EC4281}"/>
          </ac:grpSpMkLst>
        </pc:grpChg>
        <pc:grpChg chg="del mod">
          <ac:chgData name="Anwarul Patwary" userId="e9f82bcb-ad83-4f66-80e6-a524eca623fa" providerId="ADAL" clId="{73C448CF-3FC6-44AA-BDD0-52C8E9E94ABC}" dt="2022-10-24T00:44:51.509" v="1957"/>
          <ac:grpSpMkLst>
            <pc:docMk/>
            <pc:sldMk cId="3706864518" sldId="262"/>
            <ac:grpSpMk id="45" creationId="{EE22CDD2-28D9-4ABE-8194-BC03A505F71B}"/>
          </ac:grpSpMkLst>
        </pc:grpChg>
        <pc:grpChg chg="del mod">
          <ac:chgData name="Anwarul Patwary" userId="e9f82bcb-ad83-4f66-80e6-a524eca623fa" providerId="ADAL" clId="{73C448CF-3FC6-44AA-BDD0-52C8E9E94ABC}" dt="2022-10-24T00:45:02.619" v="1960"/>
          <ac:grpSpMkLst>
            <pc:docMk/>
            <pc:sldMk cId="3706864518" sldId="262"/>
            <ac:grpSpMk id="47" creationId="{92F08C1D-681F-471E-9ED8-AE0301878D07}"/>
          </ac:grpSpMkLst>
        </pc:grpChg>
        <pc:grpChg chg="del mod">
          <ac:chgData name="Anwarul Patwary" userId="e9f82bcb-ad83-4f66-80e6-a524eca623fa" providerId="ADAL" clId="{73C448CF-3FC6-44AA-BDD0-52C8E9E94ABC}" dt="2022-10-24T00:45:07.422" v="1962"/>
          <ac:grpSpMkLst>
            <pc:docMk/>
            <pc:sldMk cId="3706864518" sldId="262"/>
            <ac:grpSpMk id="50" creationId="{E42F6E43-9162-4652-B38E-9A3B41A50759}"/>
          </ac:grpSpMkLst>
        </pc:grpChg>
        <pc:grpChg chg="del mod">
          <ac:chgData name="Anwarul Patwary" userId="e9f82bcb-ad83-4f66-80e6-a524eca623fa" providerId="ADAL" clId="{73C448CF-3FC6-44AA-BDD0-52C8E9E94ABC}" dt="2022-10-24T00:45:13.679" v="1964"/>
          <ac:grpSpMkLst>
            <pc:docMk/>
            <pc:sldMk cId="3706864518" sldId="262"/>
            <ac:grpSpMk id="52" creationId="{98D9E628-6FD4-4F8A-8031-820111E03783}"/>
          </ac:grpSpMkLst>
        </pc:grpChg>
        <pc:grpChg chg="del mod">
          <ac:chgData name="Anwarul Patwary" userId="e9f82bcb-ad83-4f66-80e6-a524eca623fa" providerId="ADAL" clId="{73C448CF-3FC6-44AA-BDD0-52C8E9E94ABC}" dt="2022-10-24T00:45:34.036" v="1971"/>
          <ac:grpSpMkLst>
            <pc:docMk/>
            <pc:sldMk cId="3706864518" sldId="262"/>
            <ac:grpSpMk id="54" creationId="{8DFBDD00-5B65-40BE-95FB-8F8E5D20EA80}"/>
          </ac:grpSpMkLst>
        </pc:grpChg>
        <pc:grpChg chg="del mod">
          <ac:chgData name="Anwarul Patwary" userId="e9f82bcb-ad83-4f66-80e6-a524eca623fa" providerId="ADAL" clId="{73C448CF-3FC6-44AA-BDD0-52C8E9E94ABC}" dt="2022-10-24T00:45:37.294" v="1975"/>
          <ac:grpSpMkLst>
            <pc:docMk/>
            <pc:sldMk cId="3706864518" sldId="262"/>
            <ac:grpSpMk id="61" creationId="{B094F6A5-160C-4077-95E4-51362841D725}"/>
          </ac:grpSpMkLst>
        </pc:grpChg>
        <pc:grpChg chg="del mod">
          <ac:chgData name="Anwarul Patwary" userId="e9f82bcb-ad83-4f66-80e6-a524eca623fa" providerId="ADAL" clId="{73C448CF-3FC6-44AA-BDD0-52C8E9E94ABC}" dt="2022-10-24T00:45:41.976" v="1982"/>
          <ac:grpSpMkLst>
            <pc:docMk/>
            <pc:sldMk cId="3706864518" sldId="262"/>
            <ac:grpSpMk id="65" creationId="{7B296AB1-0D34-4A32-8121-6438E0DF771A}"/>
          </ac:grpSpMkLst>
        </pc:grpChg>
        <pc:grpChg chg="del mod">
          <ac:chgData name="Anwarul Patwary" userId="e9f82bcb-ad83-4f66-80e6-a524eca623fa" providerId="ADAL" clId="{73C448CF-3FC6-44AA-BDD0-52C8E9E94ABC}" dt="2022-10-24T06:51:57.881" v="2548" actId="478"/>
          <ac:grpSpMkLst>
            <pc:docMk/>
            <pc:sldMk cId="3706864518" sldId="262"/>
            <ac:grpSpMk id="72" creationId="{DA875D2F-1F6A-4F63-9BE0-AFB9C59F2551}"/>
          </ac:grpSpMkLst>
        </pc:grpChg>
        <pc:grpChg chg="del mod">
          <ac:chgData name="Anwarul Patwary" userId="e9f82bcb-ad83-4f66-80e6-a524eca623fa" providerId="ADAL" clId="{73C448CF-3FC6-44AA-BDD0-52C8E9E94ABC}" dt="2022-10-24T00:45:55.903" v="1988"/>
          <ac:grpSpMkLst>
            <pc:docMk/>
            <pc:sldMk cId="3706864518" sldId="262"/>
            <ac:grpSpMk id="75" creationId="{0A52E0FC-FD17-4E29-91AD-B2A5F3E063CC}"/>
          </ac:grpSpMkLst>
        </pc:grpChg>
        <pc:grpChg chg="del mod">
          <ac:chgData name="Anwarul Patwary" userId="e9f82bcb-ad83-4f66-80e6-a524eca623fa" providerId="ADAL" clId="{73C448CF-3FC6-44AA-BDD0-52C8E9E94ABC}" dt="2022-10-24T00:46:02.977" v="1996"/>
          <ac:grpSpMkLst>
            <pc:docMk/>
            <pc:sldMk cId="3706864518" sldId="262"/>
            <ac:grpSpMk id="78" creationId="{003247B4-29AB-42DA-A2ED-D678AEF21EDE}"/>
          </ac:grpSpMkLst>
        </pc:grpChg>
        <pc:grpChg chg="del mod">
          <ac:chgData name="Anwarul Patwary" userId="e9f82bcb-ad83-4f66-80e6-a524eca623fa" providerId="ADAL" clId="{73C448CF-3FC6-44AA-BDD0-52C8E9E94ABC}" dt="2022-10-24T00:58:59.408" v="2031"/>
          <ac:grpSpMkLst>
            <pc:docMk/>
            <pc:sldMk cId="3706864518" sldId="262"/>
            <ac:grpSpMk id="86" creationId="{C8D0426F-EE6D-4B10-BCE4-B32C51AC77B8}"/>
          </ac:grpSpMkLst>
        </pc:grpChg>
        <pc:grpChg chg="del mod">
          <ac:chgData name="Anwarul Patwary" userId="e9f82bcb-ad83-4f66-80e6-a524eca623fa" providerId="ADAL" clId="{73C448CF-3FC6-44AA-BDD0-52C8E9E94ABC}" dt="2022-10-24T00:59:31.505" v="2038"/>
          <ac:grpSpMkLst>
            <pc:docMk/>
            <pc:sldMk cId="3706864518" sldId="262"/>
            <ac:grpSpMk id="89" creationId="{F123ED56-3500-4EA0-8E51-6F6303167B6B}"/>
          </ac:grpSpMkLst>
        </pc:grpChg>
        <pc:grpChg chg="del mod">
          <ac:chgData name="Anwarul Patwary" userId="e9f82bcb-ad83-4f66-80e6-a524eca623fa" providerId="ADAL" clId="{73C448CF-3FC6-44AA-BDD0-52C8E9E94ABC}" dt="2022-10-24T00:59:38.462" v="2040"/>
          <ac:grpSpMkLst>
            <pc:docMk/>
            <pc:sldMk cId="3706864518" sldId="262"/>
            <ac:grpSpMk id="92" creationId="{5B662690-A741-4C9E-8CA3-3725CEDEA839}"/>
          </ac:grpSpMkLst>
        </pc:grpChg>
        <pc:grpChg chg="del mod">
          <ac:chgData name="Anwarul Patwary" userId="e9f82bcb-ad83-4f66-80e6-a524eca623fa" providerId="ADAL" clId="{73C448CF-3FC6-44AA-BDD0-52C8E9E94ABC}" dt="2022-10-24T00:59:45.188" v="2043"/>
          <ac:grpSpMkLst>
            <pc:docMk/>
            <pc:sldMk cId="3706864518" sldId="262"/>
            <ac:grpSpMk id="94" creationId="{94680E57-51DD-4C60-8F12-302CE971E9F8}"/>
          </ac:grpSpMkLst>
        </pc:grpChg>
        <pc:grpChg chg="del mod">
          <ac:chgData name="Anwarul Patwary" userId="e9f82bcb-ad83-4f66-80e6-a524eca623fa" providerId="ADAL" clId="{73C448CF-3FC6-44AA-BDD0-52C8E9E94ABC}" dt="2022-10-24T00:59:46.138" v="2045"/>
          <ac:grpSpMkLst>
            <pc:docMk/>
            <pc:sldMk cId="3706864518" sldId="262"/>
            <ac:grpSpMk id="97" creationId="{52D01E7C-28E7-4E74-A5DA-31D4BB51DB20}"/>
          </ac:grpSpMkLst>
        </pc:grpChg>
        <pc:grpChg chg="del mod">
          <ac:chgData name="Anwarul Patwary" userId="e9f82bcb-ad83-4f66-80e6-a524eca623fa" providerId="ADAL" clId="{73C448CF-3FC6-44AA-BDD0-52C8E9E94ABC}" dt="2022-10-24T00:59:51.748" v="2048"/>
          <ac:grpSpMkLst>
            <pc:docMk/>
            <pc:sldMk cId="3706864518" sldId="262"/>
            <ac:grpSpMk id="99" creationId="{672F971D-D39D-4092-BFCA-D406F1DE6303}"/>
          </ac:grpSpMkLst>
        </pc:grpChg>
        <pc:grpChg chg="del mod">
          <ac:chgData name="Anwarul Patwary" userId="e9f82bcb-ad83-4f66-80e6-a524eca623fa" providerId="ADAL" clId="{73C448CF-3FC6-44AA-BDD0-52C8E9E94ABC}" dt="2022-10-24T00:59:53.750" v="2051"/>
          <ac:grpSpMkLst>
            <pc:docMk/>
            <pc:sldMk cId="3706864518" sldId="262"/>
            <ac:grpSpMk id="102" creationId="{11ED8916-8164-4EB4-A71B-13F06168B547}"/>
          </ac:grpSpMkLst>
        </pc:grpChg>
        <pc:grpChg chg="del mod">
          <ac:chgData name="Anwarul Patwary" userId="e9f82bcb-ad83-4f66-80e6-a524eca623fa" providerId="ADAL" clId="{73C448CF-3FC6-44AA-BDD0-52C8E9E94ABC}" dt="2022-10-24T06:52:04.092" v="2552" actId="478"/>
          <ac:grpSpMkLst>
            <pc:docMk/>
            <pc:sldMk cId="3706864518" sldId="262"/>
            <ac:grpSpMk id="105" creationId="{1CAA63B3-9710-49DD-982C-8BDDE6F2C5BB}"/>
          </ac:grpSpMkLst>
        </pc:grpChg>
        <pc:grpChg chg="del mod">
          <ac:chgData name="Anwarul Patwary" userId="e9f82bcb-ad83-4f66-80e6-a524eca623fa" providerId="ADAL" clId="{73C448CF-3FC6-44AA-BDD0-52C8E9E94ABC}" dt="2022-10-24T01:00:05.553" v="2058"/>
          <ac:grpSpMkLst>
            <pc:docMk/>
            <pc:sldMk cId="3706864518" sldId="262"/>
            <ac:grpSpMk id="109" creationId="{F99B811F-1BF8-4AD6-BDA6-2AA0FB43571D}"/>
          </ac:grpSpMkLst>
        </pc:grpChg>
        <pc:grpChg chg="del mod">
          <ac:chgData name="Anwarul Patwary" userId="e9f82bcb-ad83-4f66-80e6-a524eca623fa" providerId="ADAL" clId="{73C448CF-3FC6-44AA-BDD0-52C8E9E94ABC}" dt="2022-10-24T01:00:12.155" v="2063"/>
          <ac:grpSpMkLst>
            <pc:docMk/>
            <pc:sldMk cId="3706864518" sldId="262"/>
            <ac:grpSpMk id="112" creationId="{90E18C37-9EAF-498B-8D8D-7D2B60707743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17" creationId="{18978E05-6F74-43C6-B39F-927C0D0E6339}"/>
          </ac:grpSpMkLst>
        </pc:grpChg>
        <pc:grpChg chg="del mod">
          <ac:chgData name="Anwarul Patwary" userId="e9f82bcb-ad83-4f66-80e6-a524eca623fa" providerId="ADAL" clId="{73C448CF-3FC6-44AA-BDD0-52C8E9E94ABC}" dt="2022-10-24T06:52:13.340" v="2556" actId="478"/>
          <ac:grpSpMkLst>
            <pc:docMk/>
            <pc:sldMk cId="3706864518" sldId="262"/>
            <ac:grpSpMk id="123" creationId="{4C6BFE44-7B51-4C01-B44F-CB85F66275D8}"/>
          </ac:grpSpMkLst>
        </pc:grpChg>
        <pc:grpChg chg="del mod">
          <ac:chgData name="Anwarul Patwary" userId="e9f82bcb-ad83-4f66-80e6-a524eca623fa" providerId="ADAL" clId="{73C448CF-3FC6-44AA-BDD0-52C8E9E94ABC}" dt="2022-10-24T01:00:49.044" v="2075"/>
          <ac:grpSpMkLst>
            <pc:docMk/>
            <pc:sldMk cId="3706864518" sldId="262"/>
            <ac:grpSpMk id="126" creationId="{68C8F74D-14A4-4B31-BA69-EF1266094AA1}"/>
          </ac:grpSpMkLst>
        </pc:grpChg>
        <pc:grpChg chg="del mod">
          <ac:chgData name="Anwarul Patwary" userId="e9f82bcb-ad83-4f66-80e6-a524eca623fa" providerId="ADAL" clId="{73C448CF-3FC6-44AA-BDD0-52C8E9E94ABC}" dt="2022-10-24T01:00:53.962" v="2081"/>
          <ac:grpSpMkLst>
            <pc:docMk/>
            <pc:sldMk cId="3706864518" sldId="262"/>
            <ac:grpSpMk id="129" creationId="{D207CE93-2558-4991-BBC2-87B44080F575}"/>
          </ac:grpSpMkLst>
        </pc:grpChg>
        <pc:grpChg chg="del mod">
          <ac:chgData name="Anwarul Patwary" userId="e9f82bcb-ad83-4f66-80e6-a524eca623fa" providerId="ADAL" clId="{73C448CF-3FC6-44AA-BDD0-52C8E9E94ABC}" dt="2022-10-24T01:00:55.958" v="2084"/>
          <ac:grpSpMkLst>
            <pc:docMk/>
            <pc:sldMk cId="3706864518" sldId="262"/>
            <ac:grpSpMk id="135" creationId="{6B58DCE6-1B05-4A37-BF07-95C07B252438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38" creationId="{2E3DD905-3EFA-4642-86B1-69FD57D02583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2" creationId="{48EDCFF5-22D6-4A1A-B912-9415E4F25C0C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3" creationId="{31070B32-E4EA-46CE-A810-E17E57B2CDF9}"/>
          </ac:grpSpMkLst>
        </pc:grpChg>
        <pc:grpChg chg="del mod">
          <ac:chgData name="Anwarul Patwary" userId="e9f82bcb-ad83-4f66-80e6-a524eca623fa" providerId="ADAL" clId="{73C448CF-3FC6-44AA-BDD0-52C8E9E94ABC}" dt="2022-10-24T01:01:04.697" v="2093"/>
          <ac:grpSpMkLst>
            <pc:docMk/>
            <pc:sldMk cId="3706864518" sldId="262"/>
            <ac:grpSpMk id="145" creationId="{64C421CB-B59A-4923-B3FC-E005361020D0}"/>
          </ac:grpSpMkLst>
        </pc:grpChg>
        <pc:grpChg chg="del mod">
          <ac:chgData name="Anwarul Patwary" userId="e9f82bcb-ad83-4f66-80e6-a524eca623fa" providerId="ADAL" clId="{73C448CF-3FC6-44AA-BDD0-52C8E9E94ABC}" dt="2022-10-24T01:01:07.014" v="2096"/>
          <ac:grpSpMkLst>
            <pc:docMk/>
            <pc:sldMk cId="3706864518" sldId="262"/>
            <ac:grpSpMk id="148" creationId="{D249EA9D-0FE4-4E1D-A452-CC9B42BFA67D}"/>
          </ac:grpSpMkLst>
        </pc:grpChg>
        <pc:grpChg chg="del mod">
          <ac:chgData name="Anwarul Patwary" userId="e9f82bcb-ad83-4f66-80e6-a524eca623fa" providerId="ADAL" clId="{73C448CF-3FC6-44AA-BDD0-52C8E9E94ABC}" dt="2022-10-24T01:01:13.565" v="2100"/>
          <ac:grpSpMkLst>
            <pc:docMk/>
            <pc:sldMk cId="3706864518" sldId="262"/>
            <ac:grpSpMk id="151" creationId="{C2EE6D4A-5179-4C97-8E96-C88CB36E9048}"/>
          </ac:grpSpMkLst>
        </pc:grpChg>
        <pc:grpChg chg="del mod">
          <ac:chgData name="Anwarul Patwary" userId="e9f82bcb-ad83-4f66-80e6-a524eca623fa" providerId="ADAL" clId="{73C448CF-3FC6-44AA-BDD0-52C8E9E94ABC}" dt="2022-10-24T01:01:15.521" v="2102"/>
          <ac:grpSpMkLst>
            <pc:docMk/>
            <pc:sldMk cId="3706864518" sldId="262"/>
            <ac:grpSpMk id="155" creationId="{9D5F7924-D83E-4E68-A06E-53D7D2D403B1}"/>
          </ac:grpSpMkLst>
        </pc:grpChg>
        <pc:grpChg chg="del mod">
          <ac:chgData name="Anwarul Patwary" userId="e9f82bcb-ad83-4f66-80e6-a524eca623fa" providerId="ADAL" clId="{73C448CF-3FC6-44AA-BDD0-52C8E9E94ABC}" dt="2022-10-24T06:52:18.470" v="2559" actId="478"/>
          <ac:grpSpMkLst>
            <pc:docMk/>
            <pc:sldMk cId="3706864518" sldId="262"/>
            <ac:grpSpMk id="157" creationId="{5D4F38A9-CD4B-48A0-AA67-4151F940E83B}"/>
          </ac:grpSpMkLst>
        </pc:grpChg>
        <pc:inkChg chg="add del">
          <ac:chgData name="Anwarul Patwary" userId="e9f82bcb-ad83-4f66-80e6-a524eca623fa" providerId="ADAL" clId="{73C448CF-3FC6-44AA-BDD0-52C8E9E94ABC}" dt="2022-10-23T23:21:03.627" v="1501" actId="9405"/>
          <ac:inkMkLst>
            <pc:docMk/>
            <pc:sldMk cId="3706864518" sldId="262"/>
            <ac:inkMk id="5" creationId="{45B939A6-A2AE-430F-9AD3-011DF1DE1DD6}"/>
          </ac:inkMkLst>
        </pc:inkChg>
        <pc:inkChg chg="add del">
          <ac:chgData name="Anwarul Patwary" userId="e9f82bcb-ad83-4f66-80e6-a524eca623fa" providerId="ADAL" clId="{73C448CF-3FC6-44AA-BDD0-52C8E9E94ABC}" dt="2022-10-23T23:21:09.133" v="1503" actId="9405"/>
          <ac:inkMkLst>
            <pc:docMk/>
            <pc:sldMk cId="3706864518" sldId="262"/>
            <ac:inkMk id="6" creationId="{EC5C30FF-BE81-453D-9D74-BF0ABDF541D1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9" creationId="{04EAB1A6-4D23-420C-91FC-ABD784D97544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0" creationId="{E6F384D7-86CE-41FE-8ECC-05E1C5058039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1" creationId="{42119A6A-B94B-4D9A-89DD-737EAB6522D2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2" creationId="{0246EA73-2A14-452B-A3CB-0ACDBCEE9378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3" creationId="{C31D169E-8C61-4164-9CEA-C6A3A60392D0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4" creationId="{46B2D1CE-25D3-4212-85AE-CF51297C29AF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5" creationId="{5BB1C029-B00A-4BDB-A108-3B6D1B8D565B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6" creationId="{692C7B68-1E72-4862-8FB0-F4B842E51D0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8" creationId="{8D6FA5A7-C46E-4117-97CD-FD4DEC25B39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9" creationId="{36489C48-5B40-40B6-97EC-1005DB96070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0" creationId="{38AA1208-32C6-4FFF-8662-ED7A0347D565}"/>
          </ac:inkMkLst>
        </pc:inkChg>
        <pc:inkChg chg="add del mod">
          <ac:chgData name="Anwarul Patwary" userId="e9f82bcb-ad83-4f66-80e6-a524eca623fa" providerId="ADAL" clId="{73C448CF-3FC6-44AA-BDD0-52C8E9E94ABC}" dt="2022-10-24T06:52:00.606" v="2550" actId="478"/>
          <ac:inkMkLst>
            <pc:docMk/>
            <pc:sldMk cId="3706864518" sldId="262"/>
            <ac:inkMk id="22" creationId="{3DFCD2D9-A073-45EF-B86A-61ABC40C5A0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4" creationId="{9972F819-9B64-47D2-BAC9-AF26C427F8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5" creationId="{51B0EDEC-EA53-46C2-AF7E-70D3A5D23A5F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6" creationId="{290E1348-ADCE-41B3-9100-66C3B6C3053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8" creationId="{733FDED6-70B6-4DEF-B22B-DB5DD33FF99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9" creationId="{0E79536C-5316-4F00-9897-02598740D62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0" creationId="{10B59547-061F-4E67-B1F1-6E2D67489BF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1" creationId="{E5F8C461-9745-47B8-AAA1-89519B75D16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3" creationId="{925554CF-26B0-47E1-A34D-82935C48E34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5" creationId="{DFD0BE46-C3BD-49FD-B19E-C30FEED55F2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7" creationId="{8B5ED549-B4F8-42C4-9EB9-AA7D2D71A185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8" creationId="{2F106E45-9818-4874-BA66-829554F87E72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9" creationId="{DD417F58-D361-4DDF-AB34-F81E5E1CBE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1" creationId="{94E466FD-B0FB-4FF1-8B24-5F2384F3C05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2" creationId="{4E52F8CF-7516-4EAB-ABBA-FA3970DC941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4" creationId="{562E9508-7C37-4CE9-B890-2643CBD1E67B}"/>
          </ac:inkMkLst>
        </pc:inkChg>
        <pc:inkChg chg="add del mod">
          <ac:chgData name="Anwarul Patwary" userId="e9f82bcb-ad83-4f66-80e6-a524eca623fa" providerId="ADAL" clId="{73C448CF-3FC6-44AA-BDD0-52C8E9E94ABC}" dt="2022-10-24T06:52:01.954" v="2551" actId="478"/>
          <ac:inkMkLst>
            <pc:docMk/>
            <pc:sldMk cId="3706864518" sldId="262"/>
            <ac:inkMk id="46" creationId="{FFF80457-50AD-40CA-AFDE-F0AC7C1CCD2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8" creationId="{0A8C8E9C-A068-431D-B5DB-1CBF3D10F28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9" creationId="{9475BE7C-3F4F-46FA-B606-CA4887B2494F}"/>
          </ac:inkMkLst>
        </pc:inkChg>
        <pc:inkChg chg="add del mod">
          <ac:chgData name="Anwarul Patwary" userId="e9f82bcb-ad83-4f66-80e6-a524eca623fa" providerId="ADAL" clId="{73C448CF-3FC6-44AA-BDD0-52C8E9E94ABC}" dt="2022-10-24T06:52:10.208" v="2554" actId="478"/>
          <ac:inkMkLst>
            <pc:docMk/>
            <pc:sldMk cId="3706864518" sldId="262"/>
            <ac:inkMk id="51" creationId="{EB82CECB-2995-4AEF-B4D8-F79ABF1CBC00}"/>
          </ac:inkMkLst>
        </pc:inkChg>
        <pc:inkChg chg="add del mod">
          <ac:chgData name="Anwarul Patwary" userId="e9f82bcb-ad83-4f66-80e6-a524eca623fa" providerId="ADAL" clId="{73C448CF-3FC6-44AA-BDD0-52C8E9E94ABC}" dt="2022-10-24T06:52:05.466" v="2553" actId="478"/>
          <ac:inkMkLst>
            <pc:docMk/>
            <pc:sldMk cId="3706864518" sldId="262"/>
            <ac:inkMk id="53" creationId="{D56D3C30-B081-4BB5-8787-D78CAF893F99}"/>
          </ac:inkMkLst>
        </pc:inkChg>
        <pc:inkChg chg="add del">
          <ac:chgData name="Anwarul Patwary" userId="e9f82bcb-ad83-4f66-80e6-a524eca623fa" providerId="ADAL" clId="{73C448CF-3FC6-44AA-BDD0-52C8E9E94ABC}" dt="2022-10-24T06:52:11.786" v="2555" actId="478"/>
          <ac:inkMkLst>
            <pc:docMk/>
            <pc:sldMk cId="3706864518" sldId="262"/>
            <ac:inkMk id="55" creationId="{AF2B0863-AC9E-4645-B181-9CC61DCC1913}"/>
          </ac:inkMkLst>
        </pc:inkChg>
        <pc:inkChg chg="add del">
          <ac:chgData name="Anwarul Patwary" userId="e9f82bcb-ad83-4f66-80e6-a524eca623fa" providerId="ADAL" clId="{73C448CF-3FC6-44AA-BDD0-52C8E9E94ABC}" dt="2022-10-24T06:52:17.097" v="2558" actId="478"/>
          <ac:inkMkLst>
            <pc:docMk/>
            <pc:sldMk cId="3706864518" sldId="262"/>
            <ac:inkMk id="56" creationId="{DFEE55AA-66FE-4715-8A5C-2BBCC9239D8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7" creationId="{58F8D6BE-6766-46EE-8D5A-EDAEE416919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8" creationId="{F687AECB-1000-4779-AFBC-8D6A84FF8D4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9" creationId="{9BFB9B2B-DC7B-47A4-BD85-FF633346FA0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0" creationId="{7C659B7A-6D00-4940-9658-5AA16AB05EA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2" creationId="{B8201D14-A6E0-49BB-A71E-E69664D5FB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3" creationId="{5F86B6C5-75B3-4DD4-83BF-183A073FE46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4" creationId="{CBFE3AD1-FD7D-4B30-9F57-C974A6839DE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6" creationId="{E12F1E57-AEDF-433B-824C-B8FAE764363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7" creationId="{681C20E5-9A78-4BB3-913B-61250D1534C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8" creationId="{707D7D2D-B30D-43BE-B3A1-F5FEBAB5E1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9" creationId="{DA6ED7E3-DA23-4C8E-A14F-FD770663E5A6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0" creationId="{FA830A3A-1CEA-455A-8096-EEE13263E04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1" creationId="{A6F5E2AD-DFE5-4FB9-9D35-643011F549CD}"/>
          </ac:inkMkLst>
        </pc:inkChg>
        <pc:inkChg chg="add del mod">
          <ac:chgData name="Anwarul Patwary" userId="e9f82bcb-ad83-4f66-80e6-a524eca623fa" providerId="ADAL" clId="{73C448CF-3FC6-44AA-BDD0-52C8E9E94ABC}" dt="2022-10-24T00:58:55.800" v="2025"/>
          <ac:inkMkLst>
            <pc:docMk/>
            <pc:sldMk cId="3706864518" sldId="262"/>
            <ac:inkMk id="73" creationId="{656FEFDB-D892-43A5-A4A0-A624AFDAD1C8}"/>
          </ac:inkMkLst>
        </pc:inkChg>
        <pc:inkChg chg="add del mod">
          <ac:chgData name="Anwarul Patwary" userId="e9f82bcb-ad83-4f66-80e6-a524eca623fa" providerId="ADAL" clId="{73C448CF-3FC6-44AA-BDD0-52C8E9E94ABC}" dt="2022-10-24T00:58:55.224" v="2023"/>
          <ac:inkMkLst>
            <pc:docMk/>
            <pc:sldMk cId="3706864518" sldId="262"/>
            <ac:inkMk id="74" creationId="{F6E4B777-0EA2-400D-BC68-E1D7BA656B52}"/>
          </ac:inkMkLst>
        </pc:inkChg>
        <pc:inkChg chg="add del mod">
          <ac:chgData name="Anwarul Patwary" userId="e9f82bcb-ad83-4f66-80e6-a524eca623fa" providerId="ADAL" clId="{73C448CF-3FC6-44AA-BDD0-52C8E9E94ABC}" dt="2022-10-24T00:58:55.225" v="2024"/>
          <ac:inkMkLst>
            <pc:docMk/>
            <pc:sldMk cId="3706864518" sldId="262"/>
            <ac:inkMk id="76" creationId="{2735ADD4-D266-4785-AE02-5FD7F957DD0A}"/>
          </ac:inkMkLst>
        </pc:inkChg>
        <pc:inkChg chg="add del mod">
          <ac:chgData name="Anwarul Patwary" userId="e9f82bcb-ad83-4f66-80e6-a524eca623fa" providerId="ADAL" clId="{73C448CF-3FC6-44AA-BDD0-52C8E9E94ABC}" dt="2022-10-24T00:58:57.015" v="2028"/>
          <ac:inkMkLst>
            <pc:docMk/>
            <pc:sldMk cId="3706864518" sldId="262"/>
            <ac:inkMk id="77" creationId="{28E40DA4-8BA3-4A42-B344-8AA632727C6D}"/>
          </ac:inkMkLst>
        </pc:inkChg>
        <pc:inkChg chg="add del mod">
          <ac:chgData name="Anwarul Patwary" userId="e9f82bcb-ad83-4f66-80e6-a524eca623fa" providerId="ADAL" clId="{73C448CF-3FC6-44AA-BDD0-52C8E9E94ABC}" dt="2022-10-24T00:58:56.783" v="2027"/>
          <ac:inkMkLst>
            <pc:docMk/>
            <pc:sldMk cId="3706864518" sldId="262"/>
            <ac:inkMk id="79" creationId="{7DF67867-486A-47E6-9911-A2C6572E2AC4}"/>
          </ac:inkMkLst>
        </pc:inkChg>
        <pc:inkChg chg="add del mod">
          <ac:chgData name="Anwarul Patwary" userId="e9f82bcb-ad83-4f66-80e6-a524eca623fa" providerId="ADAL" clId="{73C448CF-3FC6-44AA-BDD0-52C8E9E94ABC}" dt="2022-10-24T00:58:57.744" v="2029"/>
          <ac:inkMkLst>
            <pc:docMk/>
            <pc:sldMk cId="3706864518" sldId="262"/>
            <ac:inkMk id="80" creationId="{B19CAD96-A166-46FA-9E2F-6A7B140754C7}"/>
          </ac:inkMkLst>
        </pc:inkChg>
        <pc:inkChg chg="add del mod">
          <ac:chgData name="Anwarul Patwary" userId="e9f82bcb-ad83-4f66-80e6-a524eca623fa" providerId="ADAL" clId="{73C448CF-3FC6-44AA-BDD0-52C8E9E94ABC}" dt="2022-10-24T00:58:56.401" v="2026"/>
          <ac:inkMkLst>
            <pc:docMk/>
            <pc:sldMk cId="3706864518" sldId="262"/>
            <ac:inkMk id="81" creationId="{67EEF47B-8208-42AD-99F9-02A6B1E274B3}"/>
          </ac:inkMkLst>
        </pc:inkChg>
        <pc:inkChg chg="add del mod">
          <ac:chgData name="Anwarul Patwary" userId="e9f82bcb-ad83-4f66-80e6-a524eca623fa" providerId="ADAL" clId="{73C448CF-3FC6-44AA-BDD0-52C8E9E94ABC}" dt="2022-10-24T00:58:54.660" v="2022"/>
          <ac:inkMkLst>
            <pc:docMk/>
            <pc:sldMk cId="3706864518" sldId="262"/>
            <ac:inkMk id="82" creationId="{BF8894EA-DB76-4DA9-9D60-FD3864EE13BD}"/>
          </ac:inkMkLst>
        </pc:inkChg>
        <pc:inkChg chg="add del mod">
          <ac:chgData name="Anwarul Patwary" userId="e9f82bcb-ad83-4f66-80e6-a524eca623fa" providerId="ADAL" clId="{73C448CF-3FC6-44AA-BDD0-52C8E9E94ABC}" dt="2022-10-24T00:58:59.408" v="2031"/>
          <ac:inkMkLst>
            <pc:docMk/>
            <pc:sldMk cId="3706864518" sldId="262"/>
            <ac:inkMk id="83" creationId="{9211E022-1D0B-4464-849F-3289CA81B31A}"/>
          </ac:inkMkLst>
        </pc:inkChg>
        <pc:inkChg chg="add del mod">
          <ac:chgData name="Anwarul Patwary" userId="e9f82bcb-ad83-4f66-80e6-a524eca623fa" providerId="ADAL" clId="{73C448CF-3FC6-44AA-BDD0-52C8E9E94ABC}" dt="2022-10-24T00:58:59.015" v="2030"/>
          <ac:inkMkLst>
            <pc:docMk/>
            <pc:sldMk cId="3706864518" sldId="262"/>
            <ac:inkMk id="84" creationId="{BD1DE80F-950A-4629-9082-08E9C117EDBF}"/>
          </ac:inkMkLst>
        </pc:inkChg>
        <pc:inkChg chg="add del mod">
          <ac:chgData name="Anwarul Patwary" userId="e9f82bcb-ad83-4f66-80e6-a524eca623fa" providerId="ADAL" clId="{73C448CF-3FC6-44AA-BDD0-52C8E9E94ABC}" dt="2022-10-24T00:59:00.031" v="2032"/>
          <ac:inkMkLst>
            <pc:docMk/>
            <pc:sldMk cId="3706864518" sldId="262"/>
            <ac:inkMk id="85" creationId="{4634A8B7-C2DF-4CD8-85A7-FFF468786E77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7" creationId="{E5519470-8D7B-4391-B567-53637D1C75C3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8" creationId="{D7254688-8BF7-449A-B6D8-C9CFECBFB7C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0" creationId="{AABF5C4E-B1FD-41A2-9DAE-A97EDBA1A5F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1" creationId="{E4683817-6FFB-4509-A474-7A922ABE6DF6}"/>
          </ac:inkMkLst>
        </pc:inkChg>
        <pc:inkChg chg="add del mod">
          <ac:chgData name="Anwarul Patwary" userId="e9f82bcb-ad83-4f66-80e6-a524eca623fa" providerId="ADAL" clId="{73C448CF-3FC6-44AA-BDD0-52C8E9E94ABC}" dt="2022-10-24T06:52:15.364" v="2557" actId="478"/>
          <ac:inkMkLst>
            <pc:docMk/>
            <pc:sldMk cId="3706864518" sldId="262"/>
            <ac:inkMk id="93" creationId="{071ECB18-33DB-42BF-B637-9A2FEA7704EF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5" creationId="{262095D2-BFF5-4E5C-ADDC-8CD3859B9A2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6" creationId="{FF0D004C-F7D5-4A46-BBFD-7EDA1C793CC8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8" creationId="{9185EB84-EFD2-4E55-A7A2-2929EB790F7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0" creationId="{1517429E-63EB-4A91-A050-7438ECC7DC4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1" creationId="{E94F8CE6-D8B1-4A9C-A28F-EEFCF48B6391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3" creationId="{67755CC9-2F54-4AD9-AC06-EFC385A7EA8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4" creationId="{F2129B99-EBFC-4FDC-897F-F628815D7401}"/>
          </ac:inkMkLst>
        </pc:inkChg>
        <pc:inkChg chg="add del">
          <ac:chgData name="Anwarul Patwary" userId="e9f82bcb-ad83-4f66-80e6-a524eca623fa" providerId="ADAL" clId="{73C448CF-3FC6-44AA-BDD0-52C8E9E94ABC}" dt="2022-10-24T06:52:21.053" v="2560" actId="478"/>
          <ac:inkMkLst>
            <pc:docMk/>
            <pc:sldMk cId="3706864518" sldId="262"/>
            <ac:inkMk id="106" creationId="{60BE6CFD-07CD-49FF-9D5A-A44621ACF37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7" creationId="{CC504698-C838-4E93-9179-2E7EB65EC16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8" creationId="{3C3B07F4-8F8A-48B3-A0B4-1180B18D60B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0" creationId="{0D9C1439-E28D-40FF-AE83-E90D5AA73A8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1" creationId="{68C9E89E-CEF2-408B-92EE-DED667EF999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3" creationId="{E2720F6B-424D-4516-AE9D-469D3DA8320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4" creationId="{97370FBA-9183-4D8B-96EA-74B8C45238A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5" creationId="{16BC64E3-617D-4C4C-AC36-D3198BD311B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6" creationId="{B18E9A50-D564-4C4C-BFF1-50562F7748E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8" creationId="{2346DB08-B399-46BF-8FA2-14A23B1D8040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9" creationId="{F28780C4-FB09-4577-A07C-DFDDE9991E9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0" creationId="{F78B6E2A-FCD3-47AD-A1A8-7C2F8466BF06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1" creationId="{ED8F5D98-DAD8-4F19-9BC1-3D88BE316831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2" creationId="{C63DADC2-4EA4-45D3-8C80-7F7D08C8B88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4" creationId="{F31347A0-74E5-4CF8-A48C-BE136260ECFA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5" creationId="{FBDD9555-BDAD-4D26-8756-687678A0891E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7" creationId="{1BC1BFE9-9E8F-41BE-BE6C-2A1D9B0F5280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8" creationId="{93D173C5-DD19-4F26-A809-8A8CFA5C39F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0" creationId="{448D7FC7-D13D-411B-9A2E-573FEF32980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1" creationId="{A3B2222D-CA5F-4C42-B240-A2341C5596C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2" creationId="{93F3342A-25C8-4C2D-A7AC-058A42D98CB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3" creationId="{3A07FD55-1230-42D6-B37B-EEE9CBEA2E8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4" creationId="{631202F5-1B4A-40AB-B4E5-36F6C3F9BFC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6" creationId="{26D7EE88-D9BD-44DD-AC1E-6A19A81309D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7" creationId="{77765CDB-458A-4927-A5F3-C4C3E7B99B9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9" creationId="{57C37184-CD7E-42AB-89DE-1877E88C3EC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0" creationId="{EE438492-0A0A-417D-A39C-A4E4B57BA0A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1" creationId="{2842BE83-99C6-49B8-8F06-20F7174F165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4" creationId="{F6C0D396-566E-4C4E-AFB1-8E8DEEE2165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6" creationId="{78ED9E65-BDDD-446C-ACBF-8E0A4DD93E0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7" creationId="{272E288D-D865-40B3-B3E4-DC0B75EAB57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9" creationId="{E927419A-66AB-47FB-B6C3-E26C3D39E33F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0" creationId="{4962EA4F-7516-4EAE-B03A-FACA44DFEBD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2" creationId="{1EEF4903-EF38-4F4F-9966-DF478E18F2D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3" creationId="{3F9E38EE-5FB7-4DAE-B481-F8FF8F1B89D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4" creationId="{5D0EDE0B-7D6D-4153-84DB-81E0174A41F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6" creationId="{F3BB3626-FB10-4EED-8C33-A506D4CC8B97}"/>
          </ac:inkMkLst>
        </pc:inkChg>
      </pc:sldChg>
      <pc:sldChg chg="addSp modSp new mod">
        <pc:chgData name="Anwarul Patwary" userId="e9f82bcb-ad83-4f66-80e6-a524eca623fa" providerId="ADAL" clId="{73C448CF-3FC6-44AA-BDD0-52C8E9E94ABC}" dt="2022-10-23T07:35:23.311" v="1247"/>
        <pc:sldMkLst>
          <pc:docMk/>
          <pc:sldMk cId="2713270426" sldId="263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713270426" sldId="263"/>
            <ac:spMk id="2" creationId="{F2ABB049-D1EF-46D8-AA3A-CBB97D4ADA1D}"/>
          </ac:spMkLst>
        </pc:spChg>
        <pc:spChg chg="mod">
          <ac:chgData name="Anwarul Patwary" userId="e9f82bcb-ad83-4f66-80e6-a524eca623fa" providerId="ADAL" clId="{73C448CF-3FC6-44AA-BDD0-52C8E9E94ABC}" dt="2022-10-23T07:28:48.293" v="1200" actId="20577"/>
          <ac:spMkLst>
            <pc:docMk/>
            <pc:sldMk cId="2713270426" sldId="263"/>
            <ac:spMk id="3" creationId="{0845BA46-B992-450E-B522-3731002CE6B0}"/>
          </ac:spMkLst>
        </pc:spChg>
        <pc:spChg chg="add mod">
          <ac:chgData name="Anwarul Patwary" userId="e9f82bcb-ad83-4f66-80e6-a524eca623fa" providerId="ADAL" clId="{73C448CF-3FC6-44AA-BDD0-52C8E9E94ABC}" dt="2022-10-23T04:49:15.753" v="651" actId="1076"/>
          <ac:spMkLst>
            <pc:docMk/>
            <pc:sldMk cId="2713270426" sldId="263"/>
            <ac:spMk id="4" creationId="{3737C033-8913-424E-A5AF-830FBF2B6827}"/>
          </ac:spMkLst>
        </pc:spChg>
        <pc:spChg chg="add mod">
          <ac:chgData name="Anwarul Patwary" userId="e9f82bcb-ad83-4f66-80e6-a524eca623fa" providerId="ADAL" clId="{73C448CF-3FC6-44AA-BDD0-52C8E9E94ABC}" dt="2022-10-23T04:48:43.521" v="635" actId="20577"/>
          <ac:spMkLst>
            <pc:docMk/>
            <pc:sldMk cId="2713270426" sldId="263"/>
            <ac:spMk id="5" creationId="{68959A1D-C258-4038-957F-C5C67DDB01B8}"/>
          </ac:spMkLst>
        </pc:spChg>
        <pc:spChg chg="add mod">
          <ac:chgData name="Anwarul Patwary" userId="e9f82bcb-ad83-4f66-80e6-a524eca623fa" providerId="ADAL" clId="{73C448CF-3FC6-44AA-BDD0-52C8E9E94ABC}" dt="2022-10-23T04:49:04.673" v="645" actId="20577"/>
          <ac:spMkLst>
            <pc:docMk/>
            <pc:sldMk cId="2713270426" sldId="263"/>
            <ac:spMk id="6" creationId="{677293BD-8392-4908-BE6B-B389B1461084}"/>
          </ac:spMkLst>
        </pc:spChg>
        <pc:cxnChg chg="add">
          <ac:chgData name="Anwarul Patwary" userId="e9f82bcb-ad83-4f66-80e6-a524eca623fa" providerId="ADAL" clId="{73C448CF-3FC6-44AA-BDD0-52C8E9E94ABC}" dt="2022-10-23T04:49:28.652" v="652" actId="11529"/>
          <ac:cxnSpMkLst>
            <pc:docMk/>
            <pc:sldMk cId="2713270426" sldId="263"/>
            <ac:cxnSpMk id="8" creationId="{368E84E0-613C-471C-A8B6-5BDA31B2A9F3}"/>
          </ac:cxnSpMkLst>
        </pc:cxnChg>
        <pc:cxnChg chg="add">
          <ac:chgData name="Anwarul Patwary" userId="e9f82bcb-ad83-4f66-80e6-a524eca623fa" providerId="ADAL" clId="{73C448CF-3FC6-44AA-BDD0-52C8E9E94ABC}" dt="2022-10-23T04:49:42.156" v="653" actId="11529"/>
          <ac:cxnSpMkLst>
            <pc:docMk/>
            <pc:sldMk cId="2713270426" sldId="263"/>
            <ac:cxnSpMk id="10" creationId="{B387F1CB-2A9B-4555-97AB-3E35F7187107}"/>
          </ac:cxnSpMkLst>
        </pc:cxnChg>
        <pc:cxnChg chg="add">
          <ac:chgData name="Anwarul Patwary" userId="e9f82bcb-ad83-4f66-80e6-a524eca623fa" providerId="ADAL" clId="{73C448CF-3FC6-44AA-BDD0-52C8E9E94ABC}" dt="2022-10-23T04:49:54.740" v="654" actId="11529"/>
          <ac:cxnSpMkLst>
            <pc:docMk/>
            <pc:sldMk cId="2713270426" sldId="263"/>
            <ac:cxnSpMk id="12" creationId="{7F039A1C-6C0C-4D96-AEF2-582180C2B68E}"/>
          </ac:cxnSpMkLst>
        </pc:cxnChg>
        <pc:cxnChg chg="add mod">
          <ac:chgData name="Anwarul Patwary" userId="e9f82bcb-ad83-4f66-80e6-a524eca623fa" providerId="ADAL" clId="{73C448CF-3FC6-44AA-BDD0-52C8E9E94ABC}" dt="2022-10-23T04:50:17.213" v="660" actId="1035"/>
          <ac:cxnSpMkLst>
            <pc:docMk/>
            <pc:sldMk cId="2713270426" sldId="263"/>
            <ac:cxnSpMk id="13" creationId="{019D7F1C-1CCD-49F2-BA47-A17BF64E0A03}"/>
          </ac:cxnSpMkLst>
        </pc:cxnChg>
      </pc:sldChg>
      <pc:sldChg chg="modSp new del mod">
        <pc:chgData name="Anwarul Patwary" userId="e9f82bcb-ad83-4f66-80e6-a524eca623fa" providerId="ADAL" clId="{73C448CF-3FC6-44AA-BDD0-52C8E9E94ABC}" dt="2022-10-23T07:33:20.130" v="1231" actId="2696"/>
        <pc:sldMkLst>
          <pc:docMk/>
          <pc:sldMk cId="2335965511" sldId="264"/>
        </pc:sldMkLst>
        <pc:spChg chg="mod">
          <ac:chgData name="Anwarul Patwary" userId="e9f82bcb-ad83-4f66-80e6-a524eca623fa" providerId="ADAL" clId="{73C448CF-3FC6-44AA-BDD0-52C8E9E94ABC}" dt="2022-10-23T07:33:01.443" v="1230" actId="20577"/>
          <ac:spMkLst>
            <pc:docMk/>
            <pc:sldMk cId="2335965511" sldId="264"/>
            <ac:spMk id="2" creationId="{5698B219-5E78-4BCC-9AFE-FC7D86422521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29:30.185" v="1768" actId="20577"/>
        <pc:sldMkLst>
          <pc:docMk/>
          <pc:sldMk cId="2007570926" sldId="265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2" creationId="{1C0222FF-1892-4D72-B3A7-D8688CAEA3E7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3" creationId="{1C5CC4F6-C812-4DE2-999D-8802E12D52EF}"/>
          </ac:spMkLst>
        </pc:spChg>
        <pc:spChg chg="add mod">
          <ac:chgData name="Anwarul Patwary" userId="e9f82bcb-ad83-4f66-80e6-a524eca623fa" providerId="ADAL" clId="{73C448CF-3FC6-44AA-BDD0-52C8E9E94ABC}" dt="2022-10-24T00:29:30.185" v="1768" actId="20577"/>
          <ac:spMkLst>
            <pc:docMk/>
            <pc:sldMk cId="2007570926" sldId="265"/>
            <ac:spMk id="4" creationId="{603F1EBD-8E8D-4B29-AF93-5EB92522EE17}"/>
          </ac:spMkLst>
        </pc:spChg>
      </pc:sldChg>
      <pc:sldChg chg="addSp delSp modSp mod">
        <pc:chgData name="Anwarul Patwary" userId="e9f82bcb-ad83-4f66-80e6-a524eca623fa" providerId="ADAL" clId="{73C448CF-3FC6-44AA-BDD0-52C8E9E94ABC}" dt="2022-10-24T06:52:57.866" v="2575" actId="478"/>
        <pc:sldMkLst>
          <pc:docMk/>
          <pc:sldMk cId="3821974215" sldId="266"/>
        </pc:sldMkLst>
        <pc:grpChg chg="del mod">
          <ac:chgData name="Anwarul Patwary" userId="e9f82bcb-ad83-4f66-80e6-a524eca623fa" providerId="ADAL" clId="{73C448CF-3FC6-44AA-BDD0-52C8E9E94ABC}" dt="2022-10-24T01:16:35.579" v="2129"/>
          <ac:grpSpMkLst>
            <pc:docMk/>
            <pc:sldMk cId="3821974215" sldId="266"/>
            <ac:grpSpMk id="8" creationId="{A83EC279-F298-48C8-BAFE-25E6B98BB6A5}"/>
          </ac:grpSpMkLst>
        </pc:grpChg>
        <pc:grpChg chg="del mod">
          <ac:chgData name="Anwarul Patwary" userId="e9f82bcb-ad83-4f66-80e6-a524eca623fa" providerId="ADAL" clId="{73C448CF-3FC6-44AA-BDD0-52C8E9E94ABC}" dt="2022-10-24T01:16:40.658" v="2131"/>
          <ac:grpSpMkLst>
            <pc:docMk/>
            <pc:sldMk cId="3821974215" sldId="266"/>
            <ac:grpSpMk id="15" creationId="{7AC9F932-DCC5-4716-92A6-82098CE0EA10}"/>
          </ac:grpSpMkLst>
        </pc:grpChg>
        <pc:grpChg chg="del mod">
          <ac:chgData name="Anwarul Patwary" userId="e9f82bcb-ad83-4f66-80e6-a524eca623fa" providerId="ADAL" clId="{73C448CF-3FC6-44AA-BDD0-52C8E9E94ABC}" dt="2022-10-24T01:16:42.809" v="2133"/>
          <ac:grpSpMkLst>
            <pc:docMk/>
            <pc:sldMk cId="3821974215" sldId="266"/>
            <ac:grpSpMk id="17" creationId="{2F49F49A-F095-4161-AD7C-42E6935A8C09}"/>
          </ac:grpSpMkLst>
        </pc:grpChg>
        <pc:grpChg chg="del mod">
          <ac:chgData name="Anwarul Patwary" userId="e9f82bcb-ad83-4f66-80e6-a524eca623fa" providerId="ADAL" clId="{73C448CF-3FC6-44AA-BDD0-52C8E9E94ABC}" dt="2022-10-24T01:16:47.800" v="2136"/>
          <ac:grpSpMkLst>
            <pc:docMk/>
            <pc:sldMk cId="3821974215" sldId="266"/>
            <ac:grpSpMk id="19" creationId="{6BA67471-DDBD-4EEE-A617-D12815A2E51E}"/>
          </ac:grpSpMkLst>
        </pc:grpChg>
        <pc:grpChg chg="del mod">
          <ac:chgData name="Anwarul Patwary" userId="e9f82bcb-ad83-4f66-80e6-a524eca623fa" providerId="ADAL" clId="{73C448CF-3FC6-44AA-BDD0-52C8E9E94ABC}" dt="2022-10-24T01:16:49.339" v="2139"/>
          <ac:grpSpMkLst>
            <pc:docMk/>
            <pc:sldMk cId="3821974215" sldId="266"/>
            <ac:grpSpMk id="22" creationId="{2F658347-B664-4D12-BF96-C951B26E7BB6}"/>
          </ac:grpSpMkLst>
        </pc:grpChg>
        <pc:grpChg chg="del mod">
          <ac:chgData name="Anwarul Patwary" userId="e9f82bcb-ad83-4f66-80e6-a524eca623fa" providerId="ADAL" clId="{73C448CF-3FC6-44AA-BDD0-52C8E9E94ABC}" dt="2022-10-24T01:17:01.266" v="2143"/>
          <ac:grpSpMkLst>
            <pc:docMk/>
            <pc:sldMk cId="3821974215" sldId="266"/>
            <ac:grpSpMk id="25" creationId="{6B2A2456-DC4C-45F3-9367-A8C208A41E1C}"/>
          </ac:grpSpMkLst>
        </pc:grpChg>
        <pc:grpChg chg="del mod">
          <ac:chgData name="Anwarul Patwary" userId="e9f82bcb-ad83-4f66-80e6-a524eca623fa" providerId="ADAL" clId="{73C448CF-3FC6-44AA-BDD0-52C8E9E94ABC}" dt="2022-10-24T01:17:02.875" v="2145"/>
          <ac:grpSpMkLst>
            <pc:docMk/>
            <pc:sldMk cId="3821974215" sldId="266"/>
            <ac:grpSpMk id="29" creationId="{E6849AF8-3C9F-44A8-91B6-7FD151CEF165}"/>
          </ac:grpSpMkLst>
        </pc:grpChg>
        <pc:grpChg chg="del mod">
          <ac:chgData name="Anwarul Patwary" userId="e9f82bcb-ad83-4f66-80e6-a524eca623fa" providerId="ADAL" clId="{73C448CF-3FC6-44AA-BDD0-52C8E9E94ABC}" dt="2022-10-24T01:17:07.426" v="2152"/>
          <ac:grpSpMkLst>
            <pc:docMk/>
            <pc:sldMk cId="3821974215" sldId="266"/>
            <ac:grpSpMk id="31" creationId="{7A493AB0-FB01-4EA2-90AB-1ED867D9751C}"/>
          </ac:grpSpMkLst>
        </pc:grpChg>
        <pc:grpChg chg="del mod">
          <ac:chgData name="Anwarul Patwary" userId="e9f82bcb-ad83-4f66-80e6-a524eca623fa" providerId="ADAL" clId="{73C448CF-3FC6-44AA-BDD0-52C8E9E94ABC}" dt="2022-10-24T01:17:09.849" v="2155"/>
          <ac:grpSpMkLst>
            <pc:docMk/>
            <pc:sldMk cId="3821974215" sldId="266"/>
            <ac:grpSpMk id="38" creationId="{C0266F83-4D53-47B9-B3C1-6651E1174F92}"/>
          </ac:grpSpMkLst>
        </pc:grpChg>
        <pc:grpChg chg="del mod">
          <ac:chgData name="Anwarul Patwary" userId="e9f82bcb-ad83-4f66-80e6-a524eca623fa" providerId="ADAL" clId="{73C448CF-3FC6-44AA-BDD0-52C8E9E94ABC}" dt="2022-10-24T01:17:21.640" v="2158"/>
          <ac:grpSpMkLst>
            <pc:docMk/>
            <pc:sldMk cId="3821974215" sldId="266"/>
            <ac:grpSpMk id="41" creationId="{66552299-DE40-499F-952C-79DFA58598C2}"/>
          </ac:grpSpMkLst>
        </pc:grpChg>
        <pc:grpChg chg="del mod">
          <ac:chgData name="Anwarul Patwary" userId="e9f82bcb-ad83-4f66-80e6-a524eca623fa" providerId="ADAL" clId="{73C448CF-3FC6-44AA-BDD0-52C8E9E94ABC}" dt="2022-10-24T06:52:51.293" v="2571" actId="478"/>
          <ac:grpSpMkLst>
            <pc:docMk/>
            <pc:sldMk cId="3821974215" sldId="266"/>
            <ac:grpSpMk id="44" creationId="{0BA0F9D9-96B5-4F4C-9461-F5F0918721F7}"/>
          </ac:grpSpMkLst>
        </pc:grpChg>
        <pc:grpChg chg="del mod">
          <ac:chgData name="Anwarul Patwary" userId="e9f82bcb-ad83-4f66-80e6-a524eca623fa" providerId="ADAL" clId="{73C448CF-3FC6-44AA-BDD0-52C8E9E94ABC}" dt="2022-10-24T06:52:56.426" v="2574" actId="478"/>
          <ac:grpSpMkLst>
            <pc:docMk/>
            <pc:sldMk cId="3821974215" sldId="266"/>
            <ac:grpSpMk id="47" creationId="{48C83F4E-168D-46D5-AF00-A2F360B217ED}"/>
          </ac:grpSpMkLst>
        </pc:grpChg>
        <pc:grpChg chg="del mod">
          <ac:chgData name="Anwarul Patwary" userId="e9f82bcb-ad83-4f66-80e6-a524eca623fa" providerId="ADAL" clId="{73C448CF-3FC6-44AA-BDD0-52C8E9E94ABC}" dt="2022-10-24T06:52:57.866" v="2575" actId="478"/>
          <ac:grpSpMkLst>
            <pc:docMk/>
            <pc:sldMk cId="3821974215" sldId="266"/>
            <ac:grpSpMk id="51" creationId="{CC067D6B-76DF-4262-B511-EE1F9A53727E}"/>
          </ac:grpSpMkLst>
        </pc:grpChg>
        <pc:inkChg chg="add del">
          <ac:chgData name="Anwarul Patwary" userId="e9f82bcb-ad83-4f66-80e6-a524eca623fa" providerId="ADAL" clId="{73C448CF-3FC6-44AA-BDD0-52C8E9E94ABC}" dt="2022-10-24T06:52:55.213" v="2573" actId="478"/>
          <ac:inkMkLst>
            <pc:docMk/>
            <pc:sldMk cId="3821974215" sldId="266"/>
            <ac:inkMk id="4" creationId="{FA1BDE10-5F89-48B6-BF29-0003516D66BE}"/>
          </ac:inkMkLst>
        </pc:inkChg>
        <pc:inkChg chg="add del">
          <ac:chgData name="Anwarul Patwary" userId="e9f82bcb-ad83-4f66-80e6-a524eca623fa" providerId="ADAL" clId="{73C448CF-3FC6-44AA-BDD0-52C8E9E94ABC}" dt="2022-10-24T06:52:53.187" v="2572" actId="478"/>
          <ac:inkMkLst>
            <pc:docMk/>
            <pc:sldMk cId="3821974215" sldId="266"/>
            <ac:inkMk id="5" creationId="{CD27FB8C-E4FE-4B2C-9D37-A31500DEBAB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6" creationId="{FBE89DF9-F503-4E56-A066-6FFB0211DDB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7" creationId="{2B180B93-4814-438C-8E8B-F9FFC7E7527E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9" creationId="{3436E1C9-986B-4CFB-9FC9-8ECAA46CB6A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0" creationId="{5D86F4E1-FCA1-41F0-B775-6803E0FF2C4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1" creationId="{D4C602E3-2CAB-4499-BA24-37462CC32B0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2" creationId="{815F5910-0AB1-4F1D-9222-05C73E8D164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3" creationId="{BE4AB230-04C6-4CD5-9878-EA0F8B4B983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4" creationId="{0929AD18-CC83-4784-AF1C-3D803FF87A43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6" creationId="{2E0BAB21-162B-4604-A96C-8F678339C83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8" creationId="{A825BA4D-3B8F-4188-A258-6FB59F7A1D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0" creationId="{44CA94B1-00E5-4C1D-BAA5-05C246A32FB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1" creationId="{3942A001-6C49-4BF8-9CB3-B09CD42B11F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3" creationId="{32B3E807-B4D4-4E1E-B7A6-A8153FFD961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4" creationId="{DD10FA11-6175-4BB8-A677-37FDC376B8F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6" creationId="{8DF482CD-E12D-47B6-991C-81D91E65F9F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7" creationId="{3CB9DA1F-C201-44F0-9E59-4EB4BFE28CE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8" creationId="{C52A92F7-1342-4C5F-8A2B-9AE4581A55D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0" creationId="{82A5FDE0-6A75-4578-9A2E-C2CD820F518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2" creationId="{F125895C-6DE0-44EF-9053-E93B43C57FAB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3" creationId="{86842392-3F04-4E76-9B49-7B1AB4C03F1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4" creationId="{81657ED1-1D2D-470D-9EB5-1D84DAAE0BFA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5" creationId="{A759E360-A713-4C8A-9A5D-CE38035B46B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6" creationId="{7535EAD0-39FE-4D29-8480-BA35D08DB7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7" creationId="{1DB3D91F-1BA1-4E49-B7C6-EC76C0AB0BF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9" creationId="{363B5EC2-6D92-4C48-9454-7F188B12E17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0" creationId="{83C45034-B844-4680-B580-522612FDC9B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2" creationId="{418AC4A4-F23C-4BF3-9D97-556048D7C23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3" creationId="{63BDE4AD-4C2A-4711-A70A-FF516B611499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5" creationId="{214E26AB-9CB1-4DF5-97BC-2C4D4DAEDA38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6" creationId="{26555132-5514-4B5F-A669-68198A68B3F1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8" creationId="{AF101A71-A5CE-4C86-A37A-CB37C5746F55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9" creationId="{D334D887-CD7A-4FB7-9B46-20AB74D86793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50" creationId="{92A3A50D-A8D7-495F-A303-14B368165FA2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10.130" v="2580" actId="478"/>
        <pc:sldMkLst>
          <pc:docMk/>
          <pc:sldMk cId="926010750" sldId="268"/>
        </pc:sldMkLst>
        <pc:spChg chg="mod">
          <ac:chgData name="Anwarul Patwary" userId="e9f82bcb-ad83-4f66-80e6-a524eca623fa" providerId="ADAL" clId="{73C448CF-3FC6-44AA-BDD0-52C8E9E94ABC}" dt="2022-10-24T00:48:29.620" v="1998" actId="20577"/>
          <ac:spMkLst>
            <pc:docMk/>
            <pc:sldMk cId="926010750" sldId="268"/>
            <ac:spMk id="162819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18:17.730" v="2172"/>
          <ac:grpSpMkLst>
            <pc:docMk/>
            <pc:sldMk cId="926010750" sldId="268"/>
            <ac:grpSpMk id="6" creationId="{80BA7178-ECC3-44E7-8D21-C5FD7FBE6406}"/>
          </ac:grpSpMkLst>
        </pc:grpChg>
        <pc:grpChg chg="del mod">
          <ac:chgData name="Anwarul Patwary" userId="e9f82bcb-ad83-4f66-80e6-a524eca623fa" providerId="ADAL" clId="{73C448CF-3FC6-44AA-BDD0-52C8E9E94ABC}" dt="2022-10-24T01:18:21.623" v="2175"/>
          <ac:grpSpMkLst>
            <pc:docMk/>
            <pc:sldMk cId="926010750" sldId="268"/>
            <ac:grpSpMk id="9" creationId="{38ED03F7-3B9A-4641-B7EC-7EACCE83A6C2}"/>
          </ac:grpSpMkLst>
        </pc:grpChg>
        <pc:grpChg chg="del mod">
          <ac:chgData name="Anwarul Patwary" userId="e9f82bcb-ad83-4f66-80e6-a524eca623fa" providerId="ADAL" clId="{73C448CF-3FC6-44AA-BDD0-52C8E9E94ABC}" dt="2022-10-24T01:18:23.558" v="2177"/>
          <ac:grpSpMkLst>
            <pc:docMk/>
            <pc:sldMk cId="926010750" sldId="268"/>
            <ac:grpSpMk id="12" creationId="{9A896263-5AE9-4D17-B26A-920863EDD75D}"/>
          </ac:grpSpMkLst>
        </pc:grpChg>
        <pc:grpChg chg="del mod">
          <ac:chgData name="Anwarul Patwary" userId="e9f82bcb-ad83-4f66-80e6-a524eca623fa" providerId="ADAL" clId="{73C448CF-3FC6-44AA-BDD0-52C8E9E94ABC}" dt="2022-10-24T01:18:34.636" v="2179"/>
          <ac:grpSpMkLst>
            <pc:docMk/>
            <pc:sldMk cId="926010750" sldId="268"/>
            <ac:grpSpMk id="14" creationId="{AD6D860B-68C0-434A-B67F-72077E00512C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16" creationId="{5457F0C5-8263-4B95-9CD3-CD165BC44A09}"/>
          </ac:grpSpMkLst>
        </pc:grpChg>
        <pc:grpChg chg="del mod">
          <ac:chgData name="Anwarul Patwary" userId="e9f82bcb-ad83-4f66-80e6-a524eca623fa" providerId="ADAL" clId="{73C448CF-3FC6-44AA-BDD0-52C8E9E94ABC}" dt="2022-10-24T01:19:51.535" v="2186"/>
          <ac:grpSpMkLst>
            <pc:docMk/>
            <pc:sldMk cId="926010750" sldId="268"/>
            <ac:grpSpMk id="20" creationId="{E2BD6BAF-6812-4148-9E7D-5966432734F5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23" creationId="{A790DAFD-C966-45E1-B50A-42CF2CB90D1E}"/>
          </ac:grpSpMkLst>
        </pc:grpChg>
        <pc:grpChg chg="del mod">
          <ac:chgData name="Anwarul Patwary" userId="e9f82bcb-ad83-4f66-80e6-a524eca623fa" providerId="ADAL" clId="{73C448CF-3FC6-44AA-BDD0-52C8E9E94ABC}" dt="2022-10-24T06:53:02.858" v="2576" actId="478"/>
          <ac:grpSpMkLst>
            <pc:docMk/>
            <pc:sldMk cId="926010750" sldId="268"/>
            <ac:grpSpMk id="26" creationId="{B0CED902-1A50-4FE9-AA12-1213C0408C25}"/>
          </ac:grpSpMkLst>
        </pc:grpChg>
        <pc:inkChg chg="add del">
          <ac:chgData name="Anwarul Patwary" userId="e9f82bcb-ad83-4f66-80e6-a524eca623fa" providerId="ADAL" clId="{73C448CF-3FC6-44AA-BDD0-52C8E9E94ABC}" dt="2022-10-24T06:53:06.955" v="2578" actId="478"/>
          <ac:inkMkLst>
            <pc:docMk/>
            <pc:sldMk cId="926010750" sldId="268"/>
            <ac:inkMk id="3" creationId="{EA5955A5-2BC2-409D-AB7B-F107363E30A5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4" creationId="{34C00999-26CE-45CF-833B-5588B4FC948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5" creationId="{2CDC1529-781C-4946-AE13-AF7EF97F0379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7" creationId="{F85B7EE5-DCCE-430E-8444-908D05DD2576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8" creationId="{171BF662-2549-47C1-890C-009B0979054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0" creationId="{25492A48-14CA-488E-A1A2-1A41B84D09CB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1" creationId="{4A9EFD43-915F-4E9A-BC04-463A728C5658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3" creationId="{43FACEF3-4A53-4B63-A947-EBB48503BDD5}"/>
          </ac:inkMkLst>
        </pc:inkChg>
        <pc:inkChg chg="add del mod">
          <ac:chgData name="Anwarul Patwary" userId="e9f82bcb-ad83-4f66-80e6-a524eca623fa" providerId="ADAL" clId="{73C448CF-3FC6-44AA-BDD0-52C8E9E94ABC}" dt="2022-10-24T06:53:05.267" v="2577" actId="478"/>
          <ac:inkMkLst>
            <pc:docMk/>
            <pc:sldMk cId="926010750" sldId="268"/>
            <ac:inkMk id="15" creationId="{F9E11A2C-1585-444C-AD4D-FDD21CC647AB}"/>
          </ac:inkMkLst>
        </pc:inkChg>
        <pc:inkChg chg="add del">
          <ac:chgData name="Anwarul Patwary" userId="e9f82bcb-ad83-4f66-80e6-a524eca623fa" providerId="ADAL" clId="{73C448CF-3FC6-44AA-BDD0-52C8E9E94ABC}" dt="2022-10-24T06:53:08.308" v="2579" actId="478"/>
          <ac:inkMkLst>
            <pc:docMk/>
            <pc:sldMk cId="926010750" sldId="268"/>
            <ac:inkMk id="17" creationId="{27FFB8F4-C74C-4626-A837-6C98D29F710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8" creationId="{AEE419AB-AEF9-4915-A52C-DE345B34E96D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9" creationId="{B5D8D6E2-63AD-4C9B-A324-8D4CCB43A6D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1" creationId="{A7C6C496-F00B-4A75-BAF3-9B48051E8ED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2" creationId="{3FD56CF6-5905-4696-A910-58727C57A26F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4" creationId="{BEF57CCC-FD1D-432B-B048-AB6735CCDF02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5" creationId="{D7861C55-ADDF-4EDB-A089-FBC6136F47EE}"/>
          </ac:inkMkLst>
        </pc:inkChg>
        <pc:inkChg chg="add del">
          <ac:chgData name="Anwarul Patwary" userId="e9f82bcb-ad83-4f66-80e6-a524eca623fa" providerId="ADAL" clId="{73C448CF-3FC6-44AA-BDD0-52C8E9E94ABC}" dt="2022-10-24T06:53:10.130" v="2580" actId="478"/>
          <ac:inkMkLst>
            <pc:docMk/>
            <pc:sldMk cId="926010750" sldId="268"/>
            <ac:inkMk id="27" creationId="{C37B4597-C464-4694-8AB9-65502C1E5C60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57.066" v="2610" actId="478"/>
        <pc:sldMkLst>
          <pc:docMk/>
          <pc:sldMk cId="3954063522" sldId="271"/>
        </pc:sldMkLst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0" creationId="{3E48A5D8-B418-4CE4-989D-2C0365C5279E}"/>
          </ac:grpSpMkLst>
        </pc:grpChg>
        <pc:grpChg chg="del mod">
          <ac:chgData name="Anwarul Patwary" userId="e9f82bcb-ad83-4f66-80e6-a524eca623fa" providerId="ADAL" clId="{73C448CF-3FC6-44AA-BDD0-52C8E9E94ABC}" dt="2022-10-24T01:23:02.358" v="2225"/>
          <ac:grpSpMkLst>
            <pc:docMk/>
            <pc:sldMk cId="3954063522" sldId="271"/>
            <ac:grpSpMk id="14" creationId="{93443322-1E04-408B-BF06-064FFED6DFF9}"/>
          </ac:grpSpMkLst>
        </pc:grpChg>
        <pc:grpChg chg="del mod">
          <ac:chgData name="Anwarul Patwary" userId="e9f82bcb-ad83-4f66-80e6-a524eca623fa" providerId="ADAL" clId="{73C448CF-3FC6-44AA-BDD0-52C8E9E94ABC}" dt="2022-10-24T06:53:36.432" v="2596" actId="478"/>
          <ac:grpSpMkLst>
            <pc:docMk/>
            <pc:sldMk cId="3954063522" sldId="271"/>
            <ac:grpSpMk id="27" creationId="{D5749BAA-CB44-4F79-BE3E-48E6E982388D}"/>
          </ac:grpSpMkLst>
        </pc:grpChg>
        <pc:grpChg chg="del mod">
          <ac:chgData name="Anwarul Patwary" userId="e9f82bcb-ad83-4f66-80e6-a524eca623fa" providerId="ADAL" clId="{73C448CF-3FC6-44AA-BDD0-52C8E9E94ABC}" dt="2022-10-24T06:53:38.300" v="2597" actId="478"/>
          <ac:grpSpMkLst>
            <pc:docMk/>
            <pc:sldMk cId="3954063522" sldId="271"/>
            <ac:grpSpMk id="30" creationId="{75FB9EB8-325B-4AC7-9E4E-D3185E236744}"/>
          </ac:grpSpMkLst>
        </pc:grpChg>
        <pc:grpChg chg="del mod">
          <ac:chgData name="Anwarul Patwary" userId="e9f82bcb-ad83-4f66-80e6-a524eca623fa" providerId="ADAL" clId="{73C448CF-3FC6-44AA-BDD0-52C8E9E94ABC}" dt="2022-10-24T01:23:15.594" v="2233"/>
          <ac:grpSpMkLst>
            <pc:docMk/>
            <pc:sldMk cId="3954063522" sldId="271"/>
            <ac:grpSpMk id="16385" creationId="{F10F662A-4047-435D-A8CA-BE27981BCF85}"/>
          </ac:grpSpMkLst>
        </pc:grpChg>
        <pc:grpChg chg="del mod">
          <ac:chgData name="Anwarul Patwary" userId="e9f82bcb-ad83-4f66-80e6-a524eca623fa" providerId="ADAL" clId="{73C448CF-3FC6-44AA-BDD0-52C8E9E94ABC}" dt="2022-10-24T06:53:44.579" v="2601" actId="478"/>
          <ac:grpSpMkLst>
            <pc:docMk/>
            <pc:sldMk cId="3954063522" sldId="271"/>
            <ac:grpSpMk id="16412" creationId="{A6FD1E6E-B274-48E4-BE18-CDBAFD07CD83}"/>
          </ac:grpSpMkLst>
        </pc:grpChg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6413" creationId="{AD8FFBA1-FB22-4754-B312-13E952671B77}"/>
          </ac:grpSpMkLst>
        </pc:grpChg>
        <pc:grpChg chg="del mod">
          <ac:chgData name="Anwarul Patwary" userId="e9f82bcb-ad83-4f66-80e6-a524eca623fa" providerId="ADAL" clId="{73C448CF-3FC6-44AA-BDD0-52C8E9E94ABC}" dt="2022-10-24T01:23:21.239" v="2237"/>
          <ac:grpSpMkLst>
            <pc:docMk/>
            <pc:sldMk cId="3954063522" sldId="271"/>
            <ac:grpSpMk id="16415" creationId="{3AA836D8-5CF6-4708-9438-400C3DFF2198}"/>
          </ac:grpSpMkLst>
        </pc:grpChg>
        <pc:grpChg chg="del mod">
          <ac:chgData name="Anwarul Patwary" userId="e9f82bcb-ad83-4f66-80e6-a524eca623fa" providerId="ADAL" clId="{73C448CF-3FC6-44AA-BDD0-52C8E9E94ABC}" dt="2022-10-24T01:23:27.231" v="2240"/>
          <ac:grpSpMkLst>
            <pc:docMk/>
            <pc:sldMk cId="3954063522" sldId="271"/>
            <ac:grpSpMk id="16417" creationId="{F85E2611-2562-4EA6-9CE1-2D9815D362FE}"/>
          </ac:grpSpMkLst>
        </pc:grpChg>
        <pc:grpChg chg="del mod">
          <ac:chgData name="Anwarul Patwary" userId="e9f82bcb-ad83-4f66-80e6-a524eca623fa" providerId="ADAL" clId="{73C448CF-3FC6-44AA-BDD0-52C8E9E94ABC}" dt="2022-10-24T01:23:34.586" v="2242"/>
          <ac:grpSpMkLst>
            <pc:docMk/>
            <pc:sldMk cId="3954063522" sldId="271"/>
            <ac:grpSpMk id="16420" creationId="{60438AC9-4B6E-4E20-8FFE-72D3E9DDE396}"/>
          </ac:grpSpMkLst>
        </pc:grpChg>
        <pc:grpChg chg="del mod">
          <ac:chgData name="Anwarul Patwary" userId="e9f82bcb-ad83-4f66-80e6-a524eca623fa" providerId="ADAL" clId="{73C448CF-3FC6-44AA-BDD0-52C8E9E94ABC}" dt="2022-10-24T01:23:35.657" v="2244"/>
          <ac:grpSpMkLst>
            <pc:docMk/>
            <pc:sldMk cId="3954063522" sldId="271"/>
            <ac:grpSpMk id="16422" creationId="{9AC3D9D8-0B65-44B1-B380-AFA62A26E0F3}"/>
          </ac:grpSpMkLst>
        </pc:grpChg>
        <pc:grpChg chg="del mod">
          <ac:chgData name="Anwarul Patwary" userId="e9f82bcb-ad83-4f66-80e6-a524eca623fa" providerId="ADAL" clId="{73C448CF-3FC6-44AA-BDD0-52C8E9E94ABC}" dt="2022-10-24T06:53:25.132" v="2587" actId="478"/>
          <ac:grpSpMkLst>
            <pc:docMk/>
            <pc:sldMk cId="3954063522" sldId="271"/>
            <ac:grpSpMk id="16424" creationId="{5F627C59-4B09-48F1-B855-1920194B908E}"/>
          </ac:grpSpMkLst>
        </pc:grpChg>
        <pc:inkChg chg="add del">
          <ac:chgData name="Anwarul Patwary" userId="e9f82bcb-ad83-4f66-80e6-a524eca623fa" providerId="ADAL" clId="{73C448CF-3FC6-44AA-BDD0-52C8E9E94ABC}" dt="2022-10-24T06:53:41.337" v="2599" actId="478"/>
          <ac:inkMkLst>
            <pc:docMk/>
            <pc:sldMk cId="3954063522" sldId="271"/>
            <ac:inkMk id="3" creationId="{DFEEB36E-9ADD-402E-8976-D7F4A7CBF18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4" creationId="{B789CF2F-11A7-4825-BEE5-E6FD82D021D5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5" creationId="{1EB4BBAD-7B2F-47EC-9CC6-CED146DD793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6" creationId="{95C958D2-919A-4335-81F7-4FE08911261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7" creationId="{1A28B96C-2F98-4ACE-9560-40DEBCB8DAD7}"/>
          </ac:inkMkLst>
        </pc:inkChg>
        <pc:inkChg chg="add del mod">
          <ac:chgData name="Anwarul Patwary" userId="e9f82bcb-ad83-4f66-80e6-a524eca623fa" providerId="ADAL" clId="{73C448CF-3FC6-44AA-BDD0-52C8E9E94ABC}" dt="2022-10-24T06:53:50.069" v="2605" actId="478"/>
          <ac:inkMkLst>
            <pc:docMk/>
            <pc:sldMk cId="3954063522" sldId="271"/>
            <ac:inkMk id="8" creationId="{8A25CC71-2F6B-4A2E-99B9-E6DF24AC24F5}"/>
          </ac:inkMkLst>
        </pc:inkChg>
        <pc:inkChg chg="add del mod">
          <ac:chgData name="Anwarul Patwary" userId="e9f82bcb-ad83-4f66-80e6-a524eca623fa" providerId="ADAL" clId="{73C448CF-3FC6-44AA-BDD0-52C8E9E94ABC}" dt="2022-10-24T06:53:51.215" v="2606" actId="478"/>
          <ac:inkMkLst>
            <pc:docMk/>
            <pc:sldMk cId="3954063522" sldId="271"/>
            <ac:inkMk id="9" creationId="{D83CF081-1BF4-4367-BB62-49836AF73AEA}"/>
          </ac:inkMkLst>
        </pc:inkChg>
        <pc:inkChg chg="add del">
          <ac:chgData name="Anwarul Patwary" userId="e9f82bcb-ad83-4f66-80e6-a524eca623fa" providerId="ADAL" clId="{73C448CF-3FC6-44AA-BDD0-52C8E9E94ABC}" dt="2022-10-24T06:53:25.947" v="2588" actId="478"/>
          <ac:inkMkLst>
            <pc:docMk/>
            <pc:sldMk cId="3954063522" sldId="271"/>
            <ac:inkMk id="11" creationId="{C66FE55D-6DBF-4930-9CE4-B49A8D88D5C3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2" creationId="{749A916C-018B-42F6-87A6-49C5CCE777B1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3" creationId="{5BE43B17-25E2-4587-9F05-018276F63D90}"/>
          </ac:inkMkLst>
        </pc:inkChg>
        <pc:inkChg chg="add del">
          <ac:chgData name="Anwarul Patwary" userId="e9f82bcb-ad83-4f66-80e6-a524eca623fa" providerId="ADAL" clId="{73C448CF-3FC6-44AA-BDD0-52C8E9E94ABC}" dt="2022-10-24T06:53:31.550" v="2592" actId="478"/>
          <ac:inkMkLst>
            <pc:docMk/>
            <pc:sldMk cId="3954063522" sldId="271"/>
            <ac:inkMk id="15" creationId="{8CCC33E3-14B5-4ADA-BAEA-EC8EC1FBA7B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" creationId="{B1C420C7-FD9F-4465-BD88-A0B5BB4E873F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7" creationId="{CAD89818-EE30-42E7-9F4F-49D3CE87E198}"/>
          </ac:inkMkLst>
        </pc:inkChg>
        <pc:inkChg chg="add del">
          <ac:chgData name="Anwarul Patwary" userId="e9f82bcb-ad83-4f66-80e6-a524eca623fa" providerId="ADAL" clId="{73C448CF-3FC6-44AA-BDD0-52C8E9E94ABC}" dt="2022-10-24T06:53:28.827" v="2590" actId="478"/>
          <ac:inkMkLst>
            <pc:docMk/>
            <pc:sldMk cId="3954063522" sldId="271"/>
            <ac:inkMk id="18" creationId="{85542CF9-B942-4129-A9F7-894D91375EFA}"/>
          </ac:inkMkLst>
        </pc:inkChg>
        <pc:inkChg chg="add del">
          <ac:chgData name="Anwarul Patwary" userId="e9f82bcb-ad83-4f66-80e6-a524eca623fa" providerId="ADAL" clId="{73C448CF-3FC6-44AA-BDD0-52C8E9E94ABC}" dt="2022-10-24T06:53:32.810" v="2593" actId="478"/>
          <ac:inkMkLst>
            <pc:docMk/>
            <pc:sldMk cId="3954063522" sldId="271"/>
            <ac:inkMk id="19" creationId="{50633157-80FF-4717-8542-E4E93206E6A5}"/>
          </ac:inkMkLst>
        </pc:inkChg>
        <pc:inkChg chg="add del">
          <ac:chgData name="Anwarul Patwary" userId="e9f82bcb-ad83-4f66-80e6-a524eca623fa" providerId="ADAL" clId="{73C448CF-3FC6-44AA-BDD0-52C8E9E94ABC}" dt="2022-10-24T06:53:33.938" v="2594" actId="478"/>
          <ac:inkMkLst>
            <pc:docMk/>
            <pc:sldMk cId="3954063522" sldId="271"/>
            <ac:inkMk id="20" creationId="{99A44C78-BE43-4B9A-A1F5-72A45559146D}"/>
          </ac:inkMkLst>
        </pc:inkChg>
        <pc:inkChg chg="add del">
          <ac:chgData name="Anwarul Patwary" userId="e9f82bcb-ad83-4f66-80e6-a524eca623fa" providerId="ADAL" clId="{73C448CF-3FC6-44AA-BDD0-52C8E9E94ABC}" dt="2022-10-24T06:53:35.061" v="2595" actId="478"/>
          <ac:inkMkLst>
            <pc:docMk/>
            <pc:sldMk cId="3954063522" sldId="271"/>
            <ac:inkMk id="21" creationId="{715BE3FB-271D-489A-8F03-153889E82634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4" creationId="{78725D31-ECC6-49C6-98D4-D9A68592E9E8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5" creationId="{C34C2C61-0A3E-40D9-86C5-45D5C89AC486}"/>
          </ac:inkMkLst>
        </pc:inkChg>
        <pc:inkChg chg="add del">
          <ac:chgData name="Anwarul Patwary" userId="e9f82bcb-ad83-4f66-80e6-a524eca623fa" providerId="ADAL" clId="{73C448CF-3FC6-44AA-BDD0-52C8E9E94ABC}" dt="2022-10-24T06:53:39.808" v="2598" actId="478"/>
          <ac:inkMkLst>
            <pc:docMk/>
            <pc:sldMk cId="3954063522" sldId="271"/>
            <ac:inkMk id="26" creationId="{D8F187A4-BBCB-419F-9CFC-7A9BC4867CCE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8" creationId="{052ED3A4-46ED-406F-A506-04651D26DDA5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9" creationId="{A6008ABB-2AA8-4138-AD3F-F275C1D31F0A}"/>
          </ac:inkMkLst>
        </pc:inkChg>
        <pc:inkChg chg="add del">
          <ac:chgData name="Anwarul Patwary" userId="e9f82bcb-ad83-4f66-80e6-a524eca623fa" providerId="ADAL" clId="{73C448CF-3FC6-44AA-BDD0-52C8E9E94ABC}" dt="2022-10-24T06:53:27.140" v="2589" actId="478"/>
          <ac:inkMkLst>
            <pc:docMk/>
            <pc:sldMk cId="3954063522" sldId="271"/>
            <ac:inkMk id="31" creationId="{53DF88E1-4299-43B0-980C-0156EC9C01A4}"/>
          </ac:inkMkLst>
        </pc:inkChg>
        <pc:inkChg chg="add del mod">
          <ac:chgData name="Anwarul Patwary" userId="e9f82bcb-ad83-4f66-80e6-a524eca623fa" providerId="ADAL" clId="{73C448CF-3FC6-44AA-BDD0-52C8E9E94ABC}" dt="2022-10-24T06:53:47.569" v="2603" actId="478"/>
          <ac:inkMkLst>
            <pc:docMk/>
            <pc:sldMk cId="3954063522" sldId="271"/>
            <ac:inkMk id="16384" creationId="{0B32888D-67C1-4804-948E-8297A8C0A6F6}"/>
          </ac:inkMkLst>
        </pc:inkChg>
        <pc:inkChg chg="add del mod">
          <ac:chgData name="Anwarul Patwary" userId="e9f82bcb-ad83-4f66-80e6-a524eca623fa" providerId="ADAL" clId="{73C448CF-3FC6-44AA-BDD0-52C8E9E94ABC}" dt="2022-10-24T06:53:46.557" v="2602" actId="478"/>
          <ac:inkMkLst>
            <pc:docMk/>
            <pc:sldMk cId="3954063522" sldId="271"/>
            <ac:inkMk id="16386" creationId="{F5F0FE26-F380-4022-B661-F8E732BD1055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6" creationId="{37B7A5FA-5304-43EE-8E46-6E4E64B39446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7" creationId="{38C76489-37FC-4018-A8D0-69B5914314A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8" creationId="{2651939C-7609-4C99-9949-FDBD556193D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9" creationId="{EE28ADE1-D7B2-49D4-8233-6CE0CE555A33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0" creationId="{79F42177-F7E8-43E5-841F-12044697C0AE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1" creationId="{6F30C834-8692-4AED-BC6B-DCEDAAFA5092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4" creationId="{0EB401A7-5AD0-436A-9383-71D282BE6E97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6" creationId="{8D6E2415-5FF8-463E-BB1C-C301703ADA79}"/>
          </ac:inkMkLst>
        </pc:inkChg>
        <pc:inkChg chg="add del">
          <ac:chgData name="Anwarul Patwary" userId="e9f82bcb-ad83-4f66-80e6-a524eca623fa" providerId="ADAL" clId="{73C448CF-3FC6-44AA-BDD0-52C8E9E94ABC}" dt="2022-10-24T06:53:43.162" v="2600" actId="478"/>
          <ac:inkMkLst>
            <pc:docMk/>
            <pc:sldMk cId="3954063522" sldId="271"/>
            <ac:inkMk id="16418" creationId="{0C54A3D0-46BB-4CE7-A499-BD071063AF44}"/>
          </ac:inkMkLst>
        </pc:inkChg>
        <pc:inkChg chg="add del mod">
          <ac:chgData name="Anwarul Patwary" userId="e9f82bcb-ad83-4f66-80e6-a524eca623fa" providerId="ADAL" clId="{73C448CF-3FC6-44AA-BDD0-52C8E9E94ABC}" dt="2022-10-24T06:53:48.584" v="2604" actId="478"/>
          <ac:inkMkLst>
            <pc:docMk/>
            <pc:sldMk cId="3954063522" sldId="271"/>
            <ac:inkMk id="16419" creationId="{733C27E9-9EF3-4F68-A624-2B991CEE407E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1" creationId="{57ED4565-1C9D-42A0-B72B-FD8963270784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3" creationId="{73CF11B8-4775-4E6B-8566-D0D20891369F}"/>
          </ac:inkMkLst>
        </pc:inkChg>
        <pc:inkChg chg="add del">
          <ac:chgData name="Anwarul Patwary" userId="e9f82bcb-ad83-4f66-80e6-a524eca623fa" providerId="ADAL" clId="{73C448CF-3FC6-44AA-BDD0-52C8E9E94ABC}" dt="2022-10-24T06:53:52.838" v="2607" actId="478"/>
          <ac:inkMkLst>
            <pc:docMk/>
            <pc:sldMk cId="3954063522" sldId="271"/>
            <ac:inkMk id="16425" creationId="{B168ED11-F990-4B19-B0B3-D7790D6FC9D4}"/>
          </ac:inkMkLst>
        </pc:inkChg>
        <pc:inkChg chg="add del">
          <ac:chgData name="Anwarul Patwary" userId="e9f82bcb-ad83-4f66-80e6-a524eca623fa" providerId="ADAL" clId="{73C448CF-3FC6-44AA-BDD0-52C8E9E94ABC}" dt="2022-10-24T06:53:54.255" v="2608" actId="478"/>
          <ac:inkMkLst>
            <pc:docMk/>
            <pc:sldMk cId="3954063522" sldId="271"/>
            <ac:inkMk id="16426" creationId="{16C1BC45-3DA7-4E27-A9E8-3EB758AC8C47}"/>
          </ac:inkMkLst>
        </pc:inkChg>
        <pc:inkChg chg="add del">
          <ac:chgData name="Anwarul Patwary" userId="e9f82bcb-ad83-4f66-80e6-a524eca623fa" providerId="ADAL" clId="{73C448CF-3FC6-44AA-BDD0-52C8E9E94ABC}" dt="2022-10-24T06:53:30.270" v="2591" actId="478"/>
          <ac:inkMkLst>
            <pc:docMk/>
            <pc:sldMk cId="3954063522" sldId="271"/>
            <ac:inkMk id="16427" creationId="{0B6D1543-869A-4173-A7EB-3A32B7AB66BD}"/>
          </ac:inkMkLst>
        </pc:inkChg>
        <pc:inkChg chg="add del">
          <ac:chgData name="Anwarul Patwary" userId="e9f82bcb-ad83-4f66-80e6-a524eca623fa" providerId="ADAL" clId="{73C448CF-3FC6-44AA-BDD0-52C8E9E94ABC}" dt="2022-10-24T06:53:57.066" v="2610" actId="478"/>
          <ac:inkMkLst>
            <pc:docMk/>
            <pc:sldMk cId="3954063522" sldId="271"/>
            <ac:inkMk id="16428" creationId="{FCA7E22B-C819-4AB8-B758-44352DBCF301}"/>
          </ac:inkMkLst>
        </pc:inkChg>
        <pc:inkChg chg="add del">
          <ac:chgData name="Anwarul Patwary" userId="e9f82bcb-ad83-4f66-80e6-a524eca623fa" providerId="ADAL" clId="{73C448CF-3FC6-44AA-BDD0-52C8E9E94ABC}" dt="2022-10-24T06:53:55.538" v="2609" actId="478"/>
          <ac:inkMkLst>
            <pc:docMk/>
            <pc:sldMk cId="3954063522" sldId="271"/>
            <ac:inkMk id="16429" creationId="{3C22375C-854C-4472-827E-0FA98B08B9D7}"/>
          </ac:inkMkLst>
        </pc:inkChg>
      </pc:sldChg>
      <pc:sldChg chg="addSp delSp mod">
        <pc:chgData name="Anwarul Patwary" userId="e9f82bcb-ad83-4f66-80e6-a524eca623fa" providerId="ADAL" clId="{73C448CF-3FC6-44AA-BDD0-52C8E9E94ABC}" dt="2022-10-24T06:53:21.672" v="2586" actId="478"/>
        <pc:sldMkLst>
          <pc:docMk/>
          <pc:sldMk cId="647815333" sldId="272"/>
        </pc:sldMkLst>
        <pc:inkChg chg="add del">
          <ac:chgData name="Anwarul Patwary" userId="e9f82bcb-ad83-4f66-80e6-a524eca623fa" providerId="ADAL" clId="{73C448CF-3FC6-44AA-BDD0-52C8E9E94ABC}" dt="2022-10-24T06:53:14.806" v="2581" actId="478"/>
          <ac:inkMkLst>
            <pc:docMk/>
            <pc:sldMk cId="647815333" sldId="272"/>
            <ac:inkMk id="3" creationId="{BFAEABC7-64E1-485A-BC99-D03E2A143167}"/>
          </ac:inkMkLst>
        </pc:inkChg>
        <pc:inkChg chg="add del">
          <ac:chgData name="Anwarul Patwary" userId="e9f82bcb-ad83-4f66-80e6-a524eca623fa" providerId="ADAL" clId="{73C448CF-3FC6-44AA-BDD0-52C8E9E94ABC}" dt="2022-10-24T06:53:15.710" v="2582" actId="478"/>
          <ac:inkMkLst>
            <pc:docMk/>
            <pc:sldMk cId="647815333" sldId="272"/>
            <ac:inkMk id="4" creationId="{322782B6-3343-40DC-953A-85E0F821A477}"/>
          </ac:inkMkLst>
        </pc:inkChg>
        <pc:inkChg chg="add del">
          <ac:chgData name="Anwarul Patwary" userId="e9f82bcb-ad83-4f66-80e6-a524eca623fa" providerId="ADAL" clId="{73C448CF-3FC6-44AA-BDD0-52C8E9E94ABC}" dt="2022-10-24T06:53:16.926" v="2583" actId="478"/>
          <ac:inkMkLst>
            <pc:docMk/>
            <pc:sldMk cId="647815333" sldId="272"/>
            <ac:inkMk id="6" creationId="{2621B7B8-5DF4-4168-9DB6-70BBBFA545B1}"/>
          </ac:inkMkLst>
        </pc:inkChg>
        <pc:inkChg chg="add del">
          <ac:chgData name="Anwarul Patwary" userId="e9f82bcb-ad83-4f66-80e6-a524eca623fa" providerId="ADAL" clId="{73C448CF-3FC6-44AA-BDD0-52C8E9E94ABC}" dt="2022-10-24T06:53:18.995" v="2584" actId="478"/>
          <ac:inkMkLst>
            <pc:docMk/>
            <pc:sldMk cId="647815333" sldId="272"/>
            <ac:inkMk id="7" creationId="{11C1465B-1CB0-41F7-BD54-ED71ACDCA36F}"/>
          </ac:inkMkLst>
        </pc:inkChg>
        <pc:inkChg chg="add del">
          <ac:chgData name="Anwarul Patwary" userId="e9f82bcb-ad83-4f66-80e6-a524eca623fa" providerId="ADAL" clId="{73C448CF-3FC6-44AA-BDD0-52C8E9E94ABC}" dt="2022-10-24T06:53:20.546" v="2585" actId="478"/>
          <ac:inkMkLst>
            <pc:docMk/>
            <pc:sldMk cId="647815333" sldId="272"/>
            <ac:inkMk id="8" creationId="{C39F585E-9FFE-4AD9-963D-9D2CB427AA1A}"/>
          </ac:inkMkLst>
        </pc:inkChg>
        <pc:inkChg chg="add del">
          <ac:chgData name="Anwarul Patwary" userId="e9f82bcb-ad83-4f66-80e6-a524eca623fa" providerId="ADAL" clId="{73C448CF-3FC6-44AA-BDD0-52C8E9E94ABC}" dt="2022-10-24T06:53:21.672" v="2586" actId="478"/>
          <ac:inkMkLst>
            <pc:docMk/>
            <pc:sldMk cId="647815333" sldId="272"/>
            <ac:inkMk id="9" creationId="{50EA1FF6-4F37-4E38-BACF-6FC860DF98FB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15.608" v="2621" actId="478"/>
        <pc:sldMkLst>
          <pc:docMk/>
          <pc:sldMk cId="1799931483" sldId="273"/>
        </pc:sldMkLst>
        <pc:grpChg chg="del mod">
          <ac:chgData name="Anwarul Patwary" userId="e9f82bcb-ad83-4f66-80e6-a524eca623fa" providerId="ADAL" clId="{73C448CF-3FC6-44AA-BDD0-52C8E9E94ABC}" dt="2022-10-24T06:54:04.626" v="2614" actId="478"/>
          <ac:grpSpMkLst>
            <pc:docMk/>
            <pc:sldMk cId="1799931483" sldId="273"/>
            <ac:grpSpMk id="19" creationId="{3F81E39B-BBC8-4F82-8E58-AAA9B9F83218}"/>
          </ac:grpSpMkLst>
        </pc:grpChg>
        <pc:grpChg chg="del mod">
          <ac:chgData name="Anwarul Patwary" userId="e9f82bcb-ad83-4f66-80e6-a524eca623fa" providerId="ADAL" clId="{73C448CF-3FC6-44AA-BDD0-52C8E9E94ABC}" dt="2022-10-24T06:54:02.602" v="2612" actId="478"/>
          <ac:grpSpMkLst>
            <pc:docMk/>
            <pc:sldMk cId="1799931483" sldId="273"/>
            <ac:grpSpMk id="20" creationId="{4C8C4343-AFF5-4889-9C23-6C097895C287}"/>
          </ac:grpSpMkLst>
        </pc:grpChg>
        <pc:grpChg chg="del mod">
          <ac:chgData name="Anwarul Patwary" userId="e9f82bcb-ad83-4f66-80e6-a524eca623fa" providerId="ADAL" clId="{73C448CF-3FC6-44AA-BDD0-52C8E9E94ABC}" dt="2022-10-24T06:54:14.008" v="2620" actId="478"/>
          <ac:grpSpMkLst>
            <pc:docMk/>
            <pc:sldMk cId="1799931483" sldId="273"/>
            <ac:grpSpMk id="27" creationId="{FE7072B4-58E0-4822-9E7D-907C512C394A}"/>
          </ac:grpSpMkLst>
        </pc:grpChg>
        <pc:inkChg chg="add del">
          <ac:chgData name="Anwarul Patwary" userId="e9f82bcb-ad83-4f66-80e6-a524eca623fa" providerId="ADAL" clId="{73C448CF-3FC6-44AA-BDD0-52C8E9E94ABC}" dt="2022-10-24T06:54:06.938" v="2615" actId="478"/>
          <ac:inkMkLst>
            <pc:docMk/>
            <pc:sldMk cId="1799931483" sldId="273"/>
            <ac:inkMk id="3" creationId="{307637BF-D2F3-4BA6-88D8-AA1A6CA8AF9D}"/>
          </ac:inkMkLst>
        </pc:inkChg>
        <pc:inkChg chg="add del">
          <ac:chgData name="Anwarul Patwary" userId="e9f82bcb-ad83-4f66-80e6-a524eca623fa" providerId="ADAL" clId="{73C448CF-3FC6-44AA-BDD0-52C8E9E94ABC}" dt="2022-10-24T06:54:01.471" v="2611" actId="478"/>
          <ac:inkMkLst>
            <pc:docMk/>
            <pc:sldMk cId="1799931483" sldId="273"/>
            <ac:inkMk id="4" creationId="{9257781C-EC86-4B7F-8097-027D356D242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5" creationId="{2CEC699E-E41C-4D75-8EA6-9BF4D44E46B4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6" creationId="{D9474C03-432A-4CD9-8096-5481B95D5364}"/>
          </ac:inkMkLst>
        </pc:inkChg>
        <pc:inkChg chg="add del">
          <ac:chgData name="Anwarul Patwary" userId="e9f82bcb-ad83-4f66-80e6-a524eca623fa" providerId="ADAL" clId="{73C448CF-3FC6-44AA-BDD0-52C8E9E94ABC}" dt="2022-10-24T06:54:03.591" v="2613" actId="478"/>
          <ac:inkMkLst>
            <pc:docMk/>
            <pc:sldMk cId="1799931483" sldId="273"/>
            <ac:inkMk id="7" creationId="{A99D9B51-FA43-4B46-852C-D249897E816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8" creationId="{16C77268-E256-42D9-A528-37BEA228E030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9" creationId="{BC311BD1-040D-4A34-A0AB-9AC915709B1B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0" creationId="{C15F0264-90C6-40E3-B876-2E672C468F56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1" creationId="{09691A79-CF05-478B-B3EA-B8148F1A3FEC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2" creationId="{56DD8B43-B114-480D-BAA8-75998A51E988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3" creationId="{72BAF6BB-2F1D-4880-846E-7D8772E12D0E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4" creationId="{6F4C7243-CF9D-4EE4-AB8F-48BDF8F0FAC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5" creationId="{5491C9D4-C08D-49FE-BC90-913E39A0B7B9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6" creationId="{6DA925A3-22D2-47A9-BCAE-E0B55DDD39D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7" creationId="{A26A6126-C1BB-4D89-B531-7DCA7CED545A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8" creationId="{B70F3567-A76B-4050-8E73-7BF213688515}"/>
          </ac:inkMkLst>
        </pc:inkChg>
        <pc:inkChg chg="add del">
          <ac:chgData name="Anwarul Patwary" userId="e9f82bcb-ad83-4f66-80e6-a524eca623fa" providerId="ADAL" clId="{73C448CF-3FC6-44AA-BDD0-52C8E9E94ABC}" dt="2022-10-24T06:54:08.495" v="2616" actId="478"/>
          <ac:inkMkLst>
            <pc:docMk/>
            <pc:sldMk cId="1799931483" sldId="273"/>
            <ac:inkMk id="21" creationId="{87809E6B-CF0E-4644-BD9F-1F38023BE6EA}"/>
          </ac:inkMkLst>
        </pc:inkChg>
        <pc:inkChg chg="add del">
          <ac:chgData name="Anwarul Patwary" userId="e9f82bcb-ad83-4f66-80e6-a524eca623fa" providerId="ADAL" clId="{73C448CF-3FC6-44AA-BDD0-52C8E9E94ABC}" dt="2022-10-24T06:54:10.137" v="2617" actId="478"/>
          <ac:inkMkLst>
            <pc:docMk/>
            <pc:sldMk cId="1799931483" sldId="273"/>
            <ac:inkMk id="22" creationId="{F2EC1669-3048-41C5-A475-A18BC993F11F}"/>
          </ac:inkMkLst>
        </pc:inkChg>
        <pc:inkChg chg="add del">
          <ac:chgData name="Anwarul Patwary" userId="e9f82bcb-ad83-4f66-80e6-a524eca623fa" providerId="ADAL" clId="{73C448CF-3FC6-44AA-BDD0-52C8E9E94ABC}" dt="2022-10-24T06:54:12.928" v="2619" actId="478"/>
          <ac:inkMkLst>
            <pc:docMk/>
            <pc:sldMk cId="1799931483" sldId="273"/>
            <ac:inkMk id="23" creationId="{DBCCC344-F826-428D-9048-374A60765F1F}"/>
          </ac:inkMkLst>
        </pc:inkChg>
        <pc:inkChg chg="add del">
          <ac:chgData name="Anwarul Patwary" userId="e9f82bcb-ad83-4f66-80e6-a524eca623fa" providerId="ADAL" clId="{73C448CF-3FC6-44AA-BDD0-52C8E9E94ABC}" dt="2022-10-24T06:54:11.646" v="2618" actId="478"/>
          <ac:inkMkLst>
            <pc:docMk/>
            <pc:sldMk cId="1799931483" sldId="273"/>
            <ac:inkMk id="24" creationId="{5F829491-7E25-49DC-A1E6-3BDF7A04DD9D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5" creationId="{51D2327E-36A8-419F-B6BB-FC20778443CA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6" creationId="{107EBA5C-AE23-4CEA-8FAB-5BD40844B5C5}"/>
          </ac:inkMkLst>
        </pc:inkChg>
        <pc:inkChg chg="add del">
          <ac:chgData name="Anwarul Patwary" userId="e9f82bcb-ad83-4f66-80e6-a524eca623fa" providerId="ADAL" clId="{73C448CF-3FC6-44AA-BDD0-52C8E9E94ABC}" dt="2022-10-24T06:54:15.608" v="2621" actId="478"/>
          <ac:inkMkLst>
            <pc:docMk/>
            <pc:sldMk cId="1799931483" sldId="273"/>
            <ac:inkMk id="28" creationId="{FD99BC55-0111-4A1A-893D-BEF89C879C04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41.004" v="2632" actId="478"/>
        <pc:sldMkLst>
          <pc:docMk/>
          <pc:sldMk cId="1903102874" sldId="276"/>
        </pc:sldMkLst>
        <pc:spChg chg="mod">
          <ac:chgData name="Anwarul Patwary" userId="e9f82bcb-ad83-4f66-80e6-a524eca623fa" providerId="ADAL" clId="{73C448CF-3FC6-44AA-BDD0-52C8E9E94ABC}" dt="2022-10-24T00:49:17.856" v="1999" actId="207"/>
          <ac:spMkLst>
            <pc:docMk/>
            <pc:sldMk cId="1903102874" sldId="276"/>
            <ac:spMk id="2253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8:59.650" v="1695" actId="207"/>
          <ac:spMkLst>
            <pc:docMk/>
            <pc:sldMk cId="1903102874" sldId="276"/>
            <ac:spMk id="300041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4:21.882" v="2623" actId="478"/>
          <ac:grpSpMkLst>
            <pc:docMk/>
            <pc:sldMk cId="1903102874" sldId="276"/>
            <ac:grpSpMk id="5" creationId="{000F475A-6887-4591-A4CE-4B1ABE972616}"/>
          </ac:grpSpMkLst>
        </pc:grp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3" creationId="{EF3AC83E-9576-4549-82F7-784EC843FB7E}"/>
          </ac:inkMkLst>
        </pc:ink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4" creationId="{9AE955A8-42CE-432A-A28E-94D325E9716A}"/>
          </ac:inkMkLst>
        </pc:inkChg>
        <pc:inkChg chg="add del">
          <ac:chgData name="Anwarul Patwary" userId="e9f82bcb-ad83-4f66-80e6-a524eca623fa" providerId="ADAL" clId="{73C448CF-3FC6-44AA-BDD0-52C8E9E94ABC}" dt="2022-10-24T06:54:23.615" v="2624" actId="478"/>
          <ac:inkMkLst>
            <pc:docMk/>
            <pc:sldMk cId="1903102874" sldId="276"/>
            <ac:inkMk id="6" creationId="{890E1D7C-066F-4DA2-8E98-3857DF181024}"/>
          </ac:inkMkLst>
        </pc:inkChg>
        <pc:inkChg chg="add del">
          <ac:chgData name="Anwarul Patwary" userId="e9f82bcb-ad83-4f66-80e6-a524eca623fa" providerId="ADAL" clId="{73C448CF-3FC6-44AA-BDD0-52C8E9E94ABC}" dt="2022-10-24T06:54:25.235" v="2625" actId="478"/>
          <ac:inkMkLst>
            <pc:docMk/>
            <pc:sldMk cId="1903102874" sldId="276"/>
            <ac:inkMk id="7" creationId="{70D865E6-D5A3-4DBD-B13D-548D7141532C}"/>
          </ac:inkMkLst>
        </pc:inkChg>
        <pc:inkChg chg="add del">
          <ac:chgData name="Anwarul Patwary" userId="e9f82bcb-ad83-4f66-80e6-a524eca623fa" providerId="ADAL" clId="{73C448CF-3FC6-44AA-BDD0-52C8E9E94ABC}" dt="2022-10-24T06:54:20.395" v="2622" actId="478"/>
          <ac:inkMkLst>
            <pc:docMk/>
            <pc:sldMk cId="1903102874" sldId="276"/>
            <ac:inkMk id="8" creationId="{5E38EE0E-DC89-4A4B-8CB8-83DEC3C49B4D}"/>
          </ac:inkMkLst>
        </pc:inkChg>
        <pc:inkChg chg="add del">
          <ac:chgData name="Anwarul Patwary" userId="e9f82bcb-ad83-4f66-80e6-a524eca623fa" providerId="ADAL" clId="{73C448CF-3FC6-44AA-BDD0-52C8E9E94ABC}" dt="2022-10-24T06:54:30.385" v="2626" actId="478"/>
          <ac:inkMkLst>
            <pc:docMk/>
            <pc:sldMk cId="1903102874" sldId="276"/>
            <ac:inkMk id="9" creationId="{EEC1687D-170A-47E4-AF59-5DCE9E6951D6}"/>
          </ac:inkMkLst>
        </pc:inkChg>
        <pc:inkChg chg="add del">
          <ac:chgData name="Anwarul Patwary" userId="e9f82bcb-ad83-4f66-80e6-a524eca623fa" providerId="ADAL" clId="{73C448CF-3FC6-44AA-BDD0-52C8E9E94ABC}" dt="2022-10-24T06:54:33.628" v="2628" actId="478"/>
          <ac:inkMkLst>
            <pc:docMk/>
            <pc:sldMk cId="1903102874" sldId="276"/>
            <ac:inkMk id="10" creationId="{9E65AB33-48E0-4E24-94B5-C875DE278872}"/>
          </ac:inkMkLst>
        </pc:inkChg>
        <pc:inkChg chg="add del">
          <ac:chgData name="Anwarul Patwary" userId="e9f82bcb-ad83-4f66-80e6-a524eca623fa" providerId="ADAL" clId="{73C448CF-3FC6-44AA-BDD0-52C8E9E94ABC}" dt="2022-10-24T06:54:37.003" v="2630" actId="478"/>
          <ac:inkMkLst>
            <pc:docMk/>
            <pc:sldMk cId="1903102874" sldId="276"/>
            <ac:inkMk id="11" creationId="{30DBABFB-938E-421C-B726-BBEC4CEE0639}"/>
          </ac:inkMkLst>
        </pc:inkChg>
        <pc:inkChg chg="add del">
          <ac:chgData name="Anwarul Patwary" userId="e9f82bcb-ad83-4f66-80e6-a524eca623fa" providerId="ADAL" clId="{73C448CF-3FC6-44AA-BDD0-52C8E9E94ABC}" dt="2022-10-24T06:54:35.291" v="2629" actId="478"/>
          <ac:inkMkLst>
            <pc:docMk/>
            <pc:sldMk cId="1903102874" sldId="276"/>
            <ac:inkMk id="12" creationId="{A9E4420C-5FBA-4582-9102-527070700914}"/>
          </ac:inkMkLst>
        </pc:inkChg>
        <pc:inkChg chg="add del">
          <ac:chgData name="Anwarul Patwary" userId="e9f82bcb-ad83-4f66-80e6-a524eca623fa" providerId="ADAL" clId="{73C448CF-3FC6-44AA-BDD0-52C8E9E94ABC}" dt="2022-10-24T06:54:38.490" v="2631" actId="478"/>
          <ac:inkMkLst>
            <pc:docMk/>
            <pc:sldMk cId="1903102874" sldId="276"/>
            <ac:inkMk id="13" creationId="{32F9569B-A0B3-4350-B260-47011AC98092}"/>
          </ac:inkMkLst>
        </pc:inkChg>
        <pc:inkChg chg="add del">
          <ac:chgData name="Anwarul Patwary" userId="e9f82bcb-ad83-4f66-80e6-a524eca623fa" providerId="ADAL" clId="{73C448CF-3FC6-44AA-BDD0-52C8E9E94ABC}" dt="2022-10-24T06:54:41.004" v="2632" actId="478"/>
          <ac:inkMkLst>
            <pc:docMk/>
            <pc:sldMk cId="1903102874" sldId="276"/>
            <ac:inkMk id="14" creationId="{40573BDA-A2D4-4792-8156-B248024FDEEA}"/>
          </ac:inkMkLst>
        </pc:inkChg>
        <pc:inkChg chg="add del">
          <ac:chgData name="Anwarul Patwary" userId="e9f82bcb-ad83-4f66-80e6-a524eca623fa" providerId="ADAL" clId="{73C448CF-3FC6-44AA-BDD0-52C8E9E94ABC}" dt="2022-10-24T06:54:32.030" v="2627" actId="478"/>
          <ac:inkMkLst>
            <pc:docMk/>
            <pc:sldMk cId="1903102874" sldId="276"/>
            <ac:inkMk id="15" creationId="{A318B291-7ACD-4410-A6A8-BB53AB67D358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56.607" v="2658" actId="478"/>
        <pc:sldMkLst>
          <pc:docMk/>
          <pc:sldMk cId="3385350951" sldId="277"/>
        </pc:sldMkLst>
        <pc:grpChg chg="del mod">
          <ac:chgData name="Anwarul Patwary" userId="e9f82bcb-ad83-4f66-80e6-a524eca623fa" providerId="ADAL" clId="{73C448CF-3FC6-44AA-BDD0-52C8E9E94ABC}" dt="2022-10-24T06:55:48.354" v="2653" actId="478"/>
          <ac:grpSpMkLst>
            <pc:docMk/>
            <pc:sldMk cId="3385350951" sldId="277"/>
            <ac:grpSpMk id="8" creationId="{E9D27F7F-F475-4E2D-87AD-704FA61F1EA4}"/>
          </ac:grpSpMkLst>
        </pc:grpChg>
        <pc:grpChg chg="del mod">
          <ac:chgData name="Anwarul Patwary" userId="e9f82bcb-ad83-4f66-80e6-a524eca623fa" providerId="ADAL" clId="{73C448CF-3FC6-44AA-BDD0-52C8E9E94ABC}" dt="2022-10-24T06:55:45.361" v="2651" actId="478"/>
          <ac:grpSpMkLst>
            <pc:docMk/>
            <pc:sldMk cId="3385350951" sldId="277"/>
            <ac:grpSpMk id="12" creationId="{3FE2B4C4-4FE0-4522-8C65-00983AE25D91}"/>
          </ac:grpSpMkLst>
        </pc:grpChg>
        <pc:grpChg chg="del mod">
          <ac:chgData name="Anwarul Patwary" userId="e9f82bcb-ad83-4f66-80e6-a524eca623fa" providerId="ADAL" clId="{73C448CF-3FC6-44AA-BDD0-52C8E9E94ABC}" dt="2022-10-24T01:32:15.535" v="2333"/>
          <ac:grpSpMkLst>
            <pc:docMk/>
            <pc:sldMk cId="3385350951" sldId="277"/>
            <ac:grpSpMk id="18" creationId="{00413486-4020-4C56-978B-3B424973D86E}"/>
          </ac:grpSpMkLst>
        </pc:grpChg>
        <pc:grpChg chg="del mod">
          <ac:chgData name="Anwarul Patwary" userId="e9f82bcb-ad83-4f66-80e6-a524eca623fa" providerId="ADAL" clId="{73C448CF-3FC6-44AA-BDD0-52C8E9E94ABC}" dt="2022-10-24T06:55:46.665" v="2652" actId="478"/>
          <ac:grpSpMkLst>
            <pc:docMk/>
            <pc:sldMk cId="3385350951" sldId="277"/>
            <ac:grpSpMk id="22" creationId="{6F3C06CC-5BCB-4278-9DE2-39F6226F507A}"/>
          </ac:grpSpMkLst>
        </pc:grpChg>
        <pc:grpChg chg="del mod">
          <ac:chgData name="Anwarul Patwary" userId="e9f82bcb-ad83-4f66-80e6-a524eca623fa" providerId="ADAL" clId="{73C448CF-3FC6-44AA-BDD0-52C8E9E94ABC}" dt="2022-10-24T06:55:43.152" v="2649" actId="478"/>
          <ac:grpSpMkLst>
            <pc:docMk/>
            <pc:sldMk cId="3385350951" sldId="277"/>
            <ac:grpSpMk id="25" creationId="{887920FF-F982-483A-95A5-BC6E37E6CB49}"/>
          </ac:grpSpMkLst>
        </pc:grpChg>
        <pc:grpChg chg="del mod">
          <ac:chgData name="Anwarul Patwary" userId="e9f82bcb-ad83-4f66-80e6-a524eca623fa" providerId="ADAL" clId="{73C448CF-3FC6-44AA-BDD0-52C8E9E94ABC}" dt="2022-10-24T06:55:52.474" v="2656" actId="478"/>
          <ac:grpSpMkLst>
            <pc:docMk/>
            <pc:sldMk cId="3385350951" sldId="277"/>
            <ac:grpSpMk id="29" creationId="{02B1DF33-6FA5-47C2-B0FA-93C537B7DA8D}"/>
          </ac:grpSpMkLst>
        </pc:grpChg>
        <pc:inkChg chg="add del">
          <ac:chgData name="Anwarul Patwary" userId="e9f82bcb-ad83-4f66-80e6-a524eca623fa" providerId="ADAL" clId="{73C448CF-3FC6-44AA-BDD0-52C8E9E94ABC}" dt="2022-10-24T06:55:33.495" v="2646" actId="478"/>
          <ac:inkMkLst>
            <pc:docMk/>
            <pc:sldMk cId="3385350951" sldId="277"/>
            <ac:inkMk id="3" creationId="{8A1E6EE5-F472-417B-B199-81D1596F7CF8}"/>
          </ac:inkMkLst>
        </pc:inkChg>
        <pc:inkChg chg="add del">
          <ac:chgData name="Anwarul Patwary" userId="e9f82bcb-ad83-4f66-80e6-a524eca623fa" providerId="ADAL" clId="{73C448CF-3FC6-44AA-BDD0-52C8E9E94ABC}" dt="2022-10-24T06:55:40.203" v="2647" actId="478"/>
          <ac:inkMkLst>
            <pc:docMk/>
            <pc:sldMk cId="3385350951" sldId="277"/>
            <ac:inkMk id="4" creationId="{B5D379AB-6124-4278-B670-ADC6C51A55BD}"/>
          </ac:inkMkLst>
        </pc:inkChg>
        <pc:inkChg chg="add del">
          <ac:chgData name="Anwarul Patwary" userId="e9f82bcb-ad83-4f66-80e6-a524eca623fa" providerId="ADAL" clId="{73C448CF-3FC6-44AA-BDD0-52C8E9E94ABC}" dt="2022-10-24T06:55:43.985" v="2650" actId="478"/>
          <ac:inkMkLst>
            <pc:docMk/>
            <pc:sldMk cId="3385350951" sldId="277"/>
            <ac:inkMk id="5" creationId="{FCC36FB9-9B61-48D2-A535-DF12F9534CB8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6" creationId="{EFE29D12-F6B1-4D1D-90AA-94FB2CEFEC43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7" creationId="{A7255155-34AF-4DC9-8A21-99283E8F5C5E}"/>
          </ac:inkMkLst>
        </pc:inkChg>
        <pc:inkChg chg="add del">
          <ac:chgData name="Anwarul Patwary" userId="e9f82bcb-ad83-4f66-80e6-a524eca623fa" providerId="ADAL" clId="{73C448CF-3FC6-44AA-BDD0-52C8E9E94ABC}" dt="2022-10-24T06:55:50.377" v="2654" actId="478"/>
          <ac:inkMkLst>
            <pc:docMk/>
            <pc:sldMk cId="3385350951" sldId="277"/>
            <ac:inkMk id="9" creationId="{9960173E-1C6F-4D52-84DA-878A2ED61FE4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0" creationId="{5D09BB09-4967-4EE7-8819-340B559C5C71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1" creationId="{0743DAE7-B6DF-4A1C-BD3B-B10039E0791F}"/>
          </ac:inkMkLst>
        </pc:inkChg>
        <pc:inkChg chg="add del">
          <ac:chgData name="Anwarul Patwary" userId="e9f82bcb-ad83-4f66-80e6-a524eca623fa" providerId="ADAL" clId="{73C448CF-3FC6-44AA-BDD0-52C8E9E94ABC}" dt="2022-10-24T06:55:41.714" v="2648" actId="478"/>
          <ac:inkMkLst>
            <pc:docMk/>
            <pc:sldMk cId="3385350951" sldId="277"/>
            <ac:inkMk id="13" creationId="{D6F2410F-5AE4-4385-88D1-CC07BD6C4F96}"/>
          </ac:inkMkLst>
        </pc:inkChg>
        <pc:inkChg chg="add del">
          <ac:chgData name="Anwarul Patwary" userId="e9f82bcb-ad83-4f66-80e6-a524eca623fa" providerId="ADAL" clId="{73C448CF-3FC6-44AA-BDD0-52C8E9E94ABC}" dt="2022-10-24T06:55:51.546" v="2655" actId="478"/>
          <ac:inkMkLst>
            <pc:docMk/>
            <pc:sldMk cId="3385350951" sldId="277"/>
            <ac:inkMk id="14" creationId="{D65024F5-9CA1-48B8-AE99-92F8B6D1FC89}"/>
          </ac:inkMkLst>
        </pc:inkChg>
        <pc:inkChg chg="add del">
          <ac:chgData name="Anwarul Patwary" userId="e9f82bcb-ad83-4f66-80e6-a524eca623fa" providerId="ADAL" clId="{73C448CF-3FC6-44AA-BDD0-52C8E9E94ABC}" dt="2022-10-24T06:55:56.607" v="2658" actId="478"/>
          <ac:inkMkLst>
            <pc:docMk/>
            <pc:sldMk cId="3385350951" sldId="277"/>
            <ac:inkMk id="15" creationId="{417B1B78-A3F8-43B2-B117-3165EBD5DED6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6" creationId="{7C370F51-F4F5-4C0D-B05E-1E93AA418C99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7" creationId="{EDEF236D-C716-4D98-A47A-7613C9D3E81C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19" creationId="{1CFEEC0B-78DA-4A26-B2A4-E7F6824F3BFE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0" creationId="{EFBD43AF-7636-4DC3-81DC-4998F0EB8B80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1" creationId="{C8B05174-7434-4315-8167-7C496DECEB21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3" creationId="{DEEBE6EF-D0EC-4FB5-8EBB-3F9A57049A8D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4" creationId="{920B97AE-27B0-44D6-A7CF-2C6E3995E79B}"/>
          </ac:inkMkLst>
        </pc:inkChg>
        <pc:inkChg chg="add del">
          <ac:chgData name="Anwarul Patwary" userId="e9f82bcb-ad83-4f66-80e6-a524eca623fa" providerId="ADAL" clId="{73C448CF-3FC6-44AA-BDD0-52C8E9E94ABC}" dt="2022-10-24T06:55:53.573" v="2657" actId="478"/>
          <ac:inkMkLst>
            <pc:docMk/>
            <pc:sldMk cId="3385350951" sldId="277"/>
            <ac:inkMk id="26" creationId="{637B6DB7-E92E-41BC-A17C-71284A9157AA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7" creationId="{7F63E940-96DA-4032-81A3-4755635CCBB5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8" creationId="{1774CD64-A198-4B41-92B9-69FB529E123C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15.671" v="2693" actId="478"/>
        <pc:sldMkLst>
          <pc:docMk/>
          <pc:sldMk cId="309240236" sldId="278"/>
        </pc:sldMkLst>
        <pc:spChg chg="mod">
          <ac:chgData name="Anwarul Patwary" userId="e9f82bcb-ad83-4f66-80e6-a524eca623fa" providerId="ADAL" clId="{73C448CF-3FC6-44AA-BDD0-52C8E9E94ABC}" dt="2022-10-23T23:51:07.799" v="1707" actId="207"/>
          <ac:spMkLst>
            <pc:docMk/>
            <pc:sldMk cId="309240236" sldId="278"/>
            <ac:spMk id="6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1.909" v="1699" actId="207"/>
          <ac:spMkLst>
            <pc:docMk/>
            <pc:sldMk cId="309240236" sldId="278"/>
            <ac:spMk id="2459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7.733" v="1706" actId="207"/>
          <ac:spMkLst>
            <pc:docMk/>
            <pc:sldMk cId="309240236" sldId="278"/>
            <ac:spMk id="2460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33.221" v="1704" actId="207"/>
          <ac:spMkLst>
            <pc:docMk/>
            <pc:sldMk cId="309240236" sldId="278"/>
            <ac:spMk id="2460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1.861" v="1705" actId="207"/>
          <ac:spMkLst>
            <pc:docMk/>
            <pc:sldMk cId="309240236" sldId="278"/>
            <ac:spMk id="24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23.092" v="1703" actId="207"/>
          <ac:spMkLst>
            <pc:docMk/>
            <pc:sldMk cId="309240236" sldId="278"/>
            <ac:spMk id="2462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15.245" v="1702" actId="207"/>
          <ac:spMkLst>
            <pc:docMk/>
            <pc:sldMk cId="309240236" sldId="278"/>
            <ac:spMk id="2462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08.565" v="1701" actId="207"/>
          <ac:spMkLst>
            <pc:docMk/>
            <pc:sldMk cId="309240236" sldId="278"/>
            <ac:spMk id="2463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9.502" v="1700" actId="207"/>
          <ac:spMkLst>
            <pc:docMk/>
            <pc:sldMk cId="309240236" sldId="278"/>
            <ac:spMk id="2463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7:07.322" v="2690" actId="478"/>
          <ac:grpSpMkLst>
            <pc:docMk/>
            <pc:sldMk cId="309240236" sldId="278"/>
            <ac:grpSpMk id="6" creationId="{F00D23EA-6412-478F-B1F0-1253FFAFF171}"/>
          </ac:grpSpMkLst>
        </pc:grpChg>
        <pc:grpChg chg="del mod">
          <ac:chgData name="Anwarul Patwary" userId="e9f82bcb-ad83-4f66-80e6-a524eca623fa" providerId="ADAL" clId="{73C448CF-3FC6-44AA-BDD0-52C8E9E94ABC}" dt="2022-10-24T01:33:06.124" v="2350"/>
          <ac:grpSpMkLst>
            <pc:docMk/>
            <pc:sldMk cId="309240236" sldId="278"/>
            <ac:grpSpMk id="16" creationId="{9DBBACDF-8C06-42A1-8219-F671C9975536}"/>
          </ac:grpSpMkLst>
        </pc:grpChg>
        <pc:grpChg chg="del mod">
          <ac:chgData name="Anwarul Patwary" userId="e9f82bcb-ad83-4f66-80e6-a524eca623fa" providerId="ADAL" clId="{73C448CF-3FC6-44AA-BDD0-52C8E9E94ABC}" dt="2022-10-24T06:57:10.476" v="2692" actId="478"/>
          <ac:grpSpMkLst>
            <pc:docMk/>
            <pc:sldMk cId="309240236" sldId="278"/>
            <ac:grpSpMk id="19" creationId="{232A1E82-C12C-42C7-A81D-D28A0DBA9127}"/>
          </ac:grpSpMkLst>
        </pc:grpChg>
        <pc:inkChg chg="add del">
          <ac:chgData name="Anwarul Patwary" userId="e9f82bcb-ad83-4f66-80e6-a524eca623fa" providerId="ADAL" clId="{73C448CF-3FC6-44AA-BDD0-52C8E9E94ABC}" dt="2022-10-24T06:57:15.671" v="2693" actId="478"/>
          <ac:inkMkLst>
            <pc:docMk/>
            <pc:sldMk cId="309240236" sldId="278"/>
            <ac:inkMk id="3" creationId="{AEE9223B-BEA8-4015-AE2E-1F93B251A525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4" creationId="{E3DEF659-A9C8-43DE-B63F-8F90B8E5A47B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5" creationId="{6153EC04-2613-45B4-B4E3-1096E6375877}"/>
          </ac:inkMkLst>
        </pc:inkChg>
        <pc:inkChg chg="add del">
          <ac:chgData name="Anwarul Patwary" userId="e9f82bcb-ad83-4f66-80e6-a524eca623fa" providerId="ADAL" clId="{73C448CF-3FC6-44AA-BDD0-52C8E9E94ABC}" dt="2022-10-24T06:57:09.083" v="2691" actId="478"/>
          <ac:inkMkLst>
            <pc:docMk/>
            <pc:sldMk cId="309240236" sldId="278"/>
            <ac:inkMk id="7" creationId="{60561252-F184-4482-94FC-ADBF721BA528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8" creationId="{BDEAE049-62B9-4BC6-BA27-D78EA54C087A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9" creationId="{8E2D8B75-D2D4-4AC8-8F35-7A8E402F5D9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0" creationId="{40930491-6BE0-46CF-BCCC-0E648F087945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1" creationId="{48C7C36C-4101-4E60-9DD7-7D8A66D6531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2" creationId="{FBC8CA74-9B28-474E-9E06-3B0252032E61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3" creationId="{8C33790E-6E37-4093-BB79-1B0D82A93F2D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4" creationId="{6B7EA07B-F3BE-426A-8581-3B262A326054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5" creationId="{C8553D23-A15D-45C7-9399-1B433B142699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7" creationId="{ED66DDE7-CAC2-4B42-A9C5-406C5261C9A0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8" creationId="{7A6BA3EA-9AB3-4AB8-972D-A1C6A9C5063A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02.802" v="2689" actId="478"/>
        <pc:sldMkLst>
          <pc:docMk/>
          <pc:sldMk cId="132932883" sldId="279"/>
        </pc:sldMkLst>
        <pc:spChg chg="mod">
          <ac:chgData name="Anwarul Patwary" userId="e9f82bcb-ad83-4f66-80e6-a524eca623fa" providerId="ADAL" clId="{73C448CF-3FC6-44AA-BDD0-52C8E9E94ABC}" dt="2022-10-23T23:51:28.149" v="1709" actId="207"/>
          <ac:spMkLst>
            <pc:docMk/>
            <pc:sldMk cId="132932883" sldId="279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1:22.733" v="1708" actId="207"/>
          <ac:spMkLst>
            <pc:docMk/>
            <pc:sldMk cId="132932883" sldId="279"/>
            <ac:spMk id="25655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3:49.921" v="2364"/>
          <ac:grpSpMkLst>
            <pc:docMk/>
            <pc:sldMk cId="132932883" sldId="279"/>
            <ac:grpSpMk id="5" creationId="{56407483-22AB-43A0-BB5E-A3197613F439}"/>
          </ac:grpSpMkLst>
        </pc:grpChg>
        <pc:grpChg chg="del mod">
          <ac:chgData name="Anwarul Patwary" userId="e9f82bcb-ad83-4f66-80e6-a524eca623fa" providerId="ADAL" clId="{73C448CF-3FC6-44AA-BDD0-52C8E9E94ABC}" dt="2022-10-24T06:57:00.395" v="2687" actId="478"/>
          <ac:grpSpMkLst>
            <pc:docMk/>
            <pc:sldMk cId="132932883" sldId="279"/>
            <ac:grpSpMk id="14" creationId="{55759131-C1B1-4739-A472-9624168D32D1}"/>
          </ac:grpSpMkLst>
        </pc:grpChg>
        <pc:grpChg chg="del mod">
          <ac:chgData name="Anwarul Patwary" userId="e9f82bcb-ad83-4f66-80e6-a524eca623fa" providerId="ADAL" clId="{73C448CF-3FC6-44AA-BDD0-52C8E9E94ABC}" dt="2022-10-24T06:56:55.582" v="2684" actId="478"/>
          <ac:grpSpMkLst>
            <pc:docMk/>
            <pc:sldMk cId="132932883" sldId="279"/>
            <ac:grpSpMk id="16" creationId="{21D80B6F-E645-4591-B20A-7C028832F75E}"/>
          </ac:grpSpMkLst>
        </pc:grpChg>
        <pc:grpChg chg="del mod">
          <ac:chgData name="Anwarul Patwary" userId="e9f82bcb-ad83-4f66-80e6-a524eca623fa" providerId="ADAL" clId="{73C448CF-3FC6-44AA-BDD0-52C8E9E94ABC}" dt="2022-10-24T06:56:59.334" v="2686" actId="478"/>
          <ac:grpSpMkLst>
            <pc:docMk/>
            <pc:sldMk cId="132932883" sldId="279"/>
            <ac:grpSpMk id="22" creationId="{E3423062-CD4F-4FC3-979B-566AC3C5B488}"/>
          </ac:grpSpMkLst>
        </pc:grpChg>
        <pc:grpChg chg="del mod">
          <ac:chgData name="Anwarul Patwary" userId="e9f82bcb-ad83-4f66-80e6-a524eca623fa" providerId="ADAL" clId="{73C448CF-3FC6-44AA-BDD0-52C8E9E94ABC}" dt="2022-10-24T01:34:06.689" v="2375"/>
          <ac:grpSpMkLst>
            <pc:docMk/>
            <pc:sldMk cId="132932883" sldId="279"/>
            <ac:grpSpMk id="25" creationId="{1E98EC32-F738-42E1-8820-CEFF0EAEAA78}"/>
          </ac:grpSpMkLst>
        </pc:grpChg>
        <pc:grpChg chg="del mod">
          <ac:chgData name="Anwarul Patwary" userId="e9f82bcb-ad83-4f66-80e6-a524eca623fa" providerId="ADAL" clId="{73C448CF-3FC6-44AA-BDD0-52C8E9E94ABC}" dt="2022-10-24T06:56:54.003" v="2683" actId="478"/>
          <ac:grpSpMkLst>
            <pc:docMk/>
            <pc:sldMk cId="132932883" sldId="279"/>
            <ac:grpSpMk id="27" creationId="{B0D1D2E4-59E1-4277-9DED-B282A9DB1D4C}"/>
          </ac:grpSpMkLst>
        </pc:grpChg>
        <pc:grpChg chg="del mod">
          <ac:chgData name="Anwarul Patwary" userId="e9f82bcb-ad83-4f66-80e6-a524eca623fa" providerId="ADAL" clId="{73C448CF-3FC6-44AA-BDD0-52C8E9E94ABC}" dt="2022-10-24T01:34:15.630" v="2381"/>
          <ac:grpSpMkLst>
            <pc:docMk/>
            <pc:sldMk cId="132932883" sldId="279"/>
            <ac:grpSpMk id="30" creationId="{536CA322-9E1E-4651-B18C-3FB0B569DE5A}"/>
          </ac:grpSpMkLst>
        </pc:grpChg>
        <pc:grpChg chg="del mod">
          <ac:chgData name="Anwarul Patwary" userId="e9f82bcb-ad83-4f66-80e6-a524eca623fa" providerId="ADAL" clId="{73C448CF-3FC6-44AA-BDD0-52C8E9E94ABC}" dt="2022-10-24T01:34:18.138" v="2383"/>
          <ac:grpSpMkLst>
            <pc:docMk/>
            <pc:sldMk cId="132932883" sldId="279"/>
            <ac:grpSpMk id="33" creationId="{4DEA8F7F-6E6B-4BC3-9F67-FA837B41B897}"/>
          </ac:grpSpMkLst>
        </pc:grpChg>
        <pc:grpChg chg="del mod">
          <ac:chgData name="Anwarul Patwary" userId="e9f82bcb-ad83-4f66-80e6-a524eca623fa" providerId="ADAL" clId="{73C448CF-3FC6-44AA-BDD0-52C8E9E94ABC}" dt="2022-10-24T01:34:36.307" v="2393"/>
          <ac:grpSpMkLst>
            <pc:docMk/>
            <pc:sldMk cId="132932883" sldId="279"/>
            <ac:grpSpMk id="35" creationId="{1A174163-2CB7-4CFA-A20B-0B16A3EFCA93}"/>
          </ac:grpSpMkLst>
        </pc:grpChg>
        <pc:grpChg chg="del mod">
          <ac:chgData name="Anwarul Patwary" userId="e9f82bcb-ad83-4f66-80e6-a524eca623fa" providerId="ADAL" clId="{73C448CF-3FC6-44AA-BDD0-52C8E9E94ABC}" dt="2022-10-24T06:57:01.412" v="2688" actId="478"/>
          <ac:grpSpMkLst>
            <pc:docMk/>
            <pc:sldMk cId="132932883" sldId="279"/>
            <ac:grpSpMk id="42" creationId="{31F9E48C-CB83-4761-9F3D-833066FD0847}"/>
          </ac:grpSpMkLst>
        </pc:grpChg>
        <pc:grpChg chg="del mod">
          <ac:chgData name="Anwarul Patwary" userId="e9f82bcb-ad83-4f66-80e6-a524eca623fa" providerId="ADAL" clId="{73C448CF-3FC6-44AA-BDD0-52C8E9E94ABC}" dt="2022-10-24T01:34:49.650" v="2407"/>
          <ac:grpSpMkLst>
            <pc:docMk/>
            <pc:sldMk cId="132932883" sldId="279"/>
            <ac:grpSpMk id="45" creationId="{E370C832-D437-43FC-BC54-6A512F843D5D}"/>
          </ac:grpSpMkLst>
        </pc:grpChg>
        <pc:grpChg chg="del mod">
          <ac:chgData name="Anwarul Patwary" userId="e9f82bcb-ad83-4f66-80e6-a524eca623fa" providerId="ADAL" clId="{73C448CF-3FC6-44AA-BDD0-52C8E9E94ABC}" dt="2022-10-24T06:56:56.976" v="2685" actId="478"/>
          <ac:grpSpMkLst>
            <pc:docMk/>
            <pc:sldMk cId="132932883" sldId="279"/>
            <ac:grpSpMk id="60" creationId="{B67BCE9A-A0B0-4664-BCC5-EB5EB78FECDE}"/>
          </ac:grpSpMkLst>
        </pc:grp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3" creationId="{074227B8-BE90-43D8-AC58-1BF74210DD1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4" creationId="{6BF43344-13BA-4F08-A67E-1BB3F57FA345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6" creationId="{907F1FD2-C3AC-4CD7-BAC7-EEF8FAFA7C5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7" creationId="{A8AADAAB-D84D-41AB-A061-C5B83F4E9BE6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8" creationId="{48F2CE40-6AD6-4064-BB4D-795D7200FEE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9" creationId="{3BD0F534-8A10-4BCA-9C83-9D9AC3C3480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0" creationId="{0DBCCE5A-C56D-441A-9309-66AF70C1C0A1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1" creationId="{ACE0F071-230C-4CFA-9FA6-A9BBCF5AEB13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2" creationId="{FCA61222-1311-4257-81FD-D4638B3CC01A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3" creationId="{8DD907D3-4C38-4CCD-A4C1-31A79140206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15" creationId="{D17315AD-4C64-4E67-811D-28BE4067C7E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7" creationId="{4A78FD94-4BC0-415A-A254-D76777532639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8" creationId="{4FEB3AE6-B011-4007-ACE0-2404839B34D1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9" creationId="{2049EA28-C018-43DF-8837-FDBFEEB7241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0" creationId="{313336A8-8FFB-4047-BD3A-99FB1F18912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1" creationId="{0EF51BD4-DCE4-4AD9-9535-5D89EE1EEA6C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3" creationId="{A17CE18D-3338-4E68-B2E2-59B84E45C787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4" creationId="{A698FEB7-9C05-4272-BC56-143517C717A9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6" creationId="{72457921-E9A4-4424-A078-A454D96E5FA2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8" creationId="{62578893-416B-4CC4-9694-663E888D8158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9" creationId="{65B5DDF1-832D-4128-8417-2A49CCD02D0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1" creationId="{2C636674-06DF-43F6-83F3-11DB6C9FBC3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2" creationId="{C5557DE4-0751-43CD-BFE9-EAF5291E5E6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4" creationId="{0ACC6F8D-0FDE-41A0-A83C-3AD5AC7B650B}"/>
          </ac:inkMkLst>
        </pc:inkChg>
        <pc:inkChg chg="add del">
          <ac:chgData name="Anwarul Patwary" userId="e9f82bcb-ad83-4f66-80e6-a524eca623fa" providerId="ADAL" clId="{73C448CF-3FC6-44AA-BDD0-52C8E9E94ABC}" dt="2022-10-24T06:57:02.802" v="2689" actId="478"/>
          <ac:inkMkLst>
            <pc:docMk/>
            <pc:sldMk cId="132932883" sldId="279"/>
            <ac:inkMk id="36" creationId="{EC02DFC2-3B11-4DC1-980C-101700C51414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7" creationId="{7C62691D-0EC3-4D1E-8385-AE0AD7488FB7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8" creationId="{7AC333F5-E883-43B4-B468-6C7C513F3CA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9" creationId="{ED9AB4D6-73D4-4E23-B87F-5D0F132854C2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0" creationId="{2F4BD4B2-B63F-415E-8689-A8929428C81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1" creationId="{2A225C97-160E-4EE9-9717-2AF864E59AD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3" creationId="{508C1CAF-83CB-48AD-A589-52F07A9A4A1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4" creationId="{0FDF46E2-31A7-4D15-982D-477850C347A0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6" creationId="{AF391F86-F28F-4E8B-9E49-B1ED797A679D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7" creationId="{C8AE4415-B0C4-4184-8950-706C40CA086F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8" creationId="{09C98EBA-CEE9-48FD-9E3E-5D62B6DCD4A9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9" creationId="{18E7CAA8-7C0F-403A-96F8-BA4D2750A5D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0" creationId="{95947D77-4102-4C2A-8AB6-CDE28B9BB2FA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1" creationId="{49B4B641-521B-4520-B21A-C51968743B5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2" creationId="{C44948C4-694E-4BA9-8505-414BAC3C1B64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3" creationId="{9476006E-40CC-46CA-9A92-094090ACFC87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4" creationId="{21B1844B-2A88-4E06-A56A-E75E8897119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5" creationId="{0FD7BD8F-1946-4FF4-AF7C-152BCABFA54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6" creationId="{ED3D91F7-6FFD-43A5-A118-1B20A19B5DB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7" creationId="{34DE22FB-D850-48EE-A915-2961B08BA67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8" creationId="{37F69E76-02F5-409D-9322-C1723FE982E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47.167" v="2681" actId="478"/>
        <pc:sldMkLst>
          <pc:docMk/>
          <pc:sldMk cId="904557843" sldId="280"/>
        </pc:sldMkLst>
        <pc:spChg chg="mod">
          <ac:chgData name="Anwarul Patwary" userId="e9f82bcb-ad83-4f66-80e6-a524eca623fa" providerId="ADAL" clId="{73C448CF-3FC6-44AA-BDD0-52C8E9E94ABC}" dt="2022-10-24T00:52:06.921" v="2014" actId="207"/>
          <ac:spMkLst>
            <pc:docMk/>
            <pc:sldMk cId="904557843" sldId="280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5.928" v="2012" actId="207"/>
          <ac:spMkLst>
            <pc:docMk/>
            <pc:sldMk cId="904557843" sldId="280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01.521" v="2013" actId="207"/>
          <ac:spMkLst>
            <pc:docMk/>
            <pc:sldMk cId="904557843" sldId="280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0.232" v="2011" actId="207"/>
          <ac:spMkLst>
            <pc:docMk/>
            <pc:sldMk cId="904557843" sldId="280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9.537" v="2010" actId="207"/>
          <ac:spMkLst>
            <pc:docMk/>
            <pc:sldMk cId="904557843" sldId="280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1.784" v="2009" actId="207"/>
          <ac:spMkLst>
            <pc:docMk/>
            <pc:sldMk cId="904557843" sldId="280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24.024" v="2008" actId="207"/>
          <ac:spMkLst>
            <pc:docMk/>
            <pc:sldMk cId="904557843" sldId="280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6:42.935" v="2678" actId="478"/>
          <ac:grpSpMkLst>
            <pc:docMk/>
            <pc:sldMk cId="904557843" sldId="280"/>
            <ac:grpSpMk id="6" creationId="{F82F484C-51AD-405A-A00B-F2FF4397703C}"/>
          </ac:grpSpMkLst>
        </pc:grpChg>
        <pc:grpChg chg="del mod">
          <ac:chgData name="Anwarul Patwary" userId="e9f82bcb-ad83-4f66-80e6-a524eca623fa" providerId="ADAL" clId="{73C448CF-3FC6-44AA-BDD0-52C8E9E94ABC}" dt="2022-10-24T06:56:40.637" v="2676" actId="478"/>
          <ac:grpSpMkLst>
            <pc:docMk/>
            <pc:sldMk cId="904557843" sldId="280"/>
            <ac:grpSpMk id="11" creationId="{7B54EBFC-DF13-4076-BD65-C613A5D9327C}"/>
          </ac:grpSpMkLst>
        </pc:grpChg>
        <pc:grpChg chg="del mod">
          <ac:chgData name="Anwarul Patwary" userId="e9f82bcb-ad83-4f66-80e6-a524eca623fa" providerId="ADAL" clId="{73C448CF-3FC6-44AA-BDD0-52C8E9E94ABC}" dt="2022-10-24T06:56:44.175" v="2679" actId="478"/>
          <ac:grpSpMkLst>
            <pc:docMk/>
            <pc:sldMk cId="904557843" sldId="280"/>
            <ac:grpSpMk id="14" creationId="{7C4D1684-C9E2-4E36-A95A-C64CB03F01BA}"/>
          </ac:grpSpMkLst>
        </pc:grpChg>
        <pc:inkChg chg="add del">
          <ac:chgData name="Anwarul Patwary" userId="e9f82bcb-ad83-4f66-80e6-a524eca623fa" providerId="ADAL" clId="{73C448CF-3FC6-44AA-BDD0-52C8E9E94ABC}" dt="2022-10-24T06:56:41.946" v="2677" actId="478"/>
          <ac:inkMkLst>
            <pc:docMk/>
            <pc:sldMk cId="904557843" sldId="280"/>
            <ac:inkMk id="3" creationId="{23FBDDC4-B663-4D0D-81F8-673A18C7BCB0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4" creationId="{D63853BB-C8FA-4B59-819C-FBD8A925AC58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5" creationId="{8774A9BD-4A4F-4EEF-BE03-E62BA795F64F}"/>
          </ac:inkMkLst>
        </pc:inkChg>
        <pc:inkChg chg="add del">
          <ac:chgData name="Anwarul Patwary" userId="e9f82bcb-ad83-4f66-80e6-a524eca623fa" providerId="ADAL" clId="{73C448CF-3FC6-44AA-BDD0-52C8E9E94ABC}" dt="2022-10-24T06:56:47.167" v="2681" actId="478"/>
          <ac:inkMkLst>
            <pc:docMk/>
            <pc:sldMk cId="904557843" sldId="280"/>
            <ac:inkMk id="7" creationId="{5857F3D6-82E0-4FD1-A9D2-22FA76896145}"/>
          </ac:inkMkLst>
        </pc:inkChg>
        <pc:inkChg chg="add del">
          <ac:chgData name="Anwarul Patwary" userId="e9f82bcb-ad83-4f66-80e6-a524eca623fa" providerId="ADAL" clId="{73C448CF-3FC6-44AA-BDD0-52C8E9E94ABC}" dt="2022-10-24T06:56:45.141" v="2680" actId="478"/>
          <ac:inkMkLst>
            <pc:docMk/>
            <pc:sldMk cId="904557843" sldId="280"/>
            <ac:inkMk id="8" creationId="{54FB4D12-B851-4B38-9BD8-F274C5B6AAB0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9" creationId="{E878A086-4E5A-4F58-AF0F-6EB970F9B8AF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10" creationId="{E75B960F-D652-49A3-B76C-3F121F88DB39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2" creationId="{0450B197-C288-4F2E-88FF-5EBA6E85F2CA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3" creationId="{BD123BA0-3B73-423E-8DD6-C5F07B0C23F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26.932" v="2645" actId="478"/>
        <pc:sldMkLst>
          <pc:docMk/>
          <pc:sldMk cId="832267270" sldId="339"/>
        </pc:sldMkLst>
        <pc:spChg chg="mod">
          <ac:chgData name="Anwarul Patwary" userId="e9f82bcb-ad83-4f66-80e6-a524eca623fa" providerId="ADAL" clId="{73C448CF-3FC6-44AA-BDD0-52C8E9E94ABC}" dt="2022-10-24T00:49:41.368" v="2000" actId="207"/>
          <ac:spMkLst>
            <pc:docMk/>
            <pc:sldMk cId="832267270" sldId="339"/>
            <ac:spMk id="2356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14.694" v="1696" actId="1076"/>
          <ac:spMkLst>
            <pc:docMk/>
            <pc:sldMk cId="832267270" sldId="339"/>
            <ac:spMk id="23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24.601" v="1697" actId="207"/>
          <ac:spMkLst>
            <pc:docMk/>
            <pc:sldMk cId="832267270" sldId="339"/>
            <ac:spMk id="30111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0:19.788" v="2306"/>
          <ac:grpSpMkLst>
            <pc:docMk/>
            <pc:sldMk cId="832267270" sldId="339"/>
            <ac:grpSpMk id="6" creationId="{4B3E6A45-2669-475B-AB61-A6030FC6B2E4}"/>
          </ac:grpSpMkLst>
        </pc:grpChg>
        <pc:grpChg chg="del mod">
          <ac:chgData name="Anwarul Patwary" userId="e9f82bcb-ad83-4f66-80e6-a524eca623fa" providerId="ADAL" clId="{73C448CF-3FC6-44AA-BDD0-52C8E9E94ABC}" dt="2022-10-24T06:55:17.836" v="2638" actId="478"/>
          <ac:grpSpMkLst>
            <pc:docMk/>
            <pc:sldMk cId="832267270" sldId="339"/>
            <ac:grpSpMk id="12" creationId="{5F41C867-0D35-4D7A-8BAD-EFD056ABB002}"/>
          </ac:grpSpMkLst>
        </pc:grpChg>
        <pc:grpChg chg="del mod">
          <ac:chgData name="Anwarul Patwary" userId="e9f82bcb-ad83-4f66-80e6-a524eca623fa" providerId="ADAL" clId="{73C448CF-3FC6-44AA-BDD0-52C8E9E94ABC}" dt="2022-10-24T06:54:49.262" v="2633" actId="478"/>
          <ac:grpSpMkLst>
            <pc:docMk/>
            <pc:sldMk cId="832267270" sldId="339"/>
            <ac:grpSpMk id="21" creationId="{B5B7348F-838F-4392-9C36-0F9A47BB10F0}"/>
          </ac:grpSpMkLst>
        </pc:grpChg>
        <pc:inkChg chg="add del">
          <ac:chgData name="Anwarul Patwary" userId="e9f82bcb-ad83-4f66-80e6-a524eca623fa" providerId="ADAL" clId="{73C448CF-3FC6-44AA-BDD0-52C8E9E94ABC}" dt="2022-10-24T06:55:13.314" v="2637" actId="478"/>
          <ac:inkMkLst>
            <pc:docMk/>
            <pc:sldMk cId="832267270" sldId="339"/>
            <ac:inkMk id="3" creationId="{51B790F1-2683-4981-B079-109132F4EEA6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4" creationId="{491F6013-3843-4051-AD6C-1A8A5DA19E6B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5" creationId="{AD68EDDC-EFFD-4374-B9BC-AA467833094E}"/>
          </ac:inkMkLst>
        </pc:inkChg>
        <pc:inkChg chg="add del">
          <ac:chgData name="Anwarul Patwary" userId="e9f82bcb-ad83-4f66-80e6-a524eca623fa" providerId="ADAL" clId="{73C448CF-3FC6-44AA-BDD0-52C8E9E94ABC}" dt="2022-10-24T06:54:56.056" v="2636" actId="478"/>
          <ac:inkMkLst>
            <pc:docMk/>
            <pc:sldMk cId="832267270" sldId="339"/>
            <ac:inkMk id="7" creationId="{DA410556-D6A2-4A26-8936-6D4401A15153}"/>
          </ac:inkMkLst>
        </pc:inkChg>
        <pc:inkChg chg="add del">
          <ac:chgData name="Anwarul Patwary" userId="e9f82bcb-ad83-4f66-80e6-a524eca623fa" providerId="ADAL" clId="{73C448CF-3FC6-44AA-BDD0-52C8E9E94ABC}" dt="2022-10-24T06:54:50.685" v="2634" actId="478"/>
          <ac:inkMkLst>
            <pc:docMk/>
            <pc:sldMk cId="832267270" sldId="339"/>
            <ac:inkMk id="8" creationId="{634FF40B-8DF8-433E-BC34-03F1A4DE784F}"/>
          </ac:inkMkLst>
        </pc:inkChg>
        <pc:inkChg chg="add del">
          <ac:chgData name="Anwarul Patwary" userId="e9f82bcb-ad83-4f66-80e6-a524eca623fa" providerId="ADAL" clId="{73C448CF-3FC6-44AA-BDD0-52C8E9E94ABC}" dt="2022-10-24T06:54:51.789" v="2635" actId="478"/>
          <ac:inkMkLst>
            <pc:docMk/>
            <pc:sldMk cId="832267270" sldId="339"/>
            <ac:inkMk id="9" creationId="{4D9E594C-E21E-4EE9-9E7A-6A623E5C3124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0" creationId="{8EB1136B-867B-4923-999F-3FE5A1A1CB88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1" creationId="{EB9CCCE5-D902-451C-A11F-3A85B1BA5ECF}"/>
          </ac:inkMkLst>
        </pc:inkChg>
        <pc:inkChg chg="add del">
          <ac:chgData name="Anwarul Patwary" userId="e9f82bcb-ad83-4f66-80e6-a524eca623fa" providerId="ADAL" clId="{73C448CF-3FC6-44AA-BDD0-52C8E9E94ABC}" dt="2022-10-24T06:55:19.280" v="2639" actId="478"/>
          <ac:inkMkLst>
            <pc:docMk/>
            <pc:sldMk cId="832267270" sldId="339"/>
            <ac:inkMk id="13" creationId="{C7C994BB-F02D-45D2-8F22-6D57DF0025B6}"/>
          </ac:inkMkLst>
        </pc:inkChg>
        <pc:inkChg chg="add del">
          <ac:chgData name="Anwarul Patwary" userId="e9f82bcb-ad83-4f66-80e6-a524eca623fa" providerId="ADAL" clId="{73C448CF-3FC6-44AA-BDD0-52C8E9E94ABC}" dt="2022-10-24T06:55:20.315" v="2640" actId="478"/>
          <ac:inkMkLst>
            <pc:docMk/>
            <pc:sldMk cId="832267270" sldId="339"/>
            <ac:inkMk id="14" creationId="{4DA206CD-7271-4920-A753-5EABDE8CC86E}"/>
          </ac:inkMkLst>
        </pc:inkChg>
        <pc:inkChg chg="add del">
          <ac:chgData name="Anwarul Patwary" userId="e9f82bcb-ad83-4f66-80e6-a524eca623fa" providerId="ADAL" clId="{73C448CF-3FC6-44AA-BDD0-52C8E9E94ABC}" dt="2022-10-24T06:55:21.913" v="2641" actId="478"/>
          <ac:inkMkLst>
            <pc:docMk/>
            <pc:sldMk cId="832267270" sldId="339"/>
            <ac:inkMk id="15" creationId="{9E35A99C-2879-4CC8-8DB8-E8B4DF9B7CA0}"/>
          </ac:inkMkLst>
        </pc:inkChg>
        <pc:inkChg chg="add del">
          <ac:chgData name="Anwarul Patwary" userId="e9f82bcb-ad83-4f66-80e6-a524eca623fa" providerId="ADAL" clId="{73C448CF-3FC6-44AA-BDD0-52C8E9E94ABC}" dt="2022-10-24T06:55:23.195" v="2642" actId="478"/>
          <ac:inkMkLst>
            <pc:docMk/>
            <pc:sldMk cId="832267270" sldId="339"/>
            <ac:inkMk id="16" creationId="{9D925A03-5F64-4424-902C-57ACD2338E9F}"/>
          </ac:inkMkLst>
        </pc:inkChg>
        <pc:inkChg chg="add del">
          <ac:chgData name="Anwarul Patwary" userId="e9f82bcb-ad83-4f66-80e6-a524eca623fa" providerId="ADAL" clId="{73C448CF-3FC6-44AA-BDD0-52C8E9E94ABC}" dt="2022-10-24T06:55:24.863" v="2643" actId="478"/>
          <ac:inkMkLst>
            <pc:docMk/>
            <pc:sldMk cId="832267270" sldId="339"/>
            <ac:inkMk id="17" creationId="{7D5F2004-5226-4118-8514-A17881E69CDC}"/>
          </ac:inkMkLst>
        </pc:inkChg>
        <pc:inkChg chg="add del">
          <ac:chgData name="Anwarul Patwary" userId="e9f82bcb-ad83-4f66-80e6-a524eca623fa" providerId="ADAL" clId="{73C448CF-3FC6-44AA-BDD0-52C8E9E94ABC}" dt="2022-10-24T06:55:26.010" v="2644" actId="478"/>
          <ac:inkMkLst>
            <pc:docMk/>
            <pc:sldMk cId="832267270" sldId="339"/>
            <ac:inkMk id="18" creationId="{79AB557C-12E5-4D29-AF11-F389DFF4CACE}"/>
          </ac:inkMkLst>
        </pc:inkChg>
        <pc:inkChg chg="add del">
          <ac:chgData name="Anwarul Patwary" userId="e9f82bcb-ad83-4f66-80e6-a524eca623fa" providerId="ADAL" clId="{73C448CF-3FC6-44AA-BDD0-52C8E9E94ABC}" dt="2022-10-24T06:55:26.932" v="2645" actId="478"/>
          <ac:inkMkLst>
            <pc:docMk/>
            <pc:sldMk cId="832267270" sldId="339"/>
            <ac:inkMk id="19" creationId="{7C47BF0C-0D40-48E7-BD11-EFF3E2836A60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20" creationId="{AADD9744-FD27-4EF3-ABF3-4286C7E731C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26.446" v="2670" actId="478"/>
        <pc:sldMkLst>
          <pc:docMk/>
          <pc:sldMk cId="3645585274" sldId="406"/>
        </pc:sldMkLst>
        <pc:grpChg chg="del mod">
          <ac:chgData name="Anwarul Patwary" userId="e9f82bcb-ad83-4f66-80e6-a524eca623fa" providerId="ADAL" clId="{73C448CF-3FC6-44AA-BDD0-52C8E9E94ABC}" dt="2022-10-24T01:37:49.720" v="2453"/>
          <ac:grpSpMkLst>
            <pc:docMk/>
            <pc:sldMk cId="3645585274" sldId="406"/>
            <ac:grpSpMk id="10" creationId="{20E775FC-0004-49ED-9421-188DDDFF592D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12" creationId="{EB7D74F5-79D0-4B08-98F9-5C1E1ED476D2}"/>
          </ac:grpSpMkLst>
        </pc:grpChg>
        <pc:grpChg chg="del mod">
          <ac:chgData name="Anwarul Patwary" userId="e9f82bcb-ad83-4f66-80e6-a524eca623fa" providerId="ADAL" clId="{73C448CF-3FC6-44AA-BDD0-52C8E9E94ABC}" dt="2022-10-24T01:38:08.056" v="2459"/>
          <ac:grpSpMkLst>
            <pc:docMk/>
            <pc:sldMk cId="3645585274" sldId="406"/>
            <ac:grpSpMk id="16" creationId="{74C5649A-B6D3-475F-92FB-94B82C443BDD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18" creationId="{2021E926-FC42-42A6-9D09-A2C6DD381DC5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23" creationId="{56301A3C-4DD1-4C0F-9076-07D24054B432}"/>
          </ac:grpSpMkLst>
        </pc:grpChg>
        <pc:grpChg chg="del mod">
          <ac:chgData name="Anwarul Patwary" userId="e9f82bcb-ad83-4f66-80e6-a524eca623fa" providerId="ADAL" clId="{73C448CF-3FC6-44AA-BDD0-52C8E9E94ABC}" dt="2022-10-24T01:39:51.707" v="2498"/>
          <ac:grpSpMkLst>
            <pc:docMk/>
            <pc:sldMk cId="3645585274" sldId="406"/>
            <ac:grpSpMk id="30" creationId="{8CB3FD9E-5E2E-4EA5-9E4E-3F771E36C825}"/>
          </ac:grpSpMkLst>
        </pc:grpChg>
        <pc:grpChg chg="del mod">
          <ac:chgData name="Anwarul Patwary" userId="e9f82bcb-ad83-4f66-80e6-a524eca623fa" providerId="ADAL" clId="{73C448CF-3FC6-44AA-BDD0-52C8E9E94ABC}" dt="2022-10-24T01:39:23.931" v="2479"/>
          <ac:grpSpMkLst>
            <pc:docMk/>
            <pc:sldMk cId="3645585274" sldId="406"/>
            <ac:grpSpMk id="37893" creationId="{826B43B9-D0BB-4E9B-AFEC-FAB1D72EB592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896" creationId="{24F1B3C4-8811-4EF3-8258-03E40A987FB1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904" creationId="{5B80B077-2546-49F3-83AE-00B9ABA837A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09" creationId="{C6FBE28E-54E6-448B-8BF1-6FAA8ACBC2D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13" creationId="{B98EC4BB-C6D2-479D-8A4E-0028B3B6623E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37915" creationId="{5AE8EF65-B75B-4012-881E-F98D5945415E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0" creationId="{18E404F9-BFCF-4BEC-B1BB-8421B7C8ED3D}"/>
          </ac:grpSpMkLst>
        </pc:grpChg>
        <pc:grpChg chg="del mod">
          <ac:chgData name="Anwarul Patwary" userId="e9f82bcb-ad83-4f66-80e6-a524eca623fa" providerId="ADAL" clId="{73C448CF-3FC6-44AA-BDD0-52C8E9E94ABC}" dt="2022-10-24T01:40:15.731" v="2509"/>
          <ac:grpSpMkLst>
            <pc:docMk/>
            <pc:sldMk cId="3645585274" sldId="406"/>
            <ac:grpSpMk id="37924" creationId="{2CE19A1E-88D2-48B0-A8AA-B432EC8236BD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6" creationId="{6850E208-43E3-4DC2-AFC0-1193C364BB64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1" creationId="{2FBA5D1F-2F3A-4A32-895A-EF5851BC4D04}"/>
          </ac:grpSpMkLst>
        </pc:grpChg>
        <pc:grpChg chg="del mod">
          <ac:chgData name="Anwarul Patwary" userId="e9f82bcb-ad83-4f66-80e6-a524eca623fa" providerId="ADAL" clId="{73C448CF-3FC6-44AA-BDD0-52C8E9E94ABC}" dt="2022-10-24T01:40:38.088" v="2522"/>
          <ac:grpSpMkLst>
            <pc:docMk/>
            <pc:sldMk cId="3645585274" sldId="406"/>
            <ac:grpSpMk id="37936" creationId="{D683F717-4ABD-4FB9-9DE0-7CB9E9806340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9" creationId="{906D2CF6-FECE-4745-9C05-D470405524CA}"/>
          </ac:grpSpMkLst>
        </pc:grpChg>
        <pc:grpChg chg="del mod">
          <ac:chgData name="Anwarul Patwary" userId="e9f82bcb-ad83-4f66-80e6-a524eca623fa" providerId="ADAL" clId="{73C448CF-3FC6-44AA-BDD0-52C8E9E94ABC}" dt="2022-10-24T06:56:09.203" v="2660" actId="478"/>
          <ac:grpSpMkLst>
            <pc:docMk/>
            <pc:sldMk cId="3645585274" sldId="406"/>
            <ac:grpSpMk id="37944" creationId="{272913BD-EC6E-46CF-B396-A6BE3DBF916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49" creationId="{E9AA4317-17AF-4152-997C-D5A343D54A4E}"/>
          </ac:grpSpMkLst>
        </pc:grpChg>
        <pc:grpChg chg="del mod">
          <ac:chgData name="Anwarul Patwary" userId="e9f82bcb-ad83-4f66-80e6-a524eca623fa" providerId="ADAL" clId="{73C448CF-3FC6-44AA-BDD0-52C8E9E94ABC}" dt="2022-10-24T01:41:02.560" v="2537"/>
          <ac:grpSpMkLst>
            <pc:docMk/>
            <pc:sldMk cId="3645585274" sldId="406"/>
            <ac:grpSpMk id="37952" creationId="{87289674-DC4C-447B-89C7-113B213E7B4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54" creationId="{375C7231-4B58-418E-8556-8B1B74C33EB8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64" creationId="{CD2F151A-00CE-4E73-A31D-154EBE4AC7FC}"/>
          </ac:grpSpMkLst>
        </pc:grpChg>
        <pc:grpChg chg="del mod">
          <ac:chgData name="Anwarul Patwary" userId="e9f82bcb-ad83-4f66-80e6-a524eca623fa" providerId="ADAL" clId="{73C448CF-3FC6-44AA-BDD0-52C8E9E94ABC}" dt="2022-10-24T06:56:06.706" v="2659" actId="478"/>
          <ac:grpSpMkLst>
            <pc:docMk/>
            <pc:sldMk cId="3645585274" sldId="406"/>
            <ac:grpSpMk id="37965" creationId="{BA7421B0-72CE-4FD7-B494-1EE42D830F5C}"/>
          </ac:grpSpMkLst>
        </pc:grp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" creationId="{26245ACE-CBF3-4A14-BD32-79FE8B28254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4" creationId="{9A2E3BD7-534A-4242-9A4B-573626198B1D}"/>
          </ac:inkMkLst>
        </pc:inkChg>
        <pc:inkChg chg="add del mod">
          <ac:chgData name="Anwarul Patwary" userId="e9f82bcb-ad83-4f66-80e6-a524eca623fa" providerId="ADAL" clId="{73C448CF-3FC6-44AA-BDD0-52C8E9E94ABC}" dt="2022-10-24T06:56:25.479" v="2669" actId="478"/>
          <ac:inkMkLst>
            <pc:docMk/>
            <pc:sldMk cId="3645585274" sldId="406"/>
            <ac:inkMk id="11" creationId="{D4BFAE7E-1543-4CC7-AE75-27A1A38A723A}"/>
          </ac:inkMkLst>
        </pc:inkChg>
        <pc:inkChg chg="add">
          <ac:chgData name="Anwarul Patwary" userId="e9f82bcb-ad83-4f66-80e6-a524eca623fa" providerId="ADAL" clId="{73C448CF-3FC6-44AA-BDD0-52C8E9E94ABC}" dt="2022-10-24T01:37:57.204" v="2454" actId="9405"/>
          <ac:inkMkLst>
            <pc:docMk/>
            <pc:sldMk cId="3645585274" sldId="406"/>
            <ac:inkMk id="13" creationId="{C24CADEE-C888-417F-8F3D-DC2F73793B3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4" creationId="{97081AF3-1CCD-48AA-B7E7-E9CFE24FE17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5" creationId="{1BEC8E38-CF98-4227-A7B5-ECA08F2006E0}"/>
          </ac:inkMkLst>
        </pc:inkChg>
        <pc:inkChg chg="add del mod">
          <ac:chgData name="Anwarul Patwary" userId="e9f82bcb-ad83-4f66-80e6-a524eca623fa" providerId="ADAL" clId="{73C448CF-3FC6-44AA-BDD0-52C8E9E94ABC}" dt="2022-10-24T06:56:15.330" v="2664" actId="478"/>
          <ac:inkMkLst>
            <pc:docMk/>
            <pc:sldMk cId="3645585274" sldId="406"/>
            <ac:inkMk id="17" creationId="{9100D087-B065-460C-81B3-4E0FC88DC86A}"/>
          </ac:inkMkLst>
        </pc:inkChg>
        <pc:inkChg chg="add del">
          <ac:chgData name="Anwarul Patwary" userId="e9f82bcb-ad83-4f66-80e6-a524eca623fa" providerId="ADAL" clId="{73C448CF-3FC6-44AA-BDD0-52C8E9E94ABC}" dt="2022-10-24T06:56:17.287" v="2665" actId="478"/>
          <ac:inkMkLst>
            <pc:docMk/>
            <pc:sldMk cId="3645585274" sldId="406"/>
            <ac:inkMk id="19" creationId="{43DD3309-E8EB-4D2B-93FF-6462B9AF7A2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0" creationId="{CEEC76FD-14F1-498F-8382-74B1AADB663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1" creationId="{C43D8385-460A-4A44-87DA-27EEDF2FD15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2" creationId="{5BE58718-630C-4FB0-BE2F-2F3AAA54DA39}"/>
          </ac:inkMkLst>
        </pc:inkChg>
        <pc:inkChg chg="add">
          <ac:chgData name="Anwarul Patwary" userId="e9f82bcb-ad83-4f66-80e6-a524eca623fa" providerId="ADAL" clId="{73C448CF-3FC6-44AA-BDD0-52C8E9E94ABC}" dt="2022-10-24T01:38:45.231" v="2465" actId="9405"/>
          <ac:inkMkLst>
            <pc:docMk/>
            <pc:sldMk cId="3645585274" sldId="406"/>
            <ac:inkMk id="24" creationId="{E41FBB19-2688-4D93-9107-EBD43F472EA6}"/>
          </ac:inkMkLst>
        </pc:inkChg>
        <pc:inkChg chg="add del">
          <ac:chgData name="Anwarul Patwary" userId="e9f82bcb-ad83-4f66-80e6-a524eca623fa" providerId="ADAL" clId="{73C448CF-3FC6-44AA-BDD0-52C8E9E94ABC}" dt="2022-10-24T06:56:26.446" v="2670" actId="478"/>
          <ac:inkMkLst>
            <pc:docMk/>
            <pc:sldMk cId="3645585274" sldId="406"/>
            <ac:inkMk id="25" creationId="{1BCD1911-DFEE-4E2E-98B1-B9ABE70EC985}"/>
          </ac:inkMkLst>
        </pc:inkChg>
        <pc:inkChg chg="add del">
          <ac:chgData name="Anwarul Patwary" userId="e9f82bcb-ad83-4f66-80e6-a524eca623fa" providerId="ADAL" clId="{73C448CF-3FC6-44AA-BDD0-52C8E9E94ABC}" dt="2022-10-24T06:56:24.014" v="2668" actId="478"/>
          <ac:inkMkLst>
            <pc:docMk/>
            <pc:sldMk cId="3645585274" sldId="406"/>
            <ac:inkMk id="26" creationId="{02663009-A6AC-4F8B-AB3A-3D2B559C4522}"/>
          </ac:inkMkLst>
        </pc:inkChg>
        <pc:inkChg chg="add del">
          <ac:chgData name="Anwarul Patwary" userId="e9f82bcb-ad83-4f66-80e6-a524eca623fa" providerId="ADAL" clId="{73C448CF-3FC6-44AA-BDD0-52C8E9E94ABC}" dt="2022-10-24T06:56:22.529" v="2667" actId="478"/>
          <ac:inkMkLst>
            <pc:docMk/>
            <pc:sldMk cId="3645585274" sldId="406"/>
            <ac:inkMk id="27" creationId="{321AC918-A8FD-4C90-A67A-8C30975A656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8" creationId="{9843D61F-2518-4119-AC68-AAB14B3800E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9" creationId="{83687B7B-A7C2-46FA-A474-C44E7E13D5E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1" creationId="{9E166346-916D-45DD-98C5-6B81E2D291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8" creationId="{A4FA9E52-9172-47DD-974E-A802096213B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9" creationId="{FA432FFC-D6BF-4ACF-8648-6E9F27309A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0" creationId="{056E9EC5-6BF4-45DD-88DB-BD03D4EA033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4" creationId="{E111C6AF-6CA8-46F7-99A0-84E78AC477C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5" creationId="{D50E8C80-629F-48D7-8CAB-977DDB8AF05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7" creationId="{7D0F8208-62E6-4697-840A-043C207A3C6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8" creationId="{4C3E9A7C-13BA-4D0C-A2DA-4356D13E0F9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9" creationId="{D7FC10E3-9135-4D37-89C1-E90B7B2A964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0" creationId="{4AD32CC0-44D9-46B8-9642-6A78BBA41F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1" creationId="{9CBBB1F5-F6D1-4EDC-94BA-F23E7830AB8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2" creationId="{249D961C-F903-4A4E-8879-8609278360E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3" creationId="{BA6FF3ED-187C-45B0-A0F8-1D19F0A0F16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5" creationId="{FAD29F28-04DF-4C2A-9375-7AA1B07293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6" creationId="{FF5372BF-C832-466B-A10E-601C995241D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7" creationId="{910E95E1-9BCA-47E8-B83A-857E2C146E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8" creationId="{1F6EF411-686B-4BCE-B405-D4A51456E877}"/>
          </ac:inkMkLst>
        </pc:inkChg>
        <pc:inkChg chg="add del">
          <ac:chgData name="Anwarul Patwary" userId="e9f82bcb-ad83-4f66-80e6-a524eca623fa" providerId="ADAL" clId="{73C448CF-3FC6-44AA-BDD0-52C8E9E94ABC}" dt="2022-10-24T06:56:21.040" v="2666" actId="478"/>
          <ac:inkMkLst>
            <pc:docMk/>
            <pc:sldMk cId="3645585274" sldId="406"/>
            <ac:inkMk id="37910" creationId="{27AE05CB-5F93-448F-A52C-FC70654F823C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1" creationId="{B9C12CBA-DB07-468D-A1F5-873B48DD92B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2" creationId="{F28E1D47-137F-44E4-995C-175BD63F0A6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4" creationId="{07BFC19C-DFC8-4D86-A1ED-2B897E88591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6" creationId="{E0094825-B122-49E4-8F9C-930D0CD436A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7" creationId="{9C6874F2-E113-4527-9D99-1C4606E27FF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8" creationId="{D47EB4A3-07B0-4899-9DEE-7D8F20FE72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9" creationId="{3A8FD742-3D7F-4B48-8F45-A76B06CBC59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1" creationId="{9AA99C09-B526-4331-952E-EAB3A8FAB53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2" creationId="{77BE3DC0-C669-4132-9259-3F71BFA8BA5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3" creationId="{B1893730-4921-4690-B7FC-0D87A4B5CF4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5" creationId="{EBB7D0E8-AF96-41DA-A6CD-CAACF0EEC766}"/>
          </ac:inkMkLst>
        </pc:inkChg>
        <pc:inkChg chg="add del">
          <ac:chgData name="Anwarul Patwary" userId="e9f82bcb-ad83-4f66-80e6-a524eca623fa" providerId="ADAL" clId="{73C448CF-3FC6-44AA-BDD0-52C8E9E94ABC}" dt="2022-10-24T06:56:13.145" v="2663" actId="478"/>
          <ac:inkMkLst>
            <pc:docMk/>
            <pc:sldMk cId="3645585274" sldId="406"/>
            <ac:inkMk id="37927" creationId="{C1662C47-D6BC-4BF9-AD29-51FCF3BD3D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8" creationId="{9BC83230-DF0F-4A9C-A0DF-23222858493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9" creationId="{3FC89920-EBD4-4C01-90F4-DE3D061EA97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0" creationId="{3609E64F-2797-4277-AC15-4E4AF7BE61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2" creationId="{19DDFE81-C27D-48C3-8F43-C32A38C96F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3" creationId="{E60B5F9B-D78C-4068-A500-989BCFD9D8C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4" creationId="{BDB57FB7-C7B3-48A9-B4E8-18350919C95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5" creationId="{797590F6-4847-4503-AE88-2E5DADAAC2B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7" creationId="{97BBFF1F-02D4-405B-91A1-B864D163211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8" creationId="{FF838B71-4966-4771-9970-FF770A971726}"/>
          </ac:inkMkLst>
        </pc:inkChg>
        <pc:inkChg chg="add del">
          <ac:chgData name="Anwarul Patwary" userId="e9f82bcb-ad83-4f66-80e6-a524eca623fa" providerId="ADAL" clId="{73C448CF-3FC6-44AA-BDD0-52C8E9E94ABC}" dt="2022-10-24T06:56:12.177" v="2662" actId="478"/>
          <ac:inkMkLst>
            <pc:docMk/>
            <pc:sldMk cId="3645585274" sldId="406"/>
            <ac:inkMk id="37940" creationId="{18A2EEB8-9427-4332-AA24-0C4FA02545AB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1" creationId="{F845808C-0525-482C-8684-EF8BCBB6D2F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2" creationId="{303F1E75-99EC-4F71-9EAE-D00396674F1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3" creationId="{8F1586CD-0646-4A75-8D51-4C8823CE6AD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5" creationId="{1B404DB1-8CD9-4786-9A21-EE6BA1CC868A}"/>
          </ac:inkMkLst>
        </pc:inkChg>
        <pc:inkChg chg="add del">
          <ac:chgData name="Anwarul Patwary" userId="e9f82bcb-ad83-4f66-80e6-a524eca623fa" providerId="ADAL" clId="{73C448CF-3FC6-44AA-BDD0-52C8E9E94ABC}" dt="2022-10-24T06:56:10.851" v="2661" actId="478"/>
          <ac:inkMkLst>
            <pc:docMk/>
            <pc:sldMk cId="3645585274" sldId="406"/>
            <ac:inkMk id="37946" creationId="{470756C7-355F-4C45-9A11-6F9FEB71CC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7" creationId="{C5E09641-5AD1-44D7-BB52-70C3864141D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8" creationId="{2D370C52-557C-4F65-B7A7-0240D3B3B2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0" creationId="{1FD585F9-8CEC-4E3F-9472-B42020ACC6C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1" creationId="{B7798203-DAB3-4A31-B166-214D8EC9E3F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3" creationId="{94ACD6F0-6D73-45FF-A2C6-B9FF66ACAF2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5" creationId="{AB887A46-DCC5-4398-801E-41278FA59F1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6" creationId="{5A380758-A250-45E7-9C78-66B9C3BDB88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7" creationId="{09DFFCF7-D5AD-4DA6-B3E7-B553C4B75E2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8" creationId="{67BC050C-96D7-41B1-8168-82B31582832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9" creationId="{76F0B831-BF5A-4A97-9A7A-B8634AB71F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0" creationId="{2CF2DD58-440A-47BB-9760-10304BC9A8D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1" creationId="{5825FB09-0F19-440D-99A9-7AC15D8A23A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2" creationId="{8A55CA04-1726-4851-83C3-2FD07A31440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3" creationId="{B7087998-5F64-4458-8307-2F064AFC891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50.088" v="2682" actId="478"/>
        <pc:sldMkLst>
          <pc:docMk/>
          <pc:sldMk cId="3041617251" sldId="407"/>
        </pc:sldMkLst>
        <pc:spChg chg="mod">
          <ac:chgData name="Anwarul Patwary" userId="e9f82bcb-ad83-4f66-80e6-a524eca623fa" providerId="ADAL" clId="{73C448CF-3FC6-44AA-BDD0-52C8E9E94ABC}" dt="2022-10-24T00:51:08.657" v="2007" actId="207"/>
          <ac:spMkLst>
            <pc:docMk/>
            <pc:sldMk cId="3041617251" sldId="407"/>
            <ac:spMk id="2561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56.760" v="2005" actId="207"/>
          <ac:spMkLst>
            <pc:docMk/>
            <pc:sldMk cId="3041617251" sldId="407"/>
            <ac:spMk id="2562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02.648" v="2006" actId="207"/>
          <ac:spMkLst>
            <pc:docMk/>
            <pc:sldMk cId="3041617251" sldId="407"/>
            <ac:spMk id="25631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34.624" v="2004" actId="207"/>
          <ac:spMkLst>
            <pc:docMk/>
            <pc:sldMk cId="3041617251" sldId="407"/>
            <ac:spMk id="25637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29.169" v="2003" actId="207"/>
          <ac:spMkLst>
            <pc:docMk/>
            <pc:sldMk cId="3041617251" sldId="407"/>
            <ac:spMk id="25643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18.071" v="2002" actId="207"/>
          <ac:spMkLst>
            <pc:docMk/>
            <pc:sldMk cId="3041617251" sldId="407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05.161" v="2001" actId="207"/>
          <ac:spMkLst>
            <pc:docMk/>
            <pc:sldMk cId="3041617251" sldId="407"/>
            <ac:spMk id="25655" creationId="{00000000-0000-0000-0000-000000000000}"/>
          </ac:spMkLst>
        </pc:spChg>
        <pc:inkChg chg="add del">
          <ac:chgData name="Anwarul Patwary" userId="e9f82bcb-ad83-4f66-80e6-a524eca623fa" providerId="ADAL" clId="{73C448CF-3FC6-44AA-BDD0-52C8E9E94ABC}" dt="2022-10-24T06:56:50.088" v="2682" actId="478"/>
          <ac:inkMkLst>
            <pc:docMk/>
            <pc:sldMk cId="3041617251" sldId="407"/>
            <ac:inkMk id="3" creationId="{60841F68-4513-4EA1-AE50-2404050718F1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35.578" v="2675" actId="478"/>
        <pc:sldMkLst>
          <pc:docMk/>
          <pc:sldMk cId="2402781675" sldId="408"/>
        </pc:sldMkLst>
        <pc:spChg chg="mod">
          <ac:chgData name="Anwarul Patwary" userId="e9f82bcb-ad83-4f66-80e6-a524eca623fa" providerId="ADAL" clId="{73C448CF-3FC6-44AA-BDD0-52C8E9E94ABC}" dt="2022-10-24T00:52:47.304" v="2021" actId="207"/>
          <ac:spMkLst>
            <pc:docMk/>
            <pc:sldMk cId="2402781675" sldId="408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7.897" v="2019" actId="207"/>
          <ac:spMkLst>
            <pc:docMk/>
            <pc:sldMk cId="2402781675" sldId="408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42.288" v="2020" actId="207"/>
          <ac:spMkLst>
            <pc:docMk/>
            <pc:sldMk cId="2402781675" sldId="408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2.889" v="2018" actId="207"/>
          <ac:spMkLst>
            <pc:docMk/>
            <pc:sldMk cId="2402781675" sldId="408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7.089" v="2017" actId="207"/>
          <ac:spMkLst>
            <pc:docMk/>
            <pc:sldMk cId="2402781675" sldId="408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1" v="2016" actId="207"/>
          <ac:spMkLst>
            <pc:docMk/>
            <pc:sldMk cId="2402781675" sldId="408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16.096" v="2015" actId="207"/>
          <ac:spMkLst>
            <pc:docMk/>
            <pc:sldMk cId="2402781675" sldId="408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6:44.683" v="2433"/>
          <ac:grpSpMkLst>
            <pc:docMk/>
            <pc:sldMk cId="2402781675" sldId="408"/>
            <ac:grpSpMk id="6" creationId="{98920E79-E5C0-456F-9545-6E5662D87D6C}"/>
          </ac:grpSpMkLst>
        </pc:grpChg>
        <pc:grpChg chg="del mod">
          <ac:chgData name="Anwarul Patwary" userId="e9f82bcb-ad83-4f66-80e6-a524eca623fa" providerId="ADAL" clId="{73C448CF-3FC6-44AA-BDD0-52C8E9E94ABC}" dt="2022-10-24T06:56:30.063" v="2671" actId="478"/>
          <ac:grpSpMkLst>
            <pc:docMk/>
            <pc:sldMk cId="2402781675" sldId="408"/>
            <ac:grpSpMk id="9" creationId="{49445FC7-0010-4E28-8400-FB70CEFF81EB}"/>
          </ac:grpSpMkLst>
        </pc:grpChg>
        <pc:grpChg chg="del mod">
          <ac:chgData name="Anwarul Patwary" userId="e9f82bcb-ad83-4f66-80e6-a524eca623fa" providerId="ADAL" clId="{73C448CF-3FC6-44AA-BDD0-52C8E9E94ABC}" dt="2022-10-24T01:36:49.807" v="2440"/>
          <ac:grpSpMkLst>
            <pc:docMk/>
            <pc:sldMk cId="2402781675" sldId="408"/>
            <ac:grpSpMk id="15" creationId="{4F03E29B-5CB0-4922-B1DA-2584A4B076BD}"/>
          </ac:grpSpMkLst>
        </pc:grpChg>
        <pc:grpChg chg="del mod">
          <ac:chgData name="Anwarul Patwary" userId="e9f82bcb-ad83-4f66-80e6-a524eca623fa" providerId="ADAL" clId="{73C448CF-3FC6-44AA-BDD0-52C8E9E94ABC}" dt="2022-10-24T01:36:50.790" v="2442"/>
          <ac:grpSpMkLst>
            <pc:docMk/>
            <pc:sldMk cId="2402781675" sldId="408"/>
            <ac:grpSpMk id="22" creationId="{38BC101A-2933-4E41-A850-78E9944B1C6E}"/>
          </ac:grpSpMkLst>
        </pc:grpChg>
        <pc:grpChg chg="del mod">
          <ac:chgData name="Anwarul Patwary" userId="e9f82bcb-ad83-4f66-80e6-a524eca623fa" providerId="ADAL" clId="{73C448CF-3FC6-44AA-BDD0-52C8E9E94ABC}" dt="2022-10-24T01:36:56.208" v="2445"/>
          <ac:grpSpMkLst>
            <pc:docMk/>
            <pc:sldMk cId="2402781675" sldId="408"/>
            <ac:grpSpMk id="24" creationId="{39CB1751-7FAC-4071-8A11-7872B13940A5}"/>
          </ac:grpSpMkLst>
        </pc:grpChg>
        <pc:grpChg chg="del mod">
          <ac:chgData name="Anwarul Patwary" userId="e9f82bcb-ad83-4f66-80e6-a524eca623fa" providerId="ADAL" clId="{73C448CF-3FC6-44AA-BDD0-52C8E9E94ABC}" dt="2022-10-24T01:37:06.471" v="2448"/>
          <ac:grpSpMkLst>
            <pc:docMk/>
            <pc:sldMk cId="2402781675" sldId="408"/>
            <ac:grpSpMk id="27" creationId="{C6954DA0-7033-46D9-AEAD-742C2D59AE8A}"/>
          </ac:grpSpMkLst>
        </pc:grpChg>
        <pc:grpChg chg="del mod">
          <ac:chgData name="Anwarul Patwary" userId="e9f82bcb-ad83-4f66-80e6-a524eca623fa" providerId="ADAL" clId="{73C448CF-3FC6-44AA-BDD0-52C8E9E94ABC}" dt="2022-10-24T06:56:32.317" v="2673" actId="478"/>
          <ac:grpSpMkLst>
            <pc:docMk/>
            <pc:sldMk cId="2402781675" sldId="408"/>
            <ac:grpSpMk id="30" creationId="{9AE08A10-9B01-499F-A4AF-C18855E0F010}"/>
          </ac:grpSpMkLst>
        </pc:grpChg>
        <pc:inkChg chg="add del">
          <ac:chgData name="Anwarul Patwary" userId="e9f82bcb-ad83-4f66-80e6-a524eca623fa" providerId="ADAL" clId="{73C448CF-3FC6-44AA-BDD0-52C8E9E94ABC}" dt="2022-10-24T06:56:31.036" v="2672" actId="478"/>
          <ac:inkMkLst>
            <pc:docMk/>
            <pc:sldMk cId="2402781675" sldId="408"/>
            <ac:inkMk id="3" creationId="{FC455E4E-E113-4C65-A132-AC42EFA9A7A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4" creationId="{4900B946-4C67-415F-8C41-EF79A195895C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5" creationId="{E692776B-92F4-4F69-ABF6-34B9F2C28D68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7" creationId="{8A06AC1D-4474-4237-89F7-AF125EC6640B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8" creationId="{C855C58E-B341-4BFC-846A-6DF4CE3757E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0" creationId="{9C2270DB-F3EB-43A8-BE2B-556BE870ECB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1" creationId="{ECEF229E-DB7A-4757-BC39-7B8E2BE51865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2" creationId="{B3087EE7-38FD-4DF3-8C43-F95754757F81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3" creationId="{EAA78366-9EB8-45DE-8482-40638807CDC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4" creationId="{1EE7A59F-B33D-4C51-B7D1-19B304863A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6" creationId="{E6060387-C44D-4B0A-8530-BA2EC02D54B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7" creationId="{99EA0AAB-3736-4B67-8DCD-D6DC710F503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8" creationId="{0290EDAC-2AFB-4EE9-9084-CE9E796CCC3D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9" creationId="{91DEF275-835C-4C79-94EA-EB176D2463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0" creationId="{33896CAF-5C50-4644-A035-8291E603A39F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1" creationId="{F4F06E3C-9B6F-4F7E-A666-BF77BDB19D7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3" creationId="{CD796A35-479C-4084-8B2A-380594F5CCEC}"/>
          </ac:inkMkLst>
        </pc:inkChg>
        <pc:inkChg chg="add del mod">
          <ac:chgData name="Anwarul Patwary" userId="e9f82bcb-ad83-4f66-80e6-a524eca623fa" providerId="ADAL" clId="{73C448CF-3FC6-44AA-BDD0-52C8E9E94ABC}" dt="2022-10-24T06:56:33.871" v="2674" actId="478"/>
          <ac:inkMkLst>
            <pc:docMk/>
            <pc:sldMk cId="2402781675" sldId="408"/>
            <ac:inkMk id="25" creationId="{2DC3D2DC-B6B3-494C-9607-71092106AE4E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6" creationId="{5FC91475-8F44-4F32-989A-03DD078F0904}"/>
          </ac:inkMkLst>
        </pc:inkChg>
        <pc:inkChg chg="add del">
          <ac:chgData name="Anwarul Patwary" userId="e9f82bcb-ad83-4f66-80e6-a524eca623fa" providerId="ADAL" clId="{73C448CF-3FC6-44AA-BDD0-52C8E9E94ABC}" dt="2022-10-24T06:56:35.578" v="2675" actId="478"/>
          <ac:inkMkLst>
            <pc:docMk/>
            <pc:sldMk cId="2402781675" sldId="408"/>
            <ac:inkMk id="28" creationId="{8AE36EC1-4D10-44FB-8A2F-B3C7C9947318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9" creationId="{CC796A61-2852-40E8-B647-F40F305E3375}"/>
          </ac:inkMkLst>
        </pc:inkChg>
      </pc:sldChg>
      <pc:sldChg chg="addSp delSp modSp new mod">
        <pc:chgData name="Anwarul Patwary" userId="e9f82bcb-ad83-4f66-80e6-a524eca623fa" providerId="ADAL" clId="{73C448CF-3FC6-44AA-BDD0-52C8E9E94ABC}" dt="2022-10-24T06:52:47.292" v="2570" actId="478"/>
        <pc:sldMkLst>
          <pc:docMk/>
          <pc:sldMk cId="313729373" sldId="409"/>
        </pc:sldMkLst>
        <pc:spChg chg="mod">
          <ac:chgData name="Anwarul Patwary" userId="e9f82bcb-ad83-4f66-80e6-a524eca623fa" providerId="ADAL" clId="{73C448CF-3FC6-44AA-BDD0-52C8E9E94ABC}" dt="2022-10-23T23:23:30.297" v="1520" actId="20577"/>
          <ac:spMkLst>
            <pc:docMk/>
            <pc:sldMk cId="313729373" sldId="409"/>
            <ac:spMk id="2" creationId="{B8B37EA9-16DF-4A23-A073-FAE56C4E9C90}"/>
          </ac:spMkLst>
        </pc:spChg>
        <pc:spChg chg="mod">
          <ac:chgData name="Anwarul Patwary" userId="e9f82bcb-ad83-4f66-80e6-a524eca623fa" providerId="ADAL" clId="{73C448CF-3FC6-44AA-BDD0-52C8E9E94ABC}" dt="2022-10-23T23:52:26.013" v="1710" actId="2711"/>
          <ac:spMkLst>
            <pc:docMk/>
            <pc:sldMk cId="313729373" sldId="409"/>
            <ac:spMk id="3" creationId="{E92C5E78-1425-4276-B52D-5AC6781B009F}"/>
          </ac:spMkLst>
        </pc:spChg>
        <pc:grpChg chg="del mod">
          <ac:chgData name="Anwarul Patwary" userId="e9f82bcb-ad83-4f66-80e6-a524eca623fa" providerId="ADAL" clId="{73C448CF-3FC6-44AA-BDD0-52C8E9E94ABC}" dt="2022-10-24T06:52:33.680" v="2564" actId="478"/>
          <ac:grpSpMkLst>
            <pc:docMk/>
            <pc:sldMk cId="313729373" sldId="409"/>
            <ac:grpSpMk id="11" creationId="{F464C412-10E5-4235-A57C-1F001680F6FB}"/>
          </ac:grpSpMkLst>
        </pc:grpChg>
        <pc:grpChg chg="del mod">
          <ac:chgData name="Anwarul Patwary" userId="e9f82bcb-ad83-4f66-80e6-a524eca623fa" providerId="ADAL" clId="{73C448CF-3FC6-44AA-BDD0-52C8E9E94ABC}" dt="2022-10-24T06:52:47.292" v="2570" actId="478"/>
          <ac:grpSpMkLst>
            <pc:docMk/>
            <pc:sldMk cId="313729373" sldId="409"/>
            <ac:grpSpMk id="14" creationId="{D5346213-7A4F-44FC-A1A3-537C46D47A19}"/>
          </ac:grpSpMkLst>
        </pc:grpChg>
        <pc:inkChg chg="add">
          <ac:chgData name="Anwarul Patwary" userId="e9f82bcb-ad83-4f66-80e6-a524eca623fa" providerId="ADAL" clId="{73C448CF-3FC6-44AA-BDD0-52C8E9E94ABC}" dt="2022-10-24T01:03:51.239" v="2103" actId="9405"/>
          <ac:inkMkLst>
            <pc:docMk/>
            <pc:sldMk cId="313729373" sldId="409"/>
            <ac:inkMk id="4" creationId="{471D542F-2BE4-48E5-BF6A-D3316942A32F}"/>
          </ac:inkMkLst>
        </pc:inkChg>
        <pc:inkChg chg="add del">
          <ac:chgData name="Anwarul Patwary" userId="e9f82bcb-ad83-4f66-80e6-a524eca623fa" providerId="ADAL" clId="{73C448CF-3FC6-44AA-BDD0-52C8E9E94ABC}" dt="2022-10-24T06:52:29.355" v="2561" actId="478"/>
          <ac:inkMkLst>
            <pc:docMk/>
            <pc:sldMk cId="313729373" sldId="409"/>
            <ac:inkMk id="5" creationId="{49F97BAE-6AC8-4C35-A6A9-9FAA14562727}"/>
          </ac:inkMkLst>
        </pc:inkChg>
        <pc:inkChg chg="add del">
          <ac:chgData name="Anwarul Patwary" userId="e9f82bcb-ad83-4f66-80e6-a524eca623fa" providerId="ADAL" clId="{73C448CF-3FC6-44AA-BDD0-52C8E9E94ABC}" dt="2022-10-24T06:52:40.831" v="2566" actId="478"/>
          <ac:inkMkLst>
            <pc:docMk/>
            <pc:sldMk cId="313729373" sldId="409"/>
            <ac:inkMk id="6" creationId="{C7449FDC-4AB4-4A49-AFED-30D5BDC22E27}"/>
          </ac:inkMkLst>
        </pc:inkChg>
        <pc:inkChg chg="add del">
          <ac:chgData name="Anwarul Patwary" userId="e9f82bcb-ad83-4f66-80e6-a524eca623fa" providerId="ADAL" clId="{73C448CF-3FC6-44AA-BDD0-52C8E9E94ABC}" dt="2022-10-24T06:52:30.553" v="2562" actId="478"/>
          <ac:inkMkLst>
            <pc:docMk/>
            <pc:sldMk cId="313729373" sldId="409"/>
            <ac:inkMk id="7" creationId="{8D41178E-7132-4622-8034-207C95DEB563}"/>
          </ac:inkMkLst>
        </pc:inkChg>
        <pc:inkChg chg="add del">
          <ac:chgData name="Anwarul Patwary" userId="e9f82bcb-ad83-4f66-80e6-a524eca623fa" providerId="ADAL" clId="{73C448CF-3FC6-44AA-BDD0-52C8E9E94ABC}" dt="2022-10-24T06:52:35.816" v="2565" actId="478"/>
          <ac:inkMkLst>
            <pc:docMk/>
            <pc:sldMk cId="313729373" sldId="409"/>
            <ac:inkMk id="8" creationId="{E9C4EB4C-8C5E-4B5D-B9F6-23C3E4E8A61D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9" creationId="{EC7CDED7-7C33-4837-B297-5767F05A6C42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10" creationId="{9AC9D439-F935-4C60-8F44-393BFBBA33FB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2" creationId="{87A46C5F-C167-4923-BB3B-BDDA315F2B2E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3" creationId="{7C949306-E7A8-432F-95C0-CCDAC11409D5}"/>
          </ac:inkMkLst>
        </pc:inkChg>
        <pc:inkChg chg="add del">
          <ac:chgData name="Anwarul Patwary" userId="e9f82bcb-ad83-4f66-80e6-a524eca623fa" providerId="ADAL" clId="{73C448CF-3FC6-44AA-BDD0-52C8E9E94ABC}" dt="2022-10-24T06:52:44.434" v="2568" actId="478"/>
          <ac:inkMkLst>
            <pc:docMk/>
            <pc:sldMk cId="313729373" sldId="409"/>
            <ac:inkMk id="15" creationId="{99CEE807-A5C2-4EEA-8E20-41300F622D90}"/>
          </ac:inkMkLst>
        </pc:inkChg>
        <pc:inkChg chg="add del">
          <ac:chgData name="Anwarul Patwary" userId="e9f82bcb-ad83-4f66-80e6-a524eca623fa" providerId="ADAL" clId="{73C448CF-3FC6-44AA-BDD0-52C8E9E94ABC}" dt="2022-10-24T06:52:45.290" v="2569" actId="478"/>
          <ac:inkMkLst>
            <pc:docMk/>
            <pc:sldMk cId="313729373" sldId="409"/>
            <ac:inkMk id="16" creationId="{32F8903C-C79B-47A0-80B3-FC42EF18A7C4}"/>
          </ac:inkMkLst>
        </pc:inkChg>
        <pc:inkChg chg="add del">
          <ac:chgData name="Anwarul Patwary" userId="e9f82bcb-ad83-4f66-80e6-a524eca623fa" providerId="ADAL" clId="{73C448CF-3FC6-44AA-BDD0-52C8E9E94ABC}" dt="2022-10-24T06:52:42.831" v="2567" actId="478"/>
          <ac:inkMkLst>
            <pc:docMk/>
            <pc:sldMk cId="313729373" sldId="409"/>
            <ac:inkMk id="17" creationId="{C87D9340-30F7-4EC7-9EB5-EF8343D5092F}"/>
          </ac:inkMkLst>
        </pc:inkChg>
        <pc:inkChg chg="add del">
          <ac:chgData name="Anwarul Patwary" userId="e9f82bcb-ad83-4f66-80e6-a524eca623fa" providerId="ADAL" clId="{73C448CF-3FC6-44AA-BDD0-52C8E9E94ABC}" dt="2022-10-24T06:52:32.466" v="2563" actId="478"/>
          <ac:inkMkLst>
            <pc:docMk/>
            <pc:sldMk cId="313729373" sldId="409"/>
            <ac:inkMk id="18" creationId="{A32F938D-13EB-448C-8741-418179EBC5F4}"/>
          </ac:inkMkLst>
        </pc:inkChg>
      </pc:sldChg>
    </pc:docChg>
  </pc:docChgLst>
  <pc:docChgLst>
    <pc:chgData name="Anwarul Patwary" userId="e9f82bcb-ad83-4f66-80e6-a524eca623fa" providerId="ADAL" clId="{E369B977-107D-CD44-B1B4-DD4DA19362B4}"/>
    <pc:docChg chg="undo custSel modSld">
      <pc:chgData name="Anwarul Patwary" userId="e9f82bcb-ad83-4f66-80e6-a524eca623fa" providerId="ADAL" clId="{E369B977-107D-CD44-B1B4-DD4DA19362B4}" dt="2022-10-31T00:30:15.882" v="330" actId="9405"/>
      <pc:docMkLst>
        <pc:docMk/>
      </pc:docMkLst>
      <pc:sldChg chg="modSp mod">
        <pc:chgData name="Anwarul Patwary" userId="e9f82bcb-ad83-4f66-80e6-a524eca623fa" providerId="ADAL" clId="{E369B977-107D-CD44-B1B4-DD4DA19362B4}" dt="2022-10-31T00:08:20.159" v="20" actId="14100"/>
        <pc:sldMkLst>
          <pc:docMk/>
          <pc:sldMk cId="903578438" sldId="257"/>
        </pc:sldMkLst>
        <pc:spChg chg="mod">
          <ac:chgData name="Anwarul Patwary" userId="e9f82bcb-ad83-4f66-80e6-a524eca623fa" providerId="ADAL" clId="{E369B977-107D-CD44-B1B4-DD4DA19362B4}" dt="2022-10-31T00:08:20.159" v="20" actId="14100"/>
          <ac:spMkLst>
            <pc:docMk/>
            <pc:sldMk cId="903578438" sldId="257"/>
            <ac:spMk id="3" creationId="{72351036-8044-4FA8-B22E-72E2F2D6DA74}"/>
          </ac:spMkLst>
        </pc:spChg>
      </pc:sldChg>
      <pc:sldChg chg="addSp delSp modSp mod">
        <pc:chgData name="Anwarul Patwary" userId="e9f82bcb-ad83-4f66-80e6-a524eca623fa" providerId="ADAL" clId="{E369B977-107D-CD44-B1B4-DD4DA19362B4}" dt="2022-10-31T00:12:26.606" v="71"/>
        <pc:sldMkLst>
          <pc:docMk/>
          <pc:sldMk cId="3818718546" sldId="258"/>
        </pc:sldMkLst>
        <pc:spChg chg="mod">
          <ac:chgData name="Anwarul Patwary" userId="e9f82bcb-ad83-4f66-80e6-a524eca623fa" providerId="ADAL" clId="{E369B977-107D-CD44-B1B4-DD4DA19362B4}" dt="2022-10-31T00:10:01.211" v="24" actId="20577"/>
          <ac:spMkLst>
            <pc:docMk/>
            <pc:sldMk cId="3818718546" sldId="258"/>
            <ac:spMk id="2" creationId="{F597BEE2-4142-B84D-B3B1-BEC6E371A2D5}"/>
          </ac:spMkLst>
        </pc:spChg>
        <pc:grpChg chg="del mod">
          <ac:chgData name="Anwarul Patwary" userId="e9f82bcb-ad83-4f66-80e6-a524eca623fa" providerId="ADAL" clId="{E369B977-107D-CD44-B1B4-DD4DA19362B4}" dt="2022-10-31T00:10:58.263" v="30"/>
          <ac:grpSpMkLst>
            <pc:docMk/>
            <pc:sldMk cId="3818718546" sldId="258"/>
            <ac:grpSpMk id="7" creationId="{4072B5D9-6EFC-BFA7-A83C-E8EC4EE0F2D3}"/>
          </ac:grpSpMkLst>
        </pc:grpChg>
        <pc:grpChg chg="del mod">
          <ac:chgData name="Anwarul Patwary" userId="e9f82bcb-ad83-4f66-80e6-a524eca623fa" providerId="ADAL" clId="{E369B977-107D-CD44-B1B4-DD4DA19362B4}" dt="2022-10-31T00:11:00.036" v="32"/>
          <ac:grpSpMkLst>
            <pc:docMk/>
            <pc:sldMk cId="3818718546" sldId="258"/>
            <ac:grpSpMk id="9" creationId="{C7E38D45-ED3C-C3CA-481B-FD753E8E3729}"/>
          </ac:grpSpMkLst>
        </pc:grpChg>
        <pc:grpChg chg="del mod">
          <ac:chgData name="Anwarul Patwary" userId="e9f82bcb-ad83-4f66-80e6-a524eca623fa" providerId="ADAL" clId="{E369B977-107D-CD44-B1B4-DD4DA19362B4}" dt="2022-10-31T00:11:02.324" v="34"/>
          <ac:grpSpMkLst>
            <pc:docMk/>
            <pc:sldMk cId="3818718546" sldId="258"/>
            <ac:grpSpMk id="11" creationId="{0F6C21E9-ABB0-AEA9-8062-287EE3F24259}"/>
          </ac:grpSpMkLst>
        </pc:grpChg>
        <pc:grpChg chg="del mod">
          <ac:chgData name="Anwarul Patwary" userId="e9f82bcb-ad83-4f66-80e6-a524eca623fa" providerId="ADAL" clId="{E369B977-107D-CD44-B1B4-DD4DA19362B4}" dt="2022-10-31T00:11:05.500" v="36"/>
          <ac:grpSpMkLst>
            <pc:docMk/>
            <pc:sldMk cId="3818718546" sldId="258"/>
            <ac:grpSpMk id="13" creationId="{7A42836F-E109-1F1C-1EF5-BD14BC3B45EE}"/>
          </ac:grpSpMkLst>
        </pc:grpChg>
        <pc:grpChg chg="del mod">
          <ac:chgData name="Anwarul Patwary" userId="e9f82bcb-ad83-4f66-80e6-a524eca623fa" providerId="ADAL" clId="{E369B977-107D-CD44-B1B4-DD4DA19362B4}" dt="2022-10-31T00:11:21.293" v="39"/>
          <ac:grpSpMkLst>
            <pc:docMk/>
            <pc:sldMk cId="3818718546" sldId="258"/>
            <ac:grpSpMk id="15" creationId="{7A5A8928-55E6-6852-5DE8-4D1F6C04CC8E}"/>
          </ac:grpSpMkLst>
        </pc:grpChg>
        <pc:grpChg chg="del mod">
          <ac:chgData name="Anwarul Patwary" userId="e9f82bcb-ad83-4f66-80e6-a524eca623fa" providerId="ADAL" clId="{E369B977-107D-CD44-B1B4-DD4DA19362B4}" dt="2022-10-31T00:11:22.852" v="41"/>
          <ac:grpSpMkLst>
            <pc:docMk/>
            <pc:sldMk cId="3818718546" sldId="258"/>
            <ac:grpSpMk id="18" creationId="{46EA79A6-591C-C18F-0357-D62B3F1037B5}"/>
          </ac:grpSpMkLst>
        </pc:grpChg>
        <pc:grpChg chg="del mod">
          <ac:chgData name="Anwarul Patwary" userId="e9f82bcb-ad83-4f66-80e6-a524eca623fa" providerId="ADAL" clId="{E369B977-107D-CD44-B1B4-DD4DA19362B4}" dt="2022-10-31T00:11:25.252" v="43"/>
          <ac:grpSpMkLst>
            <pc:docMk/>
            <pc:sldMk cId="3818718546" sldId="258"/>
            <ac:grpSpMk id="20" creationId="{354A528F-1148-DDAA-40DD-F41270BB4880}"/>
          </ac:grpSpMkLst>
        </pc:grpChg>
        <pc:grpChg chg="del mod">
          <ac:chgData name="Anwarul Patwary" userId="e9f82bcb-ad83-4f66-80e6-a524eca623fa" providerId="ADAL" clId="{E369B977-107D-CD44-B1B4-DD4DA19362B4}" dt="2022-10-31T00:11:28.925" v="46"/>
          <ac:grpSpMkLst>
            <pc:docMk/>
            <pc:sldMk cId="3818718546" sldId="258"/>
            <ac:grpSpMk id="22" creationId="{132FAB71-1112-EC10-68FE-C79B12BFD07F}"/>
          </ac:grpSpMkLst>
        </pc:grpChg>
        <pc:grpChg chg="del mod">
          <ac:chgData name="Anwarul Patwary" userId="e9f82bcb-ad83-4f66-80e6-a524eca623fa" providerId="ADAL" clId="{E369B977-107D-CD44-B1B4-DD4DA19362B4}" dt="2022-10-31T00:11:41.453" v="50"/>
          <ac:grpSpMkLst>
            <pc:docMk/>
            <pc:sldMk cId="3818718546" sldId="258"/>
            <ac:grpSpMk id="25" creationId="{7DBEA9E4-C5CB-CFC3-CDA8-3C390B056818}"/>
          </ac:grpSpMkLst>
        </pc:grpChg>
        <pc:grpChg chg="del mod">
          <ac:chgData name="Anwarul Patwary" userId="e9f82bcb-ad83-4f66-80e6-a524eca623fa" providerId="ADAL" clId="{E369B977-107D-CD44-B1B4-DD4DA19362B4}" dt="2022-10-31T00:11:42.946" v="52"/>
          <ac:grpSpMkLst>
            <pc:docMk/>
            <pc:sldMk cId="3818718546" sldId="258"/>
            <ac:grpSpMk id="29" creationId="{71A97E61-A970-1FD1-C375-77DDE03839D2}"/>
          </ac:grpSpMkLst>
        </pc:grpChg>
        <pc:grpChg chg="del mod">
          <ac:chgData name="Anwarul Patwary" userId="e9f82bcb-ad83-4f66-80e6-a524eca623fa" providerId="ADAL" clId="{E369B977-107D-CD44-B1B4-DD4DA19362B4}" dt="2022-10-31T00:11:46.244" v="54"/>
          <ac:grpSpMkLst>
            <pc:docMk/>
            <pc:sldMk cId="3818718546" sldId="258"/>
            <ac:grpSpMk id="31" creationId="{7700D76F-A76B-979C-FB9A-F9597D381388}"/>
          </ac:grpSpMkLst>
        </pc:grpChg>
        <pc:grpChg chg="del mod">
          <ac:chgData name="Anwarul Patwary" userId="e9f82bcb-ad83-4f66-80e6-a524eca623fa" providerId="ADAL" clId="{E369B977-107D-CD44-B1B4-DD4DA19362B4}" dt="2022-10-31T00:11:47.381" v="56"/>
          <ac:grpSpMkLst>
            <pc:docMk/>
            <pc:sldMk cId="3818718546" sldId="258"/>
            <ac:grpSpMk id="33" creationId="{165903E8-6F22-6E70-5258-FE92FBF03E74}"/>
          </ac:grpSpMkLst>
        </pc:grpChg>
        <pc:grpChg chg="del mod">
          <ac:chgData name="Anwarul Patwary" userId="e9f82bcb-ad83-4f66-80e6-a524eca623fa" providerId="ADAL" clId="{E369B977-107D-CD44-B1B4-DD4DA19362B4}" dt="2022-10-31T00:11:49.142" v="58"/>
          <ac:grpSpMkLst>
            <pc:docMk/>
            <pc:sldMk cId="3818718546" sldId="258"/>
            <ac:grpSpMk id="35" creationId="{196258D0-8DA7-D505-8CFD-9FD551827C4D}"/>
          </ac:grpSpMkLst>
        </pc:grpChg>
        <pc:grpChg chg="del mod">
          <ac:chgData name="Anwarul Patwary" userId="e9f82bcb-ad83-4f66-80e6-a524eca623fa" providerId="ADAL" clId="{E369B977-107D-CD44-B1B4-DD4DA19362B4}" dt="2022-10-31T00:11:51.159" v="60"/>
          <ac:grpSpMkLst>
            <pc:docMk/>
            <pc:sldMk cId="3818718546" sldId="258"/>
            <ac:grpSpMk id="37" creationId="{002210BF-6C6E-686B-CE9F-EB50220B80CA}"/>
          </ac:grpSpMkLst>
        </pc:grpChg>
        <pc:grpChg chg="del mod">
          <ac:chgData name="Anwarul Patwary" userId="e9f82bcb-ad83-4f66-80e6-a524eca623fa" providerId="ADAL" clId="{E369B977-107D-CD44-B1B4-DD4DA19362B4}" dt="2022-10-31T00:11:53.541" v="63"/>
          <ac:grpSpMkLst>
            <pc:docMk/>
            <pc:sldMk cId="3818718546" sldId="258"/>
            <ac:grpSpMk id="39" creationId="{281A60E6-0607-A606-EE82-78B541EC4D08}"/>
          </ac:grpSpMkLst>
        </pc:grpChg>
        <pc:grpChg chg="del mod">
          <ac:chgData name="Anwarul Patwary" userId="e9f82bcb-ad83-4f66-80e6-a524eca623fa" providerId="ADAL" clId="{E369B977-107D-CD44-B1B4-DD4DA19362B4}" dt="2022-10-31T00:12:00.152" v="67"/>
          <ac:grpSpMkLst>
            <pc:docMk/>
            <pc:sldMk cId="3818718546" sldId="258"/>
            <ac:grpSpMk id="42" creationId="{B46A4805-A2F3-D42F-0CBD-1D816CB75807}"/>
          </ac:grpSpMkLst>
        </pc:grpChg>
        <pc:grpChg chg="del mod">
          <ac:chgData name="Anwarul Patwary" userId="e9f82bcb-ad83-4f66-80e6-a524eca623fa" providerId="ADAL" clId="{E369B977-107D-CD44-B1B4-DD4DA19362B4}" dt="2022-10-31T00:12:08.986" v="69"/>
          <ac:grpSpMkLst>
            <pc:docMk/>
            <pc:sldMk cId="3818718546" sldId="258"/>
            <ac:grpSpMk id="46" creationId="{4AA05147-2E35-B00E-EF69-04ACDE8D6600}"/>
          </ac:grpSpMkLst>
        </pc:grpChg>
        <pc:grpChg chg="del mod">
          <ac:chgData name="Anwarul Patwary" userId="e9f82bcb-ad83-4f66-80e6-a524eca623fa" providerId="ADAL" clId="{E369B977-107D-CD44-B1B4-DD4DA19362B4}" dt="2022-10-31T00:12:26.606" v="71"/>
          <ac:grpSpMkLst>
            <pc:docMk/>
            <pc:sldMk cId="3818718546" sldId="258"/>
            <ac:grpSpMk id="48" creationId="{E5771DF2-424E-37BC-C1A5-63E4B8681D96}"/>
          </ac:grpSpMkLst>
        </pc:grpChg>
        <pc:grpChg chg="mod">
          <ac:chgData name="Anwarul Patwary" userId="e9f82bcb-ad83-4f66-80e6-a524eca623fa" providerId="ADAL" clId="{E369B977-107D-CD44-B1B4-DD4DA19362B4}" dt="2022-10-31T00:12:26.606" v="71"/>
          <ac:grpSpMkLst>
            <pc:docMk/>
            <pc:sldMk cId="3818718546" sldId="258"/>
            <ac:grpSpMk id="50" creationId="{AAB46380-E90E-16EE-8EE0-69849D80F305}"/>
          </ac:grpSpMkLst>
        </pc:grpChg>
        <pc:inkChg chg="add">
          <ac:chgData name="Anwarul Patwary" userId="e9f82bcb-ad83-4f66-80e6-a524eca623fa" providerId="ADAL" clId="{E369B977-107D-CD44-B1B4-DD4DA19362B4}" dt="2022-10-31T00:10:47.039" v="25" actId="9405"/>
          <ac:inkMkLst>
            <pc:docMk/>
            <pc:sldMk cId="3818718546" sldId="258"/>
            <ac:inkMk id="4" creationId="{13DE9B63-4DB4-FACC-B040-D1ACE04E7646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5" creationId="{02F2CF32-1384-F424-5184-59E4A169B976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6" creationId="{AAFFD202-F644-F652-3FB9-7801639CD6A7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8" creationId="{91C0D0AD-575B-31FE-830E-42C0B84676A5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0" creationId="{4F6A4227-76DF-732D-6CB4-A3972B28BE7A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2" creationId="{86F36DB7-66A6-1A23-41A7-E50BF8632877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4" creationId="{8E88E60F-BB54-E4A9-4932-A1EE91D3DEB0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6" creationId="{BB18F476-F37D-9D2A-944F-6ED872B5D044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7" creationId="{B2D6A72F-49DD-7A2D-3EC1-20CEB7411E4F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19" creationId="{D7BAE723-1FF8-AAD3-61CD-8B2516704E1E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21" creationId="{BA10D962-A99C-6FE2-6B9A-78C17CEB309C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23" creationId="{5788C049-EA94-DF1E-BAED-403CDEB29BAF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24" creationId="{6FD985EE-DB3A-2CCF-5175-424669600886}"/>
          </ac:inkMkLst>
        </pc:inkChg>
        <pc:inkChg chg="add">
          <ac:chgData name="Anwarul Patwary" userId="e9f82bcb-ad83-4f66-80e6-a524eca623fa" providerId="ADAL" clId="{E369B977-107D-CD44-B1B4-DD4DA19362B4}" dt="2022-10-31T00:11:31.884" v="47" actId="9405"/>
          <ac:inkMkLst>
            <pc:docMk/>
            <pc:sldMk cId="3818718546" sldId="258"/>
            <ac:inkMk id="26" creationId="{D8678FF8-D7DD-21A6-A549-CBEDF4D77029}"/>
          </ac:inkMkLst>
        </pc:inkChg>
        <pc:inkChg chg="add">
          <ac:chgData name="Anwarul Patwary" userId="e9f82bcb-ad83-4f66-80e6-a524eca623fa" providerId="ADAL" clId="{E369B977-107D-CD44-B1B4-DD4DA19362B4}" dt="2022-10-31T00:11:35.372" v="48" actId="9405"/>
          <ac:inkMkLst>
            <pc:docMk/>
            <pc:sldMk cId="3818718546" sldId="258"/>
            <ac:inkMk id="27" creationId="{FA692B7A-8822-BCD6-B48A-2C54CA4FDD5C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28" creationId="{CF2C9E25-5EBC-6251-D219-8FD2EB8B657D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30" creationId="{DD5E0313-7E10-A3B1-B1B9-E885A8678C8F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32" creationId="{7970E4FF-0750-F2BE-C27E-925BCF20E36A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34" creationId="{0310D5B7-93FF-DF82-22D7-2857934E4470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36" creationId="{70BBFA72-DC2C-2D19-CC1A-6BDC55577F4F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38" creationId="{D67CC1F0-5832-D68A-36D7-B544BE3A7251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0" creationId="{2DC7A97F-A45C-58C1-AA37-DE6265BED18B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1" creationId="{486990CB-8CF0-802C-28E6-D001F4BE24A7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3" creationId="{62AEDF32-1404-D618-4A17-2941AD8D01AE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4" creationId="{F2CED4D9-3FC6-B4F6-F9BA-D6AC0B637B6B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5" creationId="{A24473CB-62DE-0656-ECEE-9AC58B0C0881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7" creationId="{506404F4-3B03-DDEE-887A-0FA85EA06F07}"/>
          </ac:inkMkLst>
        </pc:inkChg>
        <pc:inkChg chg="add mod">
          <ac:chgData name="Anwarul Patwary" userId="e9f82bcb-ad83-4f66-80e6-a524eca623fa" providerId="ADAL" clId="{E369B977-107D-CD44-B1B4-DD4DA19362B4}" dt="2022-10-31T00:12:26.606" v="71"/>
          <ac:inkMkLst>
            <pc:docMk/>
            <pc:sldMk cId="3818718546" sldId="258"/>
            <ac:inkMk id="49" creationId="{72BFB714-ADB7-6D47-4E89-7626743BDA7A}"/>
          </ac:inkMkLst>
        </pc:inkChg>
      </pc:sldChg>
      <pc:sldChg chg="addSp delSp modSp mod">
        <pc:chgData name="Anwarul Patwary" userId="e9f82bcb-ad83-4f66-80e6-a524eca623fa" providerId="ADAL" clId="{E369B977-107D-CD44-B1B4-DD4DA19362B4}" dt="2022-10-31T00:17:21.707" v="118" actId="9405"/>
        <pc:sldMkLst>
          <pc:docMk/>
          <pc:sldMk cId="2915959559" sldId="259"/>
        </pc:sldMkLst>
        <pc:grpChg chg="del mod">
          <ac:chgData name="Anwarul Patwary" userId="e9f82bcb-ad83-4f66-80e6-a524eca623fa" providerId="ADAL" clId="{E369B977-107D-CD44-B1B4-DD4DA19362B4}" dt="2022-10-31T00:13:48.005" v="78"/>
          <ac:grpSpMkLst>
            <pc:docMk/>
            <pc:sldMk cId="2915959559" sldId="259"/>
            <ac:grpSpMk id="8" creationId="{C5193D05-3494-5B20-6636-EFEA813DA23E}"/>
          </ac:grpSpMkLst>
        </pc:grpChg>
        <pc:grpChg chg="del mod">
          <ac:chgData name="Anwarul Patwary" userId="e9f82bcb-ad83-4f66-80e6-a524eca623fa" providerId="ADAL" clId="{E369B977-107D-CD44-B1B4-DD4DA19362B4}" dt="2022-10-31T00:13:50.699" v="80"/>
          <ac:grpSpMkLst>
            <pc:docMk/>
            <pc:sldMk cId="2915959559" sldId="259"/>
            <ac:grpSpMk id="10" creationId="{128F649F-AF1D-4C28-1F41-1751F2EC78BF}"/>
          </ac:grpSpMkLst>
        </pc:grpChg>
        <pc:grpChg chg="mod">
          <ac:chgData name="Anwarul Patwary" userId="e9f82bcb-ad83-4f66-80e6-a524eca623fa" providerId="ADAL" clId="{E369B977-107D-CD44-B1B4-DD4DA19362B4}" dt="2022-10-31T00:13:50.699" v="80"/>
          <ac:grpSpMkLst>
            <pc:docMk/>
            <pc:sldMk cId="2915959559" sldId="259"/>
            <ac:grpSpMk id="12" creationId="{7E961760-3722-D893-7CD6-516664A50B99}"/>
          </ac:grpSpMkLst>
        </pc:grpChg>
        <pc:grpChg chg="del mod">
          <ac:chgData name="Anwarul Patwary" userId="e9f82bcb-ad83-4f66-80e6-a524eca623fa" providerId="ADAL" clId="{E369B977-107D-CD44-B1B4-DD4DA19362B4}" dt="2022-10-31T00:15:10.040" v="93"/>
          <ac:grpSpMkLst>
            <pc:docMk/>
            <pc:sldMk cId="2915959559" sldId="259"/>
            <ac:grpSpMk id="23" creationId="{8DA22B26-0950-F07C-F22F-0B932AC6FF28}"/>
          </ac:grpSpMkLst>
        </pc:grpChg>
        <pc:grpChg chg="del mod">
          <ac:chgData name="Anwarul Patwary" userId="e9f82bcb-ad83-4f66-80e6-a524eca623fa" providerId="ADAL" clId="{E369B977-107D-CD44-B1B4-DD4DA19362B4}" dt="2022-10-31T00:15:12.735" v="95"/>
          <ac:grpSpMkLst>
            <pc:docMk/>
            <pc:sldMk cId="2915959559" sldId="259"/>
            <ac:grpSpMk id="25" creationId="{62198C6E-173E-7BB0-4F98-BEEF3BD1E907}"/>
          </ac:grpSpMkLst>
        </pc:grpChg>
        <pc:grpChg chg="del mod">
          <ac:chgData name="Anwarul Patwary" userId="e9f82bcb-ad83-4f66-80e6-a524eca623fa" providerId="ADAL" clId="{E369B977-107D-CD44-B1B4-DD4DA19362B4}" dt="2022-10-31T00:15:14.881" v="97"/>
          <ac:grpSpMkLst>
            <pc:docMk/>
            <pc:sldMk cId="2915959559" sldId="259"/>
            <ac:grpSpMk id="27" creationId="{D9EE0A0B-6364-0DB7-B5E6-DAAECD689D85}"/>
          </ac:grpSpMkLst>
        </pc:grpChg>
        <pc:grpChg chg="del mod">
          <ac:chgData name="Anwarul Patwary" userId="e9f82bcb-ad83-4f66-80e6-a524eca623fa" providerId="ADAL" clId="{E369B977-107D-CD44-B1B4-DD4DA19362B4}" dt="2022-10-31T00:15:16.464" v="99"/>
          <ac:grpSpMkLst>
            <pc:docMk/>
            <pc:sldMk cId="2915959559" sldId="259"/>
            <ac:grpSpMk id="29" creationId="{8485BB9C-5675-B6B3-BEDD-5E021A970C0E}"/>
          </ac:grpSpMkLst>
        </pc:grpChg>
        <pc:grpChg chg="del mod">
          <ac:chgData name="Anwarul Patwary" userId="e9f82bcb-ad83-4f66-80e6-a524eca623fa" providerId="ADAL" clId="{E369B977-107D-CD44-B1B4-DD4DA19362B4}" dt="2022-10-31T00:15:18.393" v="101"/>
          <ac:grpSpMkLst>
            <pc:docMk/>
            <pc:sldMk cId="2915959559" sldId="259"/>
            <ac:grpSpMk id="31" creationId="{2B9DBE8B-16D8-8316-338F-FF5ADE830A94}"/>
          </ac:grpSpMkLst>
        </pc:grpChg>
        <pc:grpChg chg="del mod">
          <ac:chgData name="Anwarul Patwary" userId="e9f82bcb-ad83-4f66-80e6-a524eca623fa" providerId="ADAL" clId="{E369B977-107D-CD44-B1B4-DD4DA19362B4}" dt="2022-10-31T00:15:20.120" v="103"/>
          <ac:grpSpMkLst>
            <pc:docMk/>
            <pc:sldMk cId="2915959559" sldId="259"/>
            <ac:grpSpMk id="33" creationId="{0C842C1C-D03E-88CE-C2BA-03663CBC9BF5}"/>
          </ac:grpSpMkLst>
        </pc:grpChg>
        <pc:grpChg chg="del mod">
          <ac:chgData name="Anwarul Patwary" userId="e9f82bcb-ad83-4f66-80e6-a524eca623fa" providerId="ADAL" clId="{E369B977-107D-CD44-B1B4-DD4DA19362B4}" dt="2022-10-31T00:15:20.914" v="105"/>
          <ac:grpSpMkLst>
            <pc:docMk/>
            <pc:sldMk cId="2915959559" sldId="259"/>
            <ac:grpSpMk id="35" creationId="{DAE7C959-1E04-FE91-C6BB-8345C5162D75}"/>
          </ac:grpSpMkLst>
        </pc:grpChg>
        <pc:grpChg chg="del mod">
          <ac:chgData name="Anwarul Patwary" userId="e9f82bcb-ad83-4f66-80e6-a524eca623fa" providerId="ADAL" clId="{E369B977-107D-CD44-B1B4-DD4DA19362B4}" dt="2022-10-31T00:15:29.417" v="107"/>
          <ac:grpSpMkLst>
            <pc:docMk/>
            <pc:sldMk cId="2915959559" sldId="259"/>
            <ac:grpSpMk id="37" creationId="{B7990AE7-BCAA-E094-E7C0-79544ABB3467}"/>
          </ac:grpSpMkLst>
        </pc:grpChg>
        <pc:grpChg chg="del mod">
          <ac:chgData name="Anwarul Patwary" userId="e9f82bcb-ad83-4f66-80e6-a524eca623fa" providerId="ADAL" clId="{E369B977-107D-CD44-B1B4-DD4DA19362B4}" dt="2022-10-31T00:15:49.017" v="112"/>
          <ac:grpSpMkLst>
            <pc:docMk/>
            <pc:sldMk cId="2915959559" sldId="259"/>
            <ac:grpSpMk id="39" creationId="{16D54DFC-F9CE-7A48-078C-0C115D314424}"/>
          </ac:grpSpMkLst>
        </pc:grpChg>
        <pc:grpChg chg="del mod">
          <ac:chgData name="Anwarul Patwary" userId="e9f82bcb-ad83-4f66-80e6-a524eca623fa" providerId="ADAL" clId="{E369B977-107D-CD44-B1B4-DD4DA19362B4}" dt="2022-10-31T00:15:50.664" v="114"/>
          <ac:grpSpMkLst>
            <pc:docMk/>
            <pc:sldMk cId="2915959559" sldId="259"/>
            <ac:grpSpMk id="44" creationId="{40AA5D9D-AAE0-169A-D7E3-794D7F8E24E5}"/>
          </ac:grpSpMkLst>
        </pc:grpChg>
        <pc:grpChg chg="del mod">
          <ac:chgData name="Anwarul Patwary" userId="e9f82bcb-ad83-4f66-80e6-a524eca623fa" providerId="ADAL" clId="{E369B977-107D-CD44-B1B4-DD4DA19362B4}" dt="2022-10-31T00:17:04.030" v="117"/>
          <ac:grpSpMkLst>
            <pc:docMk/>
            <pc:sldMk cId="2915959559" sldId="259"/>
            <ac:grpSpMk id="46" creationId="{BF4AB2FA-6913-C72B-FB37-275469FCD87D}"/>
          </ac:grpSpMkLst>
        </pc:grpChg>
        <pc:grpChg chg="mod">
          <ac:chgData name="Anwarul Patwary" userId="e9f82bcb-ad83-4f66-80e6-a524eca623fa" providerId="ADAL" clId="{E369B977-107D-CD44-B1B4-DD4DA19362B4}" dt="2022-10-31T00:17:04.030" v="117"/>
          <ac:grpSpMkLst>
            <pc:docMk/>
            <pc:sldMk cId="2915959559" sldId="259"/>
            <ac:grpSpMk id="49" creationId="{16444279-44CF-74AD-4B26-A25E4CEB2273}"/>
          </ac:grpSpMkLst>
        </pc:grpChg>
        <pc:inkChg chg="add">
          <ac:chgData name="Anwarul Patwary" userId="e9f82bcb-ad83-4f66-80e6-a524eca623fa" providerId="ADAL" clId="{E369B977-107D-CD44-B1B4-DD4DA19362B4}" dt="2022-10-31T00:13:31.061" v="72" actId="9405"/>
          <ac:inkMkLst>
            <pc:docMk/>
            <pc:sldMk cId="2915959559" sldId="259"/>
            <ac:inkMk id="4" creationId="{250B13A6-59E4-760D-F234-3689D380AA29}"/>
          </ac:inkMkLst>
        </pc:inkChg>
        <pc:inkChg chg="add">
          <ac:chgData name="Anwarul Patwary" userId="e9f82bcb-ad83-4f66-80e6-a524eca623fa" providerId="ADAL" clId="{E369B977-107D-CD44-B1B4-DD4DA19362B4}" dt="2022-10-31T00:13:34.920" v="73" actId="9405"/>
          <ac:inkMkLst>
            <pc:docMk/>
            <pc:sldMk cId="2915959559" sldId="259"/>
            <ac:inkMk id="5" creationId="{EFBEB89E-6A31-BBFD-5097-F23442B979A5}"/>
          </ac:inkMkLst>
        </pc:inkChg>
        <pc:inkChg chg="add mod">
          <ac:chgData name="Anwarul Patwary" userId="e9f82bcb-ad83-4f66-80e6-a524eca623fa" providerId="ADAL" clId="{E369B977-107D-CD44-B1B4-DD4DA19362B4}" dt="2022-10-31T00:13:50.699" v="80"/>
          <ac:inkMkLst>
            <pc:docMk/>
            <pc:sldMk cId="2915959559" sldId="259"/>
            <ac:inkMk id="6" creationId="{C56498BA-7646-D8DA-1110-FF5A878DB65D}"/>
          </ac:inkMkLst>
        </pc:inkChg>
        <pc:inkChg chg="add mod">
          <ac:chgData name="Anwarul Patwary" userId="e9f82bcb-ad83-4f66-80e6-a524eca623fa" providerId="ADAL" clId="{E369B977-107D-CD44-B1B4-DD4DA19362B4}" dt="2022-10-31T00:13:50.699" v="80"/>
          <ac:inkMkLst>
            <pc:docMk/>
            <pc:sldMk cId="2915959559" sldId="259"/>
            <ac:inkMk id="7" creationId="{9705BBF7-DAC3-9AE1-49CC-AAE77703C8D7}"/>
          </ac:inkMkLst>
        </pc:inkChg>
        <pc:inkChg chg="add mod">
          <ac:chgData name="Anwarul Patwary" userId="e9f82bcb-ad83-4f66-80e6-a524eca623fa" providerId="ADAL" clId="{E369B977-107D-CD44-B1B4-DD4DA19362B4}" dt="2022-10-31T00:13:50.699" v="80"/>
          <ac:inkMkLst>
            <pc:docMk/>
            <pc:sldMk cId="2915959559" sldId="259"/>
            <ac:inkMk id="9" creationId="{9A386D76-8169-170E-E6BB-E18325460AA2}"/>
          </ac:inkMkLst>
        </pc:inkChg>
        <pc:inkChg chg="add mod">
          <ac:chgData name="Anwarul Patwary" userId="e9f82bcb-ad83-4f66-80e6-a524eca623fa" providerId="ADAL" clId="{E369B977-107D-CD44-B1B4-DD4DA19362B4}" dt="2022-10-31T00:13:50.699" v="80"/>
          <ac:inkMkLst>
            <pc:docMk/>
            <pc:sldMk cId="2915959559" sldId="259"/>
            <ac:inkMk id="11" creationId="{3143F1AE-5BC3-ACC5-FBFD-A97EF336AA0E}"/>
          </ac:inkMkLst>
        </pc:inkChg>
        <pc:inkChg chg="add">
          <ac:chgData name="Anwarul Patwary" userId="e9f82bcb-ad83-4f66-80e6-a524eca623fa" providerId="ADAL" clId="{E369B977-107D-CD44-B1B4-DD4DA19362B4}" dt="2022-10-31T00:14:06.284" v="81" actId="9405"/>
          <ac:inkMkLst>
            <pc:docMk/>
            <pc:sldMk cId="2915959559" sldId="259"/>
            <ac:inkMk id="13" creationId="{63F70D8E-F247-EFC4-7D41-1C43E97B96CB}"/>
          </ac:inkMkLst>
        </pc:inkChg>
        <pc:inkChg chg="add">
          <ac:chgData name="Anwarul Patwary" userId="e9f82bcb-ad83-4f66-80e6-a524eca623fa" providerId="ADAL" clId="{E369B977-107D-CD44-B1B4-DD4DA19362B4}" dt="2022-10-31T00:14:09.796" v="82" actId="9405"/>
          <ac:inkMkLst>
            <pc:docMk/>
            <pc:sldMk cId="2915959559" sldId="259"/>
            <ac:inkMk id="14" creationId="{E78E069E-D54B-0078-B37E-B8581763FDF7}"/>
          </ac:inkMkLst>
        </pc:inkChg>
        <pc:inkChg chg="add">
          <ac:chgData name="Anwarul Patwary" userId="e9f82bcb-ad83-4f66-80e6-a524eca623fa" providerId="ADAL" clId="{E369B977-107D-CD44-B1B4-DD4DA19362B4}" dt="2022-10-31T00:14:23.070" v="83" actId="9405"/>
          <ac:inkMkLst>
            <pc:docMk/>
            <pc:sldMk cId="2915959559" sldId="259"/>
            <ac:inkMk id="15" creationId="{11B9A557-8CB6-26F8-B1C1-F02DF2B07230}"/>
          </ac:inkMkLst>
        </pc:inkChg>
        <pc:inkChg chg="add">
          <ac:chgData name="Anwarul Patwary" userId="e9f82bcb-ad83-4f66-80e6-a524eca623fa" providerId="ADAL" clId="{E369B977-107D-CD44-B1B4-DD4DA19362B4}" dt="2022-10-31T00:14:40.923" v="84" actId="9405"/>
          <ac:inkMkLst>
            <pc:docMk/>
            <pc:sldMk cId="2915959559" sldId="259"/>
            <ac:inkMk id="16" creationId="{5EF81DB3-7BE4-F7CF-AB88-9AB6EFA67B14}"/>
          </ac:inkMkLst>
        </pc:inkChg>
        <pc:inkChg chg="add">
          <ac:chgData name="Anwarul Patwary" userId="e9f82bcb-ad83-4f66-80e6-a524eca623fa" providerId="ADAL" clId="{E369B977-107D-CD44-B1B4-DD4DA19362B4}" dt="2022-10-31T00:14:45.641" v="85" actId="9405"/>
          <ac:inkMkLst>
            <pc:docMk/>
            <pc:sldMk cId="2915959559" sldId="259"/>
            <ac:inkMk id="17" creationId="{801F1538-2CE3-E47F-8784-13F479D41079}"/>
          </ac:inkMkLst>
        </pc:inkChg>
        <pc:inkChg chg="add">
          <ac:chgData name="Anwarul Patwary" userId="e9f82bcb-ad83-4f66-80e6-a524eca623fa" providerId="ADAL" clId="{E369B977-107D-CD44-B1B4-DD4DA19362B4}" dt="2022-10-31T00:14:51.312" v="86" actId="9405"/>
          <ac:inkMkLst>
            <pc:docMk/>
            <pc:sldMk cId="2915959559" sldId="259"/>
            <ac:inkMk id="18" creationId="{C6D82ED5-6B84-0191-F7D6-A875717BFEBA}"/>
          </ac:inkMkLst>
        </pc:inkChg>
        <pc:inkChg chg="add">
          <ac:chgData name="Anwarul Patwary" userId="e9f82bcb-ad83-4f66-80e6-a524eca623fa" providerId="ADAL" clId="{E369B977-107D-CD44-B1B4-DD4DA19362B4}" dt="2022-10-31T00:14:55.145" v="87" actId="9405"/>
          <ac:inkMkLst>
            <pc:docMk/>
            <pc:sldMk cId="2915959559" sldId="259"/>
            <ac:inkMk id="19" creationId="{A7A0B701-F66B-30E3-00B1-EF627FB47209}"/>
          </ac:inkMkLst>
        </pc:inkChg>
        <pc:inkChg chg="add">
          <ac:chgData name="Anwarul Patwary" userId="e9f82bcb-ad83-4f66-80e6-a524eca623fa" providerId="ADAL" clId="{E369B977-107D-CD44-B1B4-DD4DA19362B4}" dt="2022-10-31T00:14:58.168" v="88" actId="9405"/>
          <ac:inkMkLst>
            <pc:docMk/>
            <pc:sldMk cId="2915959559" sldId="259"/>
            <ac:inkMk id="20" creationId="{A94C9E56-53D8-DA91-09C9-609CB34ACB6C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21" creationId="{712E9C80-D538-B1C7-791E-2DBF1BF9681D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22" creationId="{6299423B-DB79-341D-2B58-F40F74A258ED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24" creationId="{89A800D0-1CC3-C097-B473-BB264C1E8886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26" creationId="{EDB8B93C-23F0-24C2-7917-DAD4D41AA64E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28" creationId="{E957F079-49B1-9667-75D9-62CBEA353A2A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30" creationId="{6B9CC337-3F99-82EA-B6A2-A664C0A661DD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32" creationId="{A15A7588-8976-3F3D-AC5E-FFE34E3D589F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34" creationId="{E1FE29DE-6630-377D-E8BC-0DEFAD96EE58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36" creationId="{7643BE9C-E926-57CA-313A-BB4783D264D5}"/>
          </ac:inkMkLst>
        </pc:inkChg>
        <pc:inkChg chg="add mod">
          <ac:chgData name="Anwarul Patwary" userId="e9f82bcb-ad83-4f66-80e6-a524eca623fa" providerId="ADAL" clId="{E369B977-107D-CD44-B1B4-DD4DA19362B4}" dt="2022-10-31T00:15:49.017" v="112"/>
          <ac:inkMkLst>
            <pc:docMk/>
            <pc:sldMk cId="2915959559" sldId="259"/>
            <ac:inkMk id="38" creationId="{469C6A16-0BBF-1E9F-2AEC-65B9D8B89093}"/>
          </ac:inkMkLst>
        </pc:inkChg>
        <pc:inkChg chg="add">
          <ac:chgData name="Anwarul Patwary" userId="e9f82bcb-ad83-4f66-80e6-a524eca623fa" providerId="ADAL" clId="{E369B977-107D-CD44-B1B4-DD4DA19362B4}" dt="2022-10-31T00:15:37.347" v="108" actId="9405"/>
          <ac:inkMkLst>
            <pc:docMk/>
            <pc:sldMk cId="2915959559" sldId="259"/>
            <ac:inkMk id="40" creationId="{EF15AE28-4F7C-14E3-AB44-3AC3B6CE25BC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41" creationId="{B622FD46-D322-9FEF-DC0A-2216783CAE67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42" creationId="{8FE4E656-D292-24DD-CCB4-7831D7565422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43" creationId="{32BAC79F-4A13-6983-9F3A-8A0990D54EEB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45" creationId="{BDC1ACC6-C6D5-89E0-F888-4263E7EB6AF5}"/>
          </ac:inkMkLst>
        </pc:inkChg>
        <pc:inkChg chg="add">
          <ac:chgData name="Anwarul Patwary" userId="e9f82bcb-ad83-4f66-80e6-a524eca623fa" providerId="ADAL" clId="{E369B977-107D-CD44-B1B4-DD4DA19362B4}" dt="2022-10-31T00:16:31.381" v="115" actId="9405"/>
          <ac:inkMkLst>
            <pc:docMk/>
            <pc:sldMk cId="2915959559" sldId="259"/>
            <ac:inkMk id="47" creationId="{906EABB8-5082-137A-F85F-39108381CFDB}"/>
          </ac:inkMkLst>
        </pc:inkChg>
        <pc:inkChg chg="add mod">
          <ac:chgData name="Anwarul Patwary" userId="e9f82bcb-ad83-4f66-80e6-a524eca623fa" providerId="ADAL" clId="{E369B977-107D-CD44-B1B4-DD4DA19362B4}" dt="2022-10-31T00:17:04.030" v="117"/>
          <ac:inkMkLst>
            <pc:docMk/>
            <pc:sldMk cId="2915959559" sldId="259"/>
            <ac:inkMk id="48" creationId="{3DF4D2F2-3480-8FC2-60D2-6A21EF88495A}"/>
          </ac:inkMkLst>
        </pc:inkChg>
        <pc:inkChg chg="add">
          <ac:chgData name="Anwarul Patwary" userId="e9f82bcb-ad83-4f66-80e6-a524eca623fa" providerId="ADAL" clId="{E369B977-107D-CD44-B1B4-DD4DA19362B4}" dt="2022-10-31T00:17:21.707" v="118" actId="9405"/>
          <ac:inkMkLst>
            <pc:docMk/>
            <pc:sldMk cId="2915959559" sldId="259"/>
            <ac:inkMk id="50" creationId="{6791C027-F397-9B2F-875D-C83B1F100D6B}"/>
          </ac:inkMkLst>
        </pc:inkChg>
      </pc:sldChg>
      <pc:sldChg chg="addSp delSp modSp mod">
        <pc:chgData name="Anwarul Patwary" userId="e9f82bcb-ad83-4f66-80e6-a524eca623fa" providerId="ADAL" clId="{E369B977-107D-CD44-B1B4-DD4DA19362B4}" dt="2022-10-31T00:23:54.938" v="249"/>
        <pc:sldMkLst>
          <pc:docMk/>
          <pc:sldMk cId="2124510845" sldId="260"/>
        </pc:sldMkLst>
        <pc:grpChg chg="del mod">
          <ac:chgData name="Anwarul Patwary" userId="e9f82bcb-ad83-4f66-80e6-a524eca623fa" providerId="ADAL" clId="{E369B977-107D-CD44-B1B4-DD4DA19362B4}" dt="2022-10-31T00:20:41.761" v="133"/>
          <ac:grpSpMkLst>
            <pc:docMk/>
            <pc:sldMk cId="2124510845" sldId="260"/>
            <ac:grpSpMk id="16" creationId="{092F1F15-7CBA-9336-86E2-5677230F4887}"/>
          </ac:grpSpMkLst>
        </pc:grpChg>
        <pc:grpChg chg="del mod">
          <ac:chgData name="Anwarul Patwary" userId="e9f82bcb-ad83-4f66-80e6-a524eca623fa" providerId="ADAL" clId="{E369B977-107D-CD44-B1B4-DD4DA19362B4}" dt="2022-10-31T00:20:47.314" v="135"/>
          <ac:grpSpMkLst>
            <pc:docMk/>
            <pc:sldMk cId="2124510845" sldId="260"/>
            <ac:grpSpMk id="18" creationId="{D022FD8E-A161-BBFA-112C-C495272CCD2A}"/>
          </ac:grpSpMkLst>
        </pc:grpChg>
        <pc:grpChg chg="del mod">
          <ac:chgData name="Anwarul Patwary" userId="e9f82bcb-ad83-4f66-80e6-a524eca623fa" providerId="ADAL" clId="{E369B977-107D-CD44-B1B4-DD4DA19362B4}" dt="2022-10-31T00:20:50.258" v="137"/>
          <ac:grpSpMkLst>
            <pc:docMk/>
            <pc:sldMk cId="2124510845" sldId="260"/>
            <ac:grpSpMk id="20" creationId="{83A72FB9-816E-6EE1-FA18-2F73F420BF9B}"/>
          </ac:grpSpMkLst>
        </pc:grpChg>
        <pc:grpChg chg="del mod">
          <ac:chgData name="Anwarul Patwary" userId="e9f82bcb-ad83-4f66-80e6-a524eca623fa" providerId="ADAL" clId="{E369B977-107D-CD44-B1B4-DD4DA19362B4}" dt="2022-10-31T00:20:55.854" v="139"/>
          <ac:grpSpMkLst>
            <pc:docMk/>
            <pc:sldMk cId="2124510845" sldId="260"/>
            <ac:grpSpMk id="22" creationId="{4C594488-FC6D-8DC4-30D3-210298EEB6D1}"/>
          </ac:grpSpMkLst>
        </pc:grpChg>
        <pc:grpChg chg="del mod">
          <ac:chgData name="Anwarul Patwary" userId="e9f82bcb-ad83-4f66-80e6-a524eca623fa" providerId="ADAL" clId="{E369B977-107D-CD44-B1B4-DD4DA19362B4}" dt="2022-10-31T00:21:06.487" v="144"/>
          <ac:grpSpMkLst>
            <pc:docMk/>
            <pc:sldMk cId="2124510845" sldId="260"/>
            <ac:grpSpMk id="24" creationId="{009907D8-8BD5-3982-9ACA-E6880214510A}"/>
          </ac:grpSpMkLst>
        </pc:grpChg>
        <pc:grpChg chg="del mod">
          <ac:chgData name="Anwarul Patwary" userId="e9f82bcb-ad83-4f66-80e6-a524eca623fa" providerId="ADAL" clId="{E369B977-107D-CD44-B1B4-DD4DA19362B4}" dt="2022-10-31T00:21:06.487" v="144"/>
          <ac:grpSpMkLst>
            <pc:docMk/>
            <pc:sldMk cId="2124510845" sldId="260"/>
            <ac:grpSpMk id="27" creationId="{DC64F5E9-DEB6-4C27-7002-620DC747533C}"/>
          </ac:grpSpMkLst>
        </pc:grpChg>
        <pc:grpChg chg="del mod">
          <ac:chgData name="Anwarul Patwary" userId="e9f82bcb-ad83-4f66-80e6-a524eca623fa" providerId="ADAL" clId="{E369B977-107D-CD44-B1B4-DD4DA19362B4}" dt="2022-10-31T00:21:08.260" v="146"/>
          <ac:grpSpMkLst>
            <pc:docMk/>
            <pc:sldMk cId="2124510845" sldId="260"/>
            <ac:grpSpMk id="29" creationId="{2C51CE41-68A5-58A1-CB5C-FD77672E3F3B}"/>
          </ac:grpSpMkLst>
        </pc:grpChg>
        <pc:grpChg chg="del mod">
          <ac:chgData name="Anwarul Patwary" userId="e9f82bcb-ad83-4f66-80e6-a524eca623fa" providerId="ADAL" clId="{E369B977-107D-CD44-B1B4-DD4DA19362B4}" dt="2022-10-31T00:21:12.232" v="148"/>
          <ac:grpSpMkLst>
            <pc:docMk/>
            <pc:sldMk cId="2124510845" sldId="260"/>
            <ac:grpSpMk id="31" creationId="{435FF5B8-D0F9-65A0-8667-A4DE88DDD5F3}"/>
          </ac:grpSpMkLst>
        </pc:grpChg>
        <pc:grpChg chg="del mod">
          <ac:chgData name="Anwarul Patwary" userId="e9f82bcb-ad83-4f66-80e6-a524eca623fa" providerId="ADAL" clId="{E369B977-107D-CD44-B1B4-DD4DA19362B4}" dt="2022-10-31T00:21:13.616" v="150"/>
          <ac:grpSpMkLst>
            <pc:docMk/>
            <pc:sldMk cId="2124510845" sldId="260"/>
            <ac:grpSpMk id="33" creationId="{02BFB9A8-2830-DDE8-ECE4-EE1653D1086E}"/>
          </ac:grpSpMkLst>
        </pc:grpChg>
        <pc:grpChg chg="del mod">
          <ac:chgData name="Anwarul Patwary" userId="e9f82bcb-ad83-4f66-80e6-a524eca623fa" providerId="ADAL" clId="{E369B977-107D-CD44-B1B4-DD4DA19362B4}" dt="2022-10-31T00:21:17.255" v="152"/>
          <ac:grpSpMkLst>
            <pc:docMk/>
            <pc:sldMk cId="2124510845" sldId="260"/>
            <ac:grpSpMk id="35" creationId="{043A9ACA-AFAF-9934-5C0B-7B01FF666794}"/>
          </ac:grpSpMkLst>
        </pc:grpChg>
        <pc:grpChg chg="del mod">
          <ac:chgData name="Anwarul Patwary" userId="e9f82bcb-ad83-4f66-80e6-a524eca623fa" providerId="ADAL" clId="{E369B977-107D-CD44-B1B4-DD4DA19362B4}" dt="2022-10-31T00:21:19.280" v="154"/>
          <ac:grpSpMkLst>
            <pc:docMk/>
            <pc:sldMk cId="2124510845" sldId="260"/>
            <ac:grpSpMk id="37" creationId="{E40DE7B8-2C63-C22B-6BAC-9377733CC540}"/>
          </ac:grpSpMkLst>
        </pc:grpChg>
        <pc:grpChg chg="del mod">
          <ac:chgData name="Anwarul Patwary" userId="e9f82bcb-ad83-4f66-80e6-a524eca623fa" providerId="ADAL" clId="{E369B977-107D-CD44-B1B4-DD4DA19362B4}" dt="2022-10-31T00:21:20.990" v="156"/>
          <ac:grpSpMkLst>
            <pc:docMk/>
            <pc:sldMk cId="2124510845" sldId="260"/>
            <ac:grpSpMk id="39" creationId="{3C939745-D642-6908-9066-B0E5EC837F2A}"/>
          </ac:grpSpMkLst>
        </pc:grpChg>
        <pc:grpChg chg="del mod">
          <ac:chgData name="Anwarul Patwary" userId="e9f82bcb-ad83-4f66-80e6-a524eca623fa" providerId="ADAL" clId="{E369B977-107D-CD44-B1B4-DD4DA19362B4}" dt="2022-10-31T00:21:23.728" v="158"/>
          <ac:grpSpMkLst>
            <pc:docMk/>
            <pc:sldMk cId="2124510845" sldId="260"/>
            <ac:grpSpMk id="41" creationId="{D08E2AC1-1C3B-64F2-D326-8D740BB1B1C3}"/>
          </ac:grpSpMkLst>
        </pc:grpChg>
        <pc:grpChg chg="del mod">
          <ac:chgData name="Anwarul Patwary" userId="e9f82bcb-ad83-4f66-80e6-a524eca623fa" providerId="ADAL" clId="{E369B977-107D-CD44-B1B4-DD4DA19362B4}" dt="2022-10-31T00:21:28.801" v="161"/>
          <ac:grpSpMkLst>
            <pc:docMk/>
            <pc:sldMk cId="2124510845" sldId="260"/>
            <ac:grpSpMk id="43" creationId="{3D7AFFD1-EF46-AD22-B6E1-AE7EBE214D93}"/>
          </ac:grpSpMkLst>
        </pc:grpChg>
        <pc:grpChg chg="del mod">
          <ac:chgData name="Anwarul Patwary" userId="e9f82bcb-ad83-4f66-80e6-a524eca623fa" providerId="ADAL" clId="{E369B977-107D-CD44-B1B4-DD4DA19362B4}" dt="2022-10-31T00:21:30.783" v="163"/>
          <ac:grpSpMkLst>
            <pc:docMk/>
            <pc:sldMk cId="2124510845" sldId="260"/>
            <ac:grpSpMk id="46" creationId="{3B73F522-4064-81A4-8671-CD871DBA817D}"/>
          </ac:grpSpMkLst>
        </pc:grpChg>
        <pc:grpChg chg="del mod">
          <ac:chgData name="Anwarul Patwary" userId="e9f82bcb-ad83-4f66-80e6-a524eca623fa" providerId="ADAL" clId="{E369B977-107D-CD44-B1B4-DD4DA19362B4}" dt="2022-10-31T00:21:36.644" v="166"/>
          <ac:grpSpMkLst>
            <pc:docMk/>
            <pc:sldMk cId="2124510845" sldId="260"/>
            <ac:grpSpMk id="48" creationId="{6A019522-3053-CFFE-61F9-85E2E1A99C86}"/>
          </ac:grpSpMkLst>
        </pc:grpChg>
        <pc:grpChg chg="del mod">
          <ac:chgData name="Anwarul Patwary" userId="e9f82bcb-ad83-4f66-80e6-a524eca623fa" providerId="ADAL" clId="{E369B977-107D-CD44-B1B4-DD4DA19362B4}" dt="2022-10-31T00:21:38.934" v="168"/>
          <ac:grpSpMkLst>
            <pc:docMk/>
            <pc:sldMk cId="2124510845" sldId="260"/>
            <ac:grpSpMk id="51" creationId="{98381B89-A920-01A6-F69C-9B2BF3DE34E7}"/>
          </ac:grpSpMkLst>
        </pc:grpChg>
        <pc:grpChg chg="del mod">
          <ac:chgData name="Anwarul Patwary" userId="e9f82bcb-ad83-4f66-80e6-a524eca623fa" providerId="ADAL" clId="{E369B977-107D-CD44-B1B4-DD4DA19362B4}" dt="2022-10-31T00:21:40.274" v="170"/>
          <ac:grpSpMkLst>
            <pc:docMk/>
            <pc:sldMk cId="2124510845" sldId="260"/>
            <ac:grpSpMk id="53" creationId="{90BBCB2E-51D5-011F-B76F-36EBB1CEB85B}"/>
          </ac:grpSpMkLst>
        </pc:grpChg>
        <pc:grpChg chg="del mod">
          <ac:chgData name="Anwarul Patwary" userId="e9f82bcb-ad83-4f66-80e6-a524eca623fa" providerId="ADAL" clId="{E369B977-107D-CD44-B1B4-DD4DA19362B4}" dt="2022-10-31T00:21:44.857" v="172"/>
          <ac:grpSpMkLst>
            <pc:docMk/>
            <pc:sldMk cId="2124510845" sldId="260"/>
            <ac:grpSpMk id="55" creationId="{25A32010-6D8B-124D-1F39-1E744419D537}"/>
          </ac:grpSpMkLst>
        </pc:grpChg>
        <pc:grpChg chg="del mod">
          <ac:chgData name="Anwarul Patwary" userId="e9f82bcb-ad83-4f66-80e6-a524eca623fa" providerId="ADAL" clId="{E369B977-107D-CD44-B1B4-DD4DA19362B4}" dt="2022-10-31T00:21:46.599" v="174"/>
          <ac:grpSpMkLst>
            <pc:docMk/>
            <pc:sldMk cId="2124510845" sldId="260"/>
            <ac:grpSpMk id="57" creationId="{B626F856-26B0-6BFE-9E21-A9336BE8F68D}"/>
          </ac:grpSpMkLst>
        </pc:grpChg>
        <pc:grpChg chg="del mod">
          <ac:chgData name="Anwarul Patwary" userId="e9f82bcb-ad83-4f66-80e6-a524eca623fa" providerId="ADAL" clId="{E369B977-107D-CD44-B1B4-DD4DA19362B4}" dt="2022-10-31T00:21:48.722" v="176"/>
          <ac:grpSpMkLst>
            <pc:docMk/>
            <pc:sldMk cId="2124510845" sldId="260"/>
            <ac:grpSpMk id="59" creationId="{1563928B-6EAE-ED69-6654-5D46145BDA98}"/>
          </ac:grpSpMkLst>
        </pc:grpChg>
        <pc:grpChg chg="del mod">
          <ac:chgData name="Anwarul Patwary" userId="e9f82bcb-ad83-4f66-80e6-a524eca623fa" providerId="ADAL" clId="{E369B977-107D-CD44-B1B4-DD4DA19362B4}" dt="2022-10-31T00:21:50.118" v="178"/>
          <ac:grpSpMkLst>
            <pc:docMk/>
            <pc:sldMk cId="2124510845" sldId="260"/>
            <ac:grpSpMk id="61" creationId="{38B145FF-694E-B12E-FC1C-81CD9BAF4394}"/>
          </ac:grpSpMkLst>
        </pc:grpChg>
        <pc:grpChg chg="del mod">
          <ac:chgData name="Anwarul Patwary" userId="e9f82bcb-ad83-4f66-80e6-a524eca623fa" providerId="ADAL" clId="{E369B977-107D-CD44-B1B4-DD4DA19362B4}" dt="2022-10-31T00:21:56.825" v="183"/>
          <ac:grpSpMkLst>
            <pc:docMk/>
            <pc:sldMk cId="2124510845" sldId="260"/>
            <ac:grpSpMk id="63" creationId="{363DD5F6-AF57-33CE-2ED7-363FA322C3BF}"/>
          </ac:grpSpMkLst>
        </pc:grpChg>
        <pc:grpChg chg="del mod">
          <ac:chgData name="Anwarul Patwary" userId="e9f82bcb-ad83-4f66-80e6-a524eca623fa" providerId="ADAL" clId="{E369B977-107D-CD44-B1B4-DD4DA19362B4}" dt="2022-10-31T00:21:56.825" v="183"/>
          <ac:grpSpMkLst>
            <pc:docMk/>
            <pc:sldMk cId="2124510845" sldId="260"/>
            <ac:grpSpMk id="66" creationId="{2A2A1BCB-D1E0-A7A1-829C-FB8B937B7E22}"/>
          </ac:grpSpMkLst>
        </pc:grpChg>
        <pc:grpChg chg="del mod">
          <ac:chgData name="Anwarul Patwary" userId="e9f82bcb-ad83-4f66-80e6-a524eca623fa" providerId="ADAL" clId="{E369B977-107D-CD44-B1B4-DD4DA19362B4}" dt="2022-10-31T00:21:58.078" v="185"/>
          <ac:grpSpMkLst>
            <pc:docMk/>
            <pc:sldMk cId="2124510845" sldId="260"/>
            <ac:grpSpMk id="68" creationId="{1E7FDA03-19B3-921D-1810-EF5BAE8618A3}"/>
          </ac:grpSpMkLst>
        </pc:grpChg>
        <pc:grpChg chg="del mod">
          <ac:chgData name="Anwarul Patwary" userId="e9f82bcb-ad83-4f66-80e6-a524eca623fa" providerId="ADAL" clId="{E369B977-107D-CD44-B1B4-DD4DA19362B4}" dt="2022-10-31T00:22:00.552" v="188"/>
          <ac:grpSpMkLst>
            <pc:docMk/>
            <pc:sldMk cId="2124510845" sldId="260"/>
            <ac:grpSpMk id="70" creationId="{E55FF660-1A59-4A12-52CE-B441E546CC1B}"/>
          </ac:grpSpMkLst>
        </pc:grpChg>
        <pc:grpChg chg="del mod">
          <ac:chgData name="Anwarul Patwary" userId="e9f82bcb-ad83-4f66-80e6-a524eca623fa" providerId="ADAL" clId="{E369B977-107D-CD44-B1B4-DD4DA19362B4}" dt="2022-10-31T00:22:02.445" v="190"/>
          <ac:grpSpMkLst>
            <pc:docMk/>
            <pc:sldMk cId="2124510845" sldId="260"/>
            <ac:grpSpMk id="73" creationId="{9FE0FEEF-C84D-0A4E-39BA-C85E3A8C799A}"/>
          </ac:grpSpMkLst>
        </pc:grpChg>
        <pc:grpChg chg="del mod">
          <ac:chgData name="Anwarul Patwary" userId="e9f82bcb-ad83-4f66-80e6-a524eca623fa" providerId="ADAL" clId="{E369B977-107D-CD44-B1B4-DD4DA19362B4}" dt="2022-10-31T00:22:03.363" v="192"/>
          <ac:grpSpMkLst>
            <pc:docMk/>
            <pc:sldMk cId="2124510845" sldId="260"/>
            <ac:grpSpMk id="75" creationId="{6BBCBE4F-C75D-2E9C-1F17-2D177B3550DD}"/>
          </ac:grpSpMkLst>
        </pc:grpChg>
        <pc:grpChg chg="add del mod">
          <ac:chgData name="Anwarul Patwary" userId="e9f82bcb-ad83-4f66-80e6-a524eca623fa" providerId="ADAL" clId="{E369B977-107D-CD44-B1B4-DD4DA19362B4}" dt="2022-10-31T00:22:24.427" v="202"/>
          <ac:grpSpMkLst>
            <pc:docMk/>
            <pc:sldMk cId="2124510845" sldId="260"/>
            <ac:grpSpMk id="77" creationId="{6D75CEA9-1BC4-B6CC-AFD9-056914C04EF3}"/>
          </ac:grpSpMkLst>
        </pc:grpChg>
        <pc:grpChg chg="add del mod">
          <ac:chgData name="Anwarul Patwary" userId="e9f82bcb-ad83-4f66-80e6-a524eca623fa" providerId="ADAL" clId="{E369B977-107D-CD44-B1B4-DD4DA19362B4}" dt="2022-10-31T00:22:19.955" v="200"/>
          <ac:grpSpMkLst>
            <pc:docMk/>
            <pc:sldMk cId="2124510845" sldId="260"/>
            <ac:grpSpMk id="79" creationId="{D9F1C245-F8FC-32D4-130E-106FBC7B551B}"/>
          </ac:grpSpMkLst>
        </pc:grpChg>
        <pc:grpChg chg="mod">
          <ac:chgData name="Anwarul Patwary" userId="e9f82bcb-ad83-4f66-80e6-a524eca623fa" providerId="ADAL" clId="{E369B977-107D-CD44-B1B4-DD4DA19362B4}" dt="2022-10-31T00:22:18.566" v="198"/>
          <ac:grpSpMkLst>
            <pc:docMk/>
            <pc:sldMk cId="2124510845" sldId="260"/>
            <ac:grpSpMk id="81" creationId="{78F3BD7B-3192-FB15-7C3E-C53B3000E01A}"/>
          </ac:grpSpMkLst>
        </pc:grpChg>
        <pc:grpChg chg="del mod">
          <ac:chgData name="Anwarul Patwary" userId="e9f82bcb-ad83-4f66-80e6-a524eca623fa" providerId="ADAL" clId="{E369B977-107D-CD44-B1B4-DD4DA19362B4}" dt="2022-10-31T00:22:26.455" v="204"/>
          <ac:grpSpMkLst>
            <pc:docMk/>
            <pc:sldMk cId="2124510845" sldId="260"/>
            <ac:grpSpMk id="83" creationId="{702678E0-1B76-6457-387D-63D5CCEDB6B1}"/>
          </ac:grpSpMkLst>
        </pc:grpChg>
        <pc:grpChg chg="del mod">
          <ac:chgData name="Anwarul Patwary" userId="e9f82bcb-ad83-4f66-80e6-a524eca623fa" providerId="ADAL" clId="{E369B977-107D-CD44-B1B4-DD4DA19362B4}" dt="2022-10-31T00:22:50.879" v="216"/>
          <ac:grpSpMkLst>
            <pc:docMk/>
            <pc:sldMk cId="2124510845" sldId="260"/>
            <ac:grpSpMk id="85" creationId="{EC8A5B3E-E02C-334F-3F2D-E50CDC77921A}"/>
          </ac:grpSpMkLst>
        </pc:grpChg>
        <pc:grpChg chg="del mod">
          <ac:chgData name="Anwarul Patwary" userId="e9f82bcb-ad83-4f66-80e6-a524eca623fa" providerId="ADAL" clId="{E369B977-107D-CD44-B1B4-DD4DA19362B4}" dt="2022-10-31T00:22:39.624" v="209"/>
          <ac:grpSpMkLst>
            <pc:docMk/>
            <pc:sldMk cId="2124510845" sldId="260"/>
            <ac:grpSpMk id="88" creationId="{00F7EFC6-0632-D3B7-5C50-4C8904A93909}"/>
          </ac:grpSpMkLst>
        </pc:grpChg>
        <pc:grpChg chg="del mod">
          <ac:chgData name="Anwarul Patwary" userId="e9f82bcb-ad83-4f66-80e6-a524eca623fa" providerId="ADAL" clId="{E369B977-107D-CD44-B1B4-DD4DA19362B4}" dt="2022-10-31T00:22:50.879" v="216"/>
          <ac:grpSpMkLst>
            <pc:docMk/>
            <pc:sldMk cId="2124510845" sldId="260"/>
            <ac:grpSpMk id="90" creationId="{2BC00FE7-7A1D-A6A2-7978-CE8C7BA66AD0}"/>
          </ac:grpSpMkLst>
        </pc:grpChg>
        <pc:grpChg chg="del mod">
          <ac:chgData name="Anwarul Patwary" userId="e9f82bcb-ad83-4f66-80e6-a524eca623fa" providerId="ADAL" clId="{E369B977-107D-CD44-B1B4-DD4DA19362B4}" dt="2022-10-31T00:22:50.879" v="216"/>
          <ac:grpSpMkLst>
            <pc:docMk/>
            <pc:sldMk cId="2124510845" sldId="260"/>
            <ac:grpSpMk id="93" creationId="{FB0D6833-47B4-85FE-6D8B-A87FDB0524B9}"/>
          </ac:grpSpMkLst>
        </pc:grpChg>
        <pc:grpChg chg="del mod">
          <ac:chgData name="Anwarul Patwary" userId="e9f82bcb-ad83-4f66-80e6-a524eca623fa" providerId="ADAL" clId="{E369B977-107D-CD44-B1B4-DD4DA19362B4}" dt="2022-10-31T00:23:22.431" v="232"/>
          <ac:grpSpMkLst>
            <pc:docMk/>
            <pc:sldMk cId="2124510845" sldId="260"/>
            <ac:grpSpMk id="97" creationId="{FB565D60-9976-E23A-1518-9C4E384287BE}"/>
          </ac:grpSpMkLst>
        </pc:grpChg>
        <pc:grpChg chg="del mod">
          <ac:chgData name="Anwarul Patwary" userId="e9f82bcb-ad83-4f66-80e6-a524eca623fa" providerId="ADAL" clId="{E369B977-107D-CD44-B1B4-DD4DA19362B4}" dt="2022-10-31T00:23:22.431" v="232"/>
          <ac:grpSpMkLst>
            <pc:docMk/>
            <pc:sldMk cId="2124510845" sldId="260"/>
            <ac:grpSpMk id="104" creationId="{BD674F7A-A6A2-5700-9F24-C38192E554EC}"/>
          </ac:grpSpMkLst>
        </pc:grpChg>
        <pc:grpChg chg="del mod">
          <ac:chgData name="Anwarul Patwary" userId="e9f82bcb-ad83-4f66-80e6-a524eca623fa" providerId="ADAL" clId="{E369B977-107D-CD44-B1B4-DD4DA19362B4}" dt="2022-10-31T00:23:22.431" v="232"/>
          <ac:grpSpMkLst>
            <pc:docMk/>
            <pc:sldMk cId="2124510845" sldId="260"/>
            <ac:grpSpMk id="111" creationId="{CCB3BE1E-2BB9-CBB3-D751-F36898D0A2DD}"/>
          </ac:grpSpMkLst>
        </pc:grpChg>
        <pc:grpChg chg="del mod">
          <ac:chgData name="Anwarul Patwary" userId="e9f82bcb-ad83-4f66-80e6-a524eca623fa" providerId="ADAL" clId="{E369B977-107D-CD44-B1B4-DD4DA19362B4}" dt="2022-10-31T00:23:48.634" v="241"/>
          <ac:grpSpMkLst>
            <pc:docMk/>
            <pc:sldMk cId="2124510845" sldId="260"/>
            <ac:grpSpMk id="113" creationId="{719642A2-1207-B2D6-A7D7-A0BD6275390F}"/>
          </ac:grpSpMkLst>
        </pc:grpChg>
        <pc:grpChg chg="del mod">
          <ac:chgData name="Anwarul Patwary" userId="e9f82bcb-ad83-4f66-80e6-a524eca623fa" providerId="ADAL" clId="{E369B977-107D-CD44-B1B4-DD4DA19362B4}" dt="2022-10-31T00:23:52.047" v="246"/>
          <ac:grpSpMkLst>
            <pc:docMk/>
            <pc:sldMk cId="2124510845" sldId="260"/>
            <ac:grpSpMk id="122" creationId="{13569A07-716A-241B-B70B-ED5775667ADC}"/>
          </ac:grpSpMkLst>
        </pc:grpChg>
        <pc:grpChg chg="del mod">
          <ac:chgData name="Anwarul Patwary" userId="e9f82bcb-ad83-4f66-80e6-a524eca623fa" providerId="ADAL" clId="{E369B977-107D-CD44-B1B4-DD4DA19362B4}" dt="2022-10-31T00:23:52.047" v="246"/>
          <ac:grpSpMkLst>
            <pc:docMk/>
            <pc:sldMk cId="2124510845" sldId="260"/>
            <ac:grpSpMk id="125" creationId="{E50C9B06-DA33-3310-0E07-D8F913AF8B6E}"/>
          </ac:grpSpMkLst>
        </pc:grpChg>
        <pc:grpChg chg="del mod">
          <ac:chgData name="Anwarul Patwary" userId="e9f82bcb-ad83-4f66-80e6-a524eca623fa" providerId="ADAL" clId="{E369B977-107D-CD44-B1B4-DD4DA19362B4}" dt="2022-10-31T00:23:54.938" v="249"/>
          <ac:grpSpMkLst>
            <pc:docMk/>
            <pc:sldMk cId="2124510845" sldId="260"/>
            <ac:grpSpMk id="127" creationId="{DFA00128-8FB5-D4FC-7A50-AE507F33027C}"/>
          </ac:grpSpMkLst>
        </pc:grpChg>
        <pc:grpChg chg="mod">
          <ac:chgData name="Anwarul Patwary" userId="e9f82bcb-ad83-4f66-80e6-a524eca623fa" providerId="ADAL" clId="{E369B977-107D-CD44-B1B4-DD4DA19362B4}" dt="2022-10-31T00:23:54.938" v="249"/>
          <ac:grpSpMkLst>
            <pc:docMk/>
            <pc:sldMk cId="2124510845" sldId="260"/>
            <ac:grpSpMk id="130" creationId="{D20F105D-143E-1B3B-5539-FF1A01000E38}"/>
          </ac:grpSpMkLst>
        </pc:grpChg>
        <pc:inkChg chg="add">
          <ac:chgData name="Anwarul Patwary" userId="e9f82bcb-ad83-4f66-80e6-a524eca623fa" providerId="ADAL" clId="{E369B977-107D-CD44-B1B4-DD4DA19362B4}" dt="2022-10-31T00:18:48.235" v="119" actId="9405"/>
          <ac:inkMkLst>
            <pc:docMk/>
            <pc:sldMk cId="2124510845" sldId="260"/>
            <ac:inkMk id="4" creationId="{4609F851-6032-8C6B-DDDC-DFD7EBDDF117}"/>
          </ac:inkMkLst>
        </pc:inkChg>
        <pc:inkChg chg="add">
          <ac:chgData name="Anwarul Patwary" userId="e9f82bcb-ad83-4f66-80e6-a524eca623fa" providerId="ADAL" clId="{E369B977-107D-CD44-B1B4-DD4DA19362B4}" dt="2022-10-31T00:18:54.105" v="120" actId="9405"/>
          <ac:inkMkLst>
            <pc:docMk/>
            <pc:sldMk cId="2124510845" sldId="260"/>
            <ac:inkMk id="5" creationId="{8609E8F5-75E9-0B80-F987-BCED5C2AA315}"/>
          </ac:inkMkLst>
        </pc:inkChg>
        <pc:inkChg chg="add">
          <ac:chgData name="Anwarul Patwary" userId="e9f82bcb-ad83-4f66-80e6-a524eca623fa" providerId="ADAL" clId="{E369B977-107D-CD44-B1B4-DD4DA19362B4}" dt="2022-10-31T00:18:55.966" v="121" actId="9405"/>
          <ac:inkMkLst>
            <pc:docMk/>
            <pc:sldMk cId="2124510845" sldId="260"/>
            <ac:inkMk id="6" creationId="{073D6C29-17F7-548D-8A75-283A0A9D1808}"/>
          </ac:inkMkLst>
        </pc:inkChg>
        <pc:inkChg chg="add">
          <ac:chgData name="Anwarul Patwary" userId="e9f82bcb-ad83-4f66-80e6-a524eca623fa" providerId="ADAL" clId="{E369B977-107D-CD44-B1B4-DD4DA19362B4}" dt="2022-10-31T00:19:20.605" v="122" actId="9405"/>
          <ac:inkMkLst>
            <pc:docMk/>
            <pc:sldMk cId="2124510845" sldId="260"/>
            <ac:inkMk id="7" creationId="{9E2A1AC1-C785-A17D-E965-12ABBE4C6CAF}"/>
          </ac:inkMkLst>
        </pc:inkChg>
        <pc:inkChg chg="add">
          <ac:chgData name="Anwarul Patwary" userId="e9f82bcb-ad83-4f66-80e6-a524eca623fa" providerId="ADAL" clId="{E369B977-107D-CD44-B1B4-DD4DA19362B4}" dt="2022-10-31T00:19:38.981" v="123" actId="9405"/>
          <ac:inkMkLst>
            <pc:docMk/>
            <pc:sldMk cId="2124510845" sldId="260"/>
            <ac:inkMk id="8" creationId="{D6B0EF24-9CEF-0AFE-1721-F4629228786F}"/>
          </ac:inkMkLst>
        </pc:inkChg>
        <pc:inkChg chg="add">
          <ac:chgData name="Anwarul Patwary" userId="e9f82bcb-ad83-4f66-80e6-a524eca623fa" providerId="ADAL" clId="{E369B977-107D-CD44-B1B4-DD4DA19362B4}" dt="2022-10-31T00:19:43.544" v="124" actId="9405"/>
          <ac:inkMkLst>
            <pc:docMk/>
            <pc:sldMk cId="2124510845" sldId="260"/>
            <ac:inkMk id="9" creationId="{E531DA1A-F316-E0C3-5746-AB11A530843B}"/>
          </ac:inkMkLst>
        </pc:inkChg>
        <pc:inkChg chg="add">
          <ac:chgData name="Anwarul Patwary" userId="e9f82bcb-ad83-4f66-80e6-a524eca623fa" providerId="ADAL" clId="{E369B977-107D-CD44-B1B4-DD4DA19362B4}" dt="2022-10-31T00:20:08.072" v="125" actId="9405"/>
          <ac:inkMkLst>
            <pc:docMk/>
            <pc:sldMk cId="2124510845" sldId="260"/>
            <ac:inkMk id="10" creationId="{FCC1EF54-C19D-6D7E-65DC-A3CBDA7D34E5}"/>
          </ac:inkMkLst>
        </pc:inkChg>
        <pc:inkChg chg="add">
          <ac:chgData name="Anwarul Patwary" userId="e9f82bcb-ad83-4f66-80e6-a524eca623fa" providerId="ADAL" clId="{E369B977-107D-CD44-B1B4-DD4DA19362B4}" dt="2022-10-31T00:20:13.691" v="126" actId="9405"/>
          <ac:inkMkLst>
            <pc:docMk/>
            <pc:sldMk cId="2124510845" sldId="260"/>
            <ac:inkMk id="11" creationId="{8D70A931-BFD7-2AE5-CAC7-39FACE6747A4}"/>
          </ac:inkMkLst>
        </pc:inkChg>
        <pc:inkChg chg="add">
          <ac:chgData name="Anwarul Patwary" userId="e9f82bcb-ad83-4f66-80e6-a524eca623fa" providerId="ADAL" clId="{E369B977-107D-CD44-B1B4-DD4DA19362B4}" dt="2022-10-31T00:20:19.094" v="127" actId="9405"/>
          <ac:inkMkLst>
            <pc:docMk/>
            <pc:sldMk cId="2124510845" sldId="260"/>
            <ac:inkMk id="12" creationId="{820F466B-3726-DC27-2E40-969B127F45FF}"/>
          </ac:inkMkLst>
        </pc:inkChg>
        <pc:inkChg chg="add">
          <ac:chgData name="Anwarul Patwary" userId="e9f82bcb-ad83-4f66-80e6-a524eca623fa" providerId="ADAL" clId="{E369B977-107D-CD44-B1B4-DD4DA19362B4}" dt="2022-10-31T00:20:23.905" v="128" actId="9405"/>
          <ac:inkMkLst>
            <pc:docMk/>
            <pc:sldMk cId="2124510845" sldId="260"/>
            <ac:inkMk id="13" creationId="{D3F606F1-3830-B281-5245-444A22879D7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4" creationId="{0CB6A06E-5C5E-4ECB-9AF4-3187DEE7C00D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5" creationId="{E3F9134E-BE19-6637-B14D-118DBEAD72A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7" creationId="{72EBFD3F-51ED-899E-C839-FD14032B2660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9" creationId="{743051BC-DD38-343A-C6D7-5149118B7A5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21" creationId="{0702185E-3783-2196-4EE5-693E5DA3E3B6}"/>
          </ac:inkMkLst>
        </pc:inkChg>
        <pc:inkChg chg="add mod">
          <ac:chgData name="Anwarul Patwary" userId="e9f82bcb-ad83-4f66-80e6-a524eca623fa" providerId="ADAL" clId="{E369B977-107D-CD44-B1B4-DD4DA19362B4}" dt="2022-10-31T00:21:06.487" v="144"/>
          <ac:inkMkLst>
            <pc:docMk/>
            <pc:sldMk cId="2124510845" sldId="260"/>
            <ac:inkMk id="23" creationId="{0CFE75EA-2EA6-23DE-3D53-79B759026AA2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25" creationId="{A1A5796F-58C2-2866-8FC8-981D6931A7A2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26" creationId="{5FD663CC-B9DE-7305-2143-CF9C7F4A15B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28" creationId="{4738FA19-7F6F-BEC3-2754-1A06506FA6A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30" creationId="{6C853829-E50D-BC01-7D43-157AABA36B6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32" creationId="{3708350E-1329-1E1E-F5E2-CAEB70EEAA5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34" creationId="{195DCE0A-399E-BE49-7367-E21982CBC8C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36" creationId="{2FBF94E2-797D-16E6-1FC6-EA618B8D35EE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38" creationId="{B83881CE-21B6-3C28-BCAB-89BC8626B66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0" creationId="{8F37730B-511A-13D7-9A97-D732F4C4B041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2" creationId="{90B309A8-70CF-A5CE-56D3-F4DE401C1C0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4" creationId="{34ECE38F-618A-47F7-81FC-29393BE366B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5" creationId="{AA368FD3-27AD-33F8-02C7-981819E51328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7" creationId="{0088016F-8631-4054-C467-F4B50A507B1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49" creationId="{7A0E3332-1907-81AC-7CF4-78958C3BF8F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50" creationId="{EAE479A7-069E-E2D1-4C6F-A6D7B33AC14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52" creationId="{F63F602F-D9E6-3649-C17C-E25FA76B804D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54" creationId="{AA3E1D59-47A5-B832-2B47-652073CFA69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56" creationId="{7B7C06BF-B07E-8FE7-4B22-1D3F81E885C4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58" creationId="{1446F596-4FF3-E333-797A-B82008189CE8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0" creationId="{F9BADEAB-80D2-4730-AE93-6A291BE50D1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2" creationId="{96DB98A2-C0D4-6E03-35C3-B242F98767C8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4" creationId="{59DEE944-E4F7-37B9-AE08-263C1244BA01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5" creationId="{F5397707-C6D2-A85B-7495-8158847D701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7" creationId="{20F7D9B5-E425-38D6-BCB0-7E63D0371CCA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69" creationId="{4072F81D-EB91-14DC-C5AD-771D7A0B826D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71" creationId="{9C60CFAE-4A20-4516-7EC1-CECC99D2E9B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72" creationId="{F59EE14B-C064-5737-3060-155AECBE125A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74" creationId="{1F3EAC30-6602-10B5-D3E9-ACD3C1FF4EDB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76" creationId="{F8C69E82-A349-9915-39A2-6BBFDFFD69FC}"/>
          </ac:inkMkLst>
        </pc:inkChg>
        <pc:inkChg chg="add del mod">
          <ac:chgData name="Anwarul Patwary" userId="e9f82bcb-ad83-4f66-80e6-a524eca623fa" providerId="ADAL" clId="{E369B977-107D-CD44-B1B4-DD4DA19362B4}" dt="2022-10-31T00:22:19.955" v="200"/>
          <ac:inkMkLst>
            <pc:docMk/>
            <pc:sldMk cId="2124510845" sldId="260"/>
            <ac:inkMk id="78" creationId="{B0CA3640-06F0-9C72-967B-7906027D69DA}"/>
          </ac:inkMkLst>
        </pc:inkChg>
        <pc:inkChg chg="add del mod">
          <ac:chgData name="Anwarul Patwary" userId="e9f82bcb-ad83-4f66-80e6-a524eca623fa" providerId="ADAL" clId="{E369B977-107D-CD44-B1B4-DD4DA19362B4}" dt="2022-10-31T00:22:18.566" v="198"/>
          <ac:inkMkLst>
            <pc:docMk/>
            <pc:sldMk cId="2124510845" sldId="260"/>
            <ac:inkMk id="80" creationId="{F55A0DD7-7355-7820-3073-63917C73DD0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82" creationId="{1E427733-86BB-AAAA-9CCE-91629818523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84" creationId="{5D38A09A-6AD8-69EE-61BA-B9FD59031B4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86" creationId="{32AD6C71-5F8A-206E-3DAF-E21800D1580E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87" creationId="{F84886E2-A708-4D9D-60FC-0C30A2DBD94A}"/>
          </ac:inkMkLst>
        </pc:inkChg>
        <pc:inkChg chg="add mod">
          <ac:chgData name="Anwarul Patwary" userId="e9f82bcb-ad83-4f66-80e6-a524eca623fa" providerId="ADAL" clId="{E369B977-107D-CD44-B1B4-DD4DA19362B4}" dt="2022-10-31T00:22:50.879" v="216"/>
          <ac:inkMkLst>
            <pc:docMk/>
            <pc:sldMk cId="2124510845" sldId="260"/>
            <ac:inkMk id="89" creationId="{03398EB4-1A04-7000-FF06-7D680A58FBC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1" creationId="{2BD35753-9612-4E95-CBA5-D7EFEE8FDF2A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2" creationId="{D1BD57D5-7FF7-AC30-EEE6-A6CA2974A218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4" creationId="{D3F3CF38-7164-D0E9-E208-A3FE5587BA71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5" creationId="{454AEB40-24CF-54E9-23E6-6C36F73ACE7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6" creationId="{9AE50AB0-6303-2D9E-AB29-F2B4F31183F8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8" creationId="{5D24B054-8FD2-81E3-D22A-39E8ED4AE90E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99" creationId="{90AAFA0C-2B4E-71F0-2159-428BDE5D3A6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0" creationId="{51645926-999F-BF03-36C8-7FDC760BBE65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1" creationId="{EFD8FDEB-119E-18EB-A639-1FC877656B72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2" creationId="{E85D260C-520D-CA7B-ABEC-32515E247232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3" creationId="{3BCFF5CB-57C4-09DE-B6A9-43F4459DA1CD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5" creationId="{E04725FF-CA67-5D43-3860-55BC9C49C1B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6" creationId="{14A88594-FE0E-5A0F-F6E9-C18940B620C2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7" creationId="{C93B8D61-32B9-FAFD-3601-637CF6E64A9C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8" creationId="{03E7578D-FBE7-7DC2-D538-1B6B3E219CA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09" creationId="{1333B578-B690-8897-8DFA-5C72A43700B0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0" creationId="{8DF0DD79-A647-599F-D38D-D767A8A667F1}"/>
          </ac:inkMkLst>
        </pc:inkChg>
        <pc:inkChg chg="add mod">
          <ac:chgData name="Anwarul Patwary" userId="e9f82bcb-ad83-4f66-80e6-a524eca623fa" providerId="ADAL" clId="{E369B977-107D-CD44-B1B4-DD4DA19362B4}" dt="2022-10-31T00:23:48.634" v="241"/>
          <ac:inkMkLst>
            <pc:docMk/>
            <pc:sldMk cId="2124510845" sldId="260"/>
            <ac:inkMk id="112" creationId="{CEC1E64F-1C60-9060-A060-342560F79BCA}"/>
          </ac:inkMkLst>
        </pc:inkChg>
        <pc:inkChg chg="add">
          <ac:chgData name="Anwarul Patwary" userId="e9f82bcb-ad83-4f66-80e6-a524eca623fa" providerId="ADAL" clId="{E369B977-107D-CD44-B1B4-DD4DA19362B4}" dt="2022-10-31T00:23:33.302" v="233" actId="9405"/>
          <ac:inkMkLst>
            <pc:docMk/>
            <pc:sldMk cId="2124510845" sldId="260"/>
            <ac:inkMk id="114" creationId="{80F9C1DD-70F2-A315-1B7A-743FE62C386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5" creationId="{0BDA2F9F-45A5-9EF0-EEE8-AABCF0FC32DE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6" creationId="{DC78852B-A86D-9C8A-0AFF-7572FE2D87CF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7" creationId="{82A94D78-2A52-7160-6E59-2FD7ABEFD8B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8" creationId="{BAB88076-A48C-D77A-97A2-A3638C3E7F69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19" creationId="{7352878C-27A6-EB1D-D5F1-AAAF58806306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0" creationId="{C6009735-F881-88A1-94EE-35172D31D16B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1" creationId="{C244C912-78C2-BD37-D058-B0D80FB7C01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3" creationId="{14D5AA26-29F7-7AFF-5394-A72E505C96B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4" creationId="{2AAB4F0D-84C3-0157-25C7-051A5EB175F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6" creationId="{F5809FEE-F8A5-248F-F5FB-6138C343BCE4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8" creationId="{0DA42041-49C6-95F3-5D32-42BEE9C149A3}"/>
          </ac:inkMkLst>
        </pc:inkChg>
        <pc:inkChg chg="add mod">
          <ac:chgData name="Anwarul Patwary" userId="e9f82bcb-ad83-4f66-80e6-a524eca623fa" providerId="ADAL" clId="{E369B977-107D-CD44-B1B4-DD4DA19362B4}" dt="2022-10-31T00:23:54.938" v="249"/>
          <ac:inkMkLst>
            <pc:docMk/>
            <pc:sldMk cId="2124510845" sldId="260"/>
            <ac:inkMk id="129" creationId="{D7795F5F-601F-6A6C-5E1E-5064CEAD7291}"/>
          </ac:inkMkLst>
        </pc:inkChg>
      </pc:sldChg>
      <pc:sldChg chg="addSp modSp mod">
        <pc:chgData name="Anwarul Patwary" userId="e9f82bcb-ad83-4f66-80e6-a524eca623fa" providerId="ADAL" clId="{E369B977-107D-CD44-B1B4-DD4DA19362B4}" dt="2022-10-31T00:27:20.879" v="269"/>
        <pc:sldMkLst>
          <pc:docMk/>
          <pc:sldMk cId="3703783359" sldId="261"/>
        </pc:sldMkLst>
        <pc:grpChg chg="mod">
          <ac:chgData name="Anwarul Patwary" userId="e9f82bcb-ad83-4f66-80e6-a524eca623fa" providerId="ADAL" clId="{E369B977-107D-CD44-B1B4-DD4DA19362B4}" dt="2022-10-31T00:27:07.534" v="266"/>
          <ac:grpSpMkLst>
            <pc:docMk/>
            <pc:sldMk cId="3703783359" sldId="261"/>
            <ac:grpSpMk id="12" creationId="{7C2E1E4F-C716-5EFD-8DC3-BC22BC02D985}"/>
          </ac:grpSpMkLst>
        </pc:grpChg>
        <pc:grpChg chg="mod">
          <ac:chgData name="Anwarul Patwary" userId="e9f82bcb-ad83-4f66-80e6-a524eca623fa" providerId="ADAL" clId="{E369B977-107D-CD44-B1B4-DD4DA19362B4}" dt="2022-10-31T00:27:07.534" v="266"/>
          <ac:grpSpMkLst>
            <pc:docMk/>
            <pc:sldMk cId="3703783359" sldId="261"/>
            <ac:grpSpMk id="13" creationId="{55BEA6A5-313D-F31C-1AFA-EAD15D0D905C}"/>
          </ac:grpSpMkLst>
        </pc:grpChg>
        <pc:grpChg chg="mod">
          <ac:chgData name="Anwarul Patwary" userId="e9f82bcb-ad83-4f66-80e6-a524eca623fa" providerId="ADAL" clId="{E369B977-107D-CD44-B1B4-DD4DA19362B4}" dt="2022-10-31T00:27:20.879" v="269"/>
          <ac:grpSpMkLst>
            <pc:docMk/>
            <pc:sldMk cId="3703783359" sldId="261"/>
            <ac:grpSpMk id="16" creationId="{08C057CD-23D3-F93F-5B8E-D3E29591FE4B}"/>
          </ac:grpSpMkLst>
        </pc:grpChg>
        <pc:inkChg chg="add">
          <ac:chgData name="Anwarul Patwary" userId="e9f82bcb-ad83-4f66-80e6-a524eca623fa" providerId="ADAL" clId="{E369B977-107D-CD44-B1B4-DD4DA19362B4}" dt="2022-10-31T00:26:40.128" v="259" actId="9405"/>
          <ac:inkMkLst>
            <pc:docMk/>
            <pc:sldMk cId="3703783359" sldId="261"/>
            <ac:inkMk id="5" creationId="{67A5D65E-A8BE-0E4B-F157-B5361EDFBB49}"/>
          </ac:inkMkLst>
        </pc:inkChg>
        <pc:inkChg chg="add">
          <ac:chgData name="Anwarul Patwary" userId="e9f82bcb-ad83-4f66-80e6-a524eca623fa" providerId="ADAL" clId="{E369B977-107D-CD44-B1B4-DD4DA19362B4}" dt="2022-10-31T00:26:48.905" v="260" actId="9405"/>
          <ac:inkMkLst>
            <pc:docMk/>
            <pc:sldMk cId="3703783359" sldId="261"/>
            <ac:inkMk id="6" creationId="{58185BC5-8D1E-745B-18B2-EF2F4BACE99B}"/>
          </ac:inkMkLst>
        </pc:inkChg>
        <pc:inkChg chg="add">
          <ac:chgData name="Anwarul Patwary" userId="e9f82bcb-ad83-4f66-80e6-a524eca623fa" providerId="ADAL" clId="{E369B977-107D-CD44-B1B4-DD4DA19362B4}" dt="2022-10-31T00:26:52.511" v="261" actId="9405"/>
          <ac:inkMkLst>
            <pc:docMk/>
            <pc:sldMk cId="3703783359" sldId="261"/>
            <ac:inkMk id="7" creationId="{819E9415-5BDA-E984-57AE-89A1B6CD1909}"/>
          </ac:inkMkLst>
        </pc:inkChg>
        <pc:inkChg chg="add mod">
          <ac:chgData name="Anwarul Patwary" userId="e9f82bcb-ad83-4f66-80e6-a524eca623fa" providerId="ADAL" clId="{E369B977-107D-CD44-B1B4-DD4DA19362B4}" dt="2022-10-31T00:27:07.534" v="266"/>
          <ac:inkMkLst>
            <pc:docMk/>
            <pc:sldMk cId="3703783359" sldId="261"/>
            <ac:inkMk id="8" creationId="{735696F0-17B5-D216-C434-32F0A9DEC3DC}"/>
          </ac:inkMkLst>
        </pc:inkChg>
        <pc:inkChg chg="add mod">
          <ac:chgData name="Anwarul Patwary" userId="e9f82bcb-ad83-4f66-80e6-a524eca623fa" providerId="ADAL" clId="{E369B977-107D-CD44-B1B4-DD4DA19362B4}" dt="2022-10-31T00:27:07.534" v="266"/>
          <ac:inkMkLst>
            <pc:docMk/>
            <pc:sldMk cId="3703783359" sldId="261"/>
            <ac:inkMk id="9" creationId="{0B4D4232-404D-208F-1AB0-560568209219}"/>
          </ac:inkMkLst>
        </pc:inkChg>
        <pc:inkChg chg="add mod">
          <ac:chgData name="Anwarul Patwary" userId="e9f82bcb-ad83-4f66-80e6-a524eca623fa" providerId="ADAL" clId="{E369B977-107D-CD44-B1B4-DD4DA19362B4}" dt="2022-10-31T00:27:07.534" v="266"/>
          <ac:inkMkLst>
            <pc:docMk/>
            <pc:sldMk cId="3703783359" sldId="261"/>
            <ac:inkMk id="10" creationId="{03845787-61D2-5FA7-EE61-17150841C15F}"/>
          </ac:inkMkLst>
        </pc:inkChg>
        <pc:inkChg chg="add mod">
          <ac:chgData name="Anwarul Patwary" userId="e9f82bcb-ad83-4f66-80e6-a524eca623fa" providerId="ADAL" clId="{E369B977-107D-CD44-B1B4-DD4DA19362B4}" dt="2022-10-31T00:27:07.534" v="266"/>
          <ac:inkMkLst>
            <pc:docMk/>
            <pc:sldMk cId="3703783359" sldId="261"/>
            <ac:inkMk id="11" creationId="{8A15E7E7-4070-CF8B-0D25-E1452D6F1C3B}"/>
          </ac:inkMkLst>
        </pc:inkChg>
        <pc:inkChg chg="add mod">
          <ac:chgData name="Anwarul Patwary" userId="e9f82bcb-ad83-4f66-80e6-a524eca623fa" providerId="ADAL" clId="{E369B977-107D-CD44-B1B4-DD4DA19362B4}" dt="2022-10-31T00:27:20.879" v="269"/>
          <ac:inkMkLst>
            <pc:docMk/>
            <pc:sldMk cId="3703783359" sldId="261"/>
            <ac:inkMk id="14" creationId="{8337A7DB-D648-E563-B45B-916FA2BFD29C}"/>
          </ac:inkMkLst>
        </pc:inkChg>
        <pc:inkChg chg="add mod">
          <ac:chgData name="Anwarul Patwary" userId="e9f82bcb-ad83-4f66-80e6-a524eca623fa" providerId="ADAL" clId="{E369B977-107D-CD44-B1B4-DD4DA19362B4}" dt="2022-10-31T00:27:20.879" v="269"/>
          <ac:inkMkLst>
            <pc:docMk/>
            <pc:sldMk cId="3703783359" sldId="261"/>
            <ac:inkMk id="15" creationId="{00582122-1D1E-342E-5280-C39CE8264219}"/>
          </ac:inkMkLst>
        </pc:inkChg>
      </pc:sldChg>
      <pc:sldChg chg="addSp delSp modSp mod">
        <pc:chgData name="Anwarul Patwary" userId="e9f82bcb-ad83-4f66-80e6-a524eca623fa" providerId="ADAL" clId="{E369B977-107D-CD44-B1B4-DD4DA19362B4}" dt="2022-10-31T00:25:02.092" v="258" actId="9405"/>
        <pc:sldMkLst>
          <pc:docMk/>
          <pc:sldMk cId="770158878" sldId="262"/>
        </pc:sldMkLst>
        <pc:grpChg chg="del mod">
          <ac:chgData name="Anwarul Patwary" userId="e9f82bcb-ad83-4f66-80e6-a524eca623fa" providerId="ADAL" clId="{E369B977-107D-CD44-B1B4-DD4DA19362B4}" dt="2022-10-31T00:24:52.887" v="254"/>
          <ac:grpSpMkLst>
            <pc:docMk/>
            <pc:sldMk cId="770158878" sldId="262"/>
            <ac:grpSpMk id="7" creationId="{46CB676A-A7FF-30DF-8C80-0D9E7BB19FFA}"/>
          </ac:grpSpMkLst>
        </pc:grpChg>
        <pc:grpChg chg="mod">
          <ac:chgData name="Anwarul Patwary" userId="e9f82bcb-ad83-4f66-80e6-a524eca623fa" providerId="ADAL" clId="{E369B977-107D-CD44-B1B4-DD4DA19362B4}" dt="2022-10-31T00:24:52.887" v="254"/>
          <ac:grpSpMkLst>
            <pc:docMk/>
            <pc:sldMk cId="770158878" sldId="262"/>
            <ac:grpSpMk id="9" creationId="{5E56512B-56AD-387B-61CD-AAC8C4133BFF}"/>
          </ac:grpSpMkLst>
        </pc:grpChg>
        <pc:grpChg chg="mod">
          <ac:chgData name="Anwarul Patwary" userId="e9f82bcb-ad83-4f66-80e6-a524eca623fa" providerId="ADAL" clId="{E369B977-107D-CD44-B1B4-DD4DA19362B4}" dt="2022-10-31T00:24:55.994" v="257"/>
          <ac:grpSpMkLst>
            <pc:docMk/>
            <pc:sldMk cId="770158878" sldId="262"/>
            <ac:grpSpMk id="12" creationId="{B5C392BD-0CB8-E2BC-2591-DE2EF3B9FC8F}"/>
          </ac:grpSpMkLst>
        </pc:grpChg>
        <pc:inkChg chg="add mod">
          <ac:chgData name="Anwarul Patwary" userId="e9f82bcb-ad83-4f66-80e6-a524eca623fa" providerId="ADAL" clId="{E369B977-107D-CD44-B1B4-DD4DA19362B4}" dt="2022-10-31T00:24:52.887" v="254"/>
          <ac:inkMkLst>
            <pc:docMk/>
            <pc:sldMk cId="770158878" sldId="262"/>
            <ac:inkMk id="5" creationId="{056EF2F9-899E-F9C5-CEBB-9A2E01289208}"/>
          </ac:inkMkLst>
        </pc:inkChg>
        <pc:inkChg chg="add mod">
          <ac:chgData name="Anwarul Patwary" userId="e9f82bcb-ad83-4f66-80e6-a524eca623fa" providerId="ADAL" clId="{E369B977-107D-CD44-B1B4-DD4DA19362B4}" dt="2022-10-31T00:24:52.887" v="254"/>
          <ac:inkMkLst>
            <pc:docMk/>
            <pc:sldMk cId="770158878" sldId="262"/>
            <ac:inkMk id="6" creationId="{0D0AEC3B-FE8C-0AE3-74BE-F8A9B12D5CD3}"/>
          </ac:inkMkLst>
        </pc:inkChg>
        <pc:inkChg chg="add mod">
          <ac:chgData name="Anwarul Patwary" userId="e9f82bcb-ad83-4f66-80e6-a524eca623fa" providerId="ADAL" clId="{E369B977-107D-CD44-B1B4-DD4DA19362B4}" dt="2022-10-31T00:24:52.887" v="254"/>
          <ac:inkMkLst>
            <pc:docMk/>
            <pc:sldMk cId="770158878" sldId="262"/>
            <ac:inkMk id="8" creationId="{45E9E83B-99F3-149C-4339-7BC917933DE5}"/>
          </ac:inkMkLst>
        </pc:inkChg>
        <pc:inkChg chg="add mod">
          <ac:chgData name="Anwarul Patwary" userId="e9f82bcb-ad83-4f66-80e6-a524eca623fa" providerId="ADAL" clId="{E369B977-107D-CD44-B1B4-DD4DA19362B4}" dt="2022-10-31T00:24:55.994" v="257"/>
          <ac:inkMkLst>
            <pc:docMk/>
            <pc:sldMk cId="770158878" sldId="262"/>
            <ac:inkMk id="10" creationId="{8AA009F1-1D42-D797-B073-B709BE8B553A}"/>
          </ac:inkMkLst>
        </pc:inkChg>
        <pc:inkChg chg="add mod">
          <ac:chgData name="Anwarul Patwary" userId="e9f82bcb-ad83-4f66-80e6-a524eca623fa" providerId="ADAL" clId="{E369B977-107D-CD44-B1B4-DD4DA19362B4}" dt="2022-10-31T00:24:55.994" v="257"/>
          <ac:inkMkLst>
            <pc:docMk/>
            <pc:sldMk cId="770158878" sldId="262"/>
            <ac:inkMk id="11" creationId="{3A4C41E5-6A1D-5C11-590E-F27F25AC9074}"/>
          </ac:inkMkLst>
        </pc:inkChg>
        <pc:inkChg chg="add">
          <ac:chgData name="Anwarul Patwary" userId="e9f82bcb-ad83-4f66-80e6-a524eca623fa" providerId="ADAL" clId="{E369B977-107D-CD44-B1B4-DD4DA19362B4}" dt="2022-10-31T00:25:02.092" v="258" actId="9405"/>
          <ac:inkMkLst>
            <pc:docMk/>
            <pc:sldMk cId="770158878" sldId="262"/>
            <ac:inkMk id="13" creationId="{F442612F-967E-5E37-C153-98523B2404A7}"/>
          </ac:inkMkLst>
        </pc:inkChg>
      </pc:sldChg>
      <pc:sldChg chg="addSp delSp modSp mod">
        <pc:chgData name="Anwarul Patwary" userId="e9f82bcb-ad83-4f66-80e6-a524eca623fa" providerId="ADAL" clId="{E369B977-107D-CD44-B1B4-DD4DA19362B4}" dt="2022-10-31T00:30:15.882" v="330" actId="9405"/>
        <pc:sldMkLst>
          <pc:docMk/>
          <pc:sldMk cId="4068239213" sldId="263"/>
        </pc:sldMkLst>
        <pc:grpChg chg="del mod">
          <ac:chgData name="Anwarul Patwary" userId="e9f82bcb-ad83-4f66-80e6-a524eca623fa" providerId="ADAL" clId="{E369B977-107D-CD44-B1B4-DD4DA19362B4}" dt="2022-10-31T00:28:04.805" v="274"/>
          <ac:grpSpMkLst>
            <pc:docMk/>
            <pc:sldMk cId="4068239213" sldId="263"/>
            <ac:grpSpMk id="6" creationId="{41E34CAD-1325-848F-977D-6DAAE4B31C00}"/>
          </ac:grpSpMkLst>
        </pc:grpChg>
        <pc:grpChg chg="del mod">
          <ac:chgData name="Anwarul Patwary" userId="e9f82bcb-ad83-4f66-80e6-a524eca623fa" providerId="ADAL" clId="{E369B977-107D-CD44-B1B4-DD4DA19362B4}" dt="2022-10-31T00:28:07.534" v="276"/>
          <ac:grpSpMkLst>
            <pc:docMk/>
            <pc:sldMk cId="4068239213" sldId="263"/>
            <ac:grpSpMk id="8" creationId="{3BC6E743-A6AA-90B8-8B99-96DC8F1EB4EF}"/>
          </ac:grpSpMkLst>
        </pc:grpChg>
        <pc:grpChg chg="del mod">
          <ac:chgData name="Anwarul Patwary" userId="e9f82bcb-ad83-4f66-80e6-a524eca623fa" providerId="ADAL" clId="{E369B977-107D-CD44-B1B4-DD4DA19362B4}" dt="2022-10-31T00:28:09.728" v="278"/>
          <ac:grpSpMkLst>
            <pc:docMk/>
            <pc:sldMk cId="4068239213" sldId="263"/>
            <ac:grpSpMk id="10" creationId="{D6CEFEC7-BED1-262C-F8EE-D042B91B6877}"/>
          </ac:grpSpMkLst>
        </pc:grpChg>
        <pc:grpChg chg="del mod">
          <ac:chgData name="Anwarul Patwary" userId="e9f82bcb-ad83-4f66-80e6-a524eca623fa" providerId="ADAL" clId="{E369B977-107D-CD44-B1B4-DD4DA19362B4}" dt="2022-10-31T00:28:11.877" v="280"/>
          <ac:grpSpMkLst>
            <pc:docMk/>
            <pc:sldMk cId="4068239213" sldId="263"/>
            <ac:grpSpMk id="12" creationId="{40776495-FD43-B10F-23E1-1EF61BFD73BB}"/>
          </ac:grpSpMkLst>
        </pc:grpChg>
        <pc:grpChg chg="del mod">
          <ac:chgData name="Anwarul Patwary" userId="e9f82bcb-ad83-4f66-80e6-a524eca623fa" providerId="ADAL" clId="{E369B977-107D-CD44-B1B4-DD4DA19362B4}" dt="2022-10-31T00:28:13.206" v="282"/>
          <ac:grpSpMkLst>
            <pc:docMk/>
            <pc:sldMk cId="4068239213" sldId="263"/>
            <ac:grpSpMk id="14" creationId="{0DA4E562-F56D-5789-AB61-51C938625C8A}"/>
          </ac:grpSpMkLst>
        </pc:grpChg>
        <pc:grpChg chg="del mod">
          <ac:chgData name="Anwarul Patwary" userId="e9f82bcb-ad83-4f66-80e6-a524eca623fa" providerId="ADAL" clId="{E369B977-107D-CD44-B1B4-DD4DA19362B4}" dt="2022-10-31T00:28:18.580" v="287"/>
          <ac:grpSpMkLst>
            <pc:docMk/>
            <pc:sldMk cId="4068239213" sldId="263"/>
            <ac:grpSpMk id="16" creationId="{CDB76805-6E1B-7C53-D5CA-A48B1DE1AC1D}"/>
          </ac:grpSpMkLst>
        </pc:grpChg>
        <pc:grpChg chg="del mod">
          <ac:chgData name="Anwarul Patwary" userId="e9f82bcb-ad83-4f66-80e6-a524eca623fa" providerId="ADAL" clId="{E369B977-107D-CD44-B1B4-DD4DA19362B4}" dt="2022-10-31T00:28:23.526" v="289"/>
          <ac:grpSpMkLst>
            <pc:docMk/>
            <pc:sldMk cId="4068239213" sldId="263"/>
            <ac:grpSpMk id="21" creationId="{B5F0EEC4-C639-E60B-BA47-BEFBF1E3FFAF}"/>
          </ac:grpSpMkLst>
        </pc:grpChg>
        <pc:grpChg chg="del mod">
          <ac:chgData name="Anwarul Patwary" userId="e9f82bcb-ad83-4f66-80e6-a524eca623fa" providerId="ADAL" clId="{E369B977-107D-CD44-B1B4-DD4DA19362B4}" dt="2022-10-31T00:28:25.058" v="291"/>
          <ac:grpSpMkLst>
            <pc:docMk/>
            <pc:sldMk cId="4068239213" sldId="263"/>
            <ac:grpSpMk id="23" creationId="{3AC2DF62-A1D7-B295-62F8-04D4994D615D}"/>
          </ac:grpSpMkLst>
        </pc:grpChg>
        <pc:grpChg chg="del mod">
          <ac:chgData name="Anwarul Patwary" userId="e9f82bcb-ad83-4f66-80e6-a524eca623fa" providerId="ADAL" clId="{E369B977-107D-CD44-B1B4-DD4DA19362B4}" dt="2022-10-31T00:28:26.885" v="293"/>
          <ac:grpSpMkLst>
            <pc:docMk/>
            <pc:sldMk cId="4068239213" sldId="263"/>
            <ac:grpSpMk id="25" creationId="{2ACE186C-58B8-B3CA-0E87-B631A03946B2}"/>
          </ac:grpSpMkLst>
        </pc:grpChg>
        <pc:grpChg chg="del mod">
          <ac:chgData name="Anwarul Patwary" userId="e9f82bcb-ad83-4f66-80e6-a524eca623fa" providerId="ADAL" clId="{E369B977-107D-CD44-B1B4-DD4DA19362B4}" dt="2022-10-31T00:29:22.810" v="323"/>
          <ac:grpSpMkLst>
            <pc:docMk/>
            <pc:sldMk cId="4068239213" sldId="263"/>
            <ac:grpSpMk id="27" creationId="{20ACAB30-4912-7A3B-5870-7D5EFF5FE09D}"/>
          </ac:grpSpMkLst>
        </pc:grpChg>
        <pc:grpChg chg="add del mod">
          <ac:chgData name="Anwarul Patwary" userId="e9f82bcb-ad83-4f66-80e6-a524eca623fa" providerId="ADAL" clId="{E369B977-107D-CD44-B1B4-DD4DA19362B4}" dt="2022-10-31T00:29:03.115" v="302"/>
          <ac:grpSpMkLst>
            <pc:docMk/>
            <pc:sldMk cId="4068239213" sldId="263"/>
            <ac:grpSpMk id="30" creationId="{1F8BA624-6793-100B-34D5-E9CEB3B1AE61}"/>
          </ac:grpSpMkLst>
        </pc:grpChg>
        <pc:grpChg chg="mod">
          <ac:chgData name="Anwarul Patwary" userId="e9f82bcb-ad83-4f66-80e6-a524eca623fa" providerId="ADAL" clId="{E369B977-107D-CD44-B1B4-DD4DA19362B4}" dt="2022-10-31T00:29:02.401" v="300"/>
          <ac:grpSpMkLst>
            <pc:docMk/>
            <pc:sldMk cId="4068239213" sldId="263"/>
            <ac:grpSpMk id="32" creationId="{1F96ED9C-4AFB-CD5A-F1F4-258BD6B9C62B}"/>
          </ac:grpSpMkLst>
        </pc:grpChg>
        <pc:grpChg chg="del mod">
          <ac:chgData name="Anwarul Patwary" userId="e9f82bcb-ad83-4f66-80e6-a524eca623fa" providerId="ADAL" clId="{E369B977-107D-CD44-B1B4-DD4DA19362B4}" dt="2022-10-31T00:29:09.756" v="307"/>
          <ac:grpSpMkLst>
            <pc:docMk/>
            <pc:sldMk cId="4068239213" sldId="263"/>
            <ac:grpSpMk id="35" creationId="{4A0E505D-B833-AEBF-B1EC-6B42E4077BC1}"/>
          </ac:grpSpMkLst>
        </pc:grpChg>
        <pc:grpChg chg="del mod">
          <ac:chgData name="Anwarul Patwary" userId="e9f82bcb-ad83-4f66-80e6-a524eca623fa" providerId="ADAL" clId="{E369B977-107D-CD44-B1B4-DD4DA19362B4}" dt="2022-10-31T00:29:11.164" v="309"/>
          <ac:grpSpMkLst>
            <pc:docMk/>
            <pc:sldMk cId="4068239213" sldId="263"/>
            <ac:grpSpMk id="37" creationId="{95F3AD04-7844-3EF4-8953-20E5F12B6495}"/>
          </ac:grpSpMkLst>
        </pc:grpChg>
        <pc:grpChg chg="del mod">
          <ac:chgData name="Anwarul Patwary" userId="e9f82bcb-ad83-4f66-80e6-a524eca623fa" providerId="ADAL" clId="{E369B977-107D-CD44-B1B4-DD4DA19362B4}" dt="2022-10-31T00:29:16.364" v="315"/>
          <ac:grpSpMkLst>
            <pc:docMk/>
            <pc:sldMk cId="4068239213" sldId="263"/>
            <ac:grpSpMk id="39" creationId="{21A6393A-7FEC-06A9-E9BE-5DC7988AE0B5}"/>
          </ac:grpSpMkLst>
        </pc:grpChg>
        <pc:grpChg chg="del mod">
          <ac:chgData name="Anwarul Patwary" userId="e9f82bcb-ad83-4f66-80e6-a524eca623fa" providerId="ADAL" clId="{E369B977-107D-CD44-B1B4-DD4DA19362B4}" dt="2022-10-31T00:29:17.718" v="317"/>
          <ac:grpSpMkLst>
            <pc:docMk/>
            <pc:sldMk cId="4068239213" sldId="263"/>
            <ac:grpSpMk id="45" creationId="{663F474F-4E32-9C7A-F079-95F6C2F91E6B}"/>
          </ac:grpSpMkLst>
        </pc:grpChg>
        <pc:grpChg chg="del mod">
          <ac:chgData name="Anwarul Patwary" userId="e9f82bcb-ad83-4f66-80e6-a524eca623fa" providerId="ADAL" clId="{E369B977-107D-CD44-B1B4-DD4DA19362B4}" dt="2022-10-31T00:29:19.173" v="319"/>
          <ac:grpSpMkLst>
            <pc:docMk/>
            <pc:sldMk cId="4068239213" sldId="263"/>
            <ac:grpSpMk id="47" creationId="{134C2049-6B28-7256-62BE-E20E8277FDA5}"/>
          </ac:grpSpMkLst>
        </pc:grpChg>
        <pc:grpChg chg="del mod">
          <ac:chgData name="Anwarul Patwary" userId="e9f82bcb-ad83-4f66-80e6-a524eca623fa" providerId="ADAL" clId="{E369B977-107D-CD44-B1B4-DD4DA19362B4}" dt="2022-10-31T00:29:22.810" v="323"/>
          <ac:grpSpMkLst>
            <pc:docMk/>
            <pc:sldMk cId="4068239213" sldId="263"/>
            <ac:grpSpMk id="49" creationId="{266AE00B-A3D3-F4AB-8928-16A567F7C5FA}"/>
          </ac:grpSpMkLst>
        </pc:grpChg>
        <pc:grpChg chg="del mod">
          <ac:chgData name="Anwarul Patwary" userId="e9f82bcb-ad83-4f66-80e6-a524eca623fa" providerId="ADAL" clId="{E369B977-107D-CD44-B1B4-DD4DA19362B4}" dt="2022-10-31T00:29:46.758" v="325"/>
          <ac:grpSpMkLst>
            <pc:docMk/>
            <pc:sldMk cId="4068239213" sldId="263"/>
            <ac:grpSpMk id="53" creationId="{D5A26608-7651-29DE-486F-70FA5E081B4E}"/>
          </ac:grpSpMkLst>
        </pc:grpChg>
        <pc:grpChg chg="del mod">
          <ac:chgData name="Anwarul Patwary" userId="e9f82bcb-ad83-4f66-80e6-a524eca623fa" providerId="ADAL" clId="{E369B977-107D-CD44-B1B4-DD4DA19362B4}" dt="2022-10-31T00:29:51.267" v="327"/>
          <ac:grpSpMkLst>
            <pc:docMk/>
            <pc:sldMk cId="4068239213" sldId="263"/>
            <ac:grpSpMk id="55" creationId="{7052C0FA-564F-89A4-FB0D-531127878ABA}"/>
          </ac:grpSpMkLst>
        </pc:grpChg>
        <pc:grpChg chg="mod">
          <ac:chgData name="Anwarul Patwary" userId="e9f82bcb-ad83-4f66-80e6-a524eca623fa" providerId="ADAL" clId="{E369B977-107D-CD44-B1B4-DD4DA19362B4}" dt="2022-10-31T00:29:51.267" v="327"/>
          <ac:grpSpMkLst>
            <pc:docMk/>
            <pc:sldMk cId="4068239213" sldId="263"/>
            <ac:grpSpMk id="57" creationId="{4BF76B24-9491-9FC7-35D0-C30EB185EEF7}"/>
          </ac:grpSpMkLst>
        </pc:grp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" creationId="{FBEC8D52-23D1-B978-CAB7-5AAF91CF241D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" creationId="{0EF7B6E9-E453-72ED-BEDE-576AFF295FB0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7" creationId="{8219148D-9092-B01E-F657-602C2B6EE9E0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9" creationId="{9BA8DACE-A5E7-6689-7C70-1967FE930C0E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1" creationId="{3C35FD3B-4B39-5D5C-76A7-9E5AB67F0F33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3" creationId="{8D7C1087-F558-AB17-658B-3D73FD554A80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5" creationId="{ADDAAF5A-815E-EEED-5F8D-89C773C8B025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7" creationId="{511DCDBA-99AD-91C1-3D35-CA7F35764867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8" creationId="{72DD5909-3792-1088-4A7F-7E1E05E68BED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19" creationId="{CE8BA19B-F918-873E-23F9-F6DF7AA5746D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20" creationId="{7EC61223-D951-0200-6DB2-1C738DD9255C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22" creationId="{61742972-F1A7-6664-495E-26AD85D08DDC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24" creationId="{440A23E3-B61C-BE69-B2B9-3B3351E4A0DF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26" creationId="{691D445F-E459-95CF-A825-5E2B51B13301}"/>
          </ac:inkMkLst>
        </pc:inkChg>
        <pc:inkChg chg="add mod">
          <ac:chgData name="Anwarul Patwary" userId="e9f82bcb-ad83-4f66-80e6-a524eca623fa" providerId="ADAL" clId="{E369B977-107D-CD44-B1B4-DD4DA19362B4}" dt="2022-10-31T00:29:03.115" v="302"/>
          <ac:inkMkLst>
            <pc:docMk/>
            <pc:sldMk cId="4068239213" sldId="263"/>
            <ac:inkMk id="28" creationId="{3FCDAF8C-0307-9CCB-DEB3-C845DDD241E8}"/>
          </ac:inkMkLst>
        </pc:inkChg>
        <pc:inkChg chg="add del mod">
          <ac:chgData name="Anwarul Patwary" userId="e9f82bcb-ad83-4f66-80e6-a524eca623fa" providerId="ADAL" clId="{E369B977-107D-CD44-B1B4-DD4DA19362B4}" dt="2022-10-31T00:29:03.115" v="302"/>
          <ac:inkMkLst>
            <pc:docMk/>
            <pc:sldMk cId="4068239213" sldId="263"/>
            <ac:inkMk id="29" creationId="{D7B8D1D7-77FD-8003-E1AB-A9BC73CDD12E}"/>
          </ac:inkMkLst>
        </pc:inkChg>
        <pc:inkChg chg="add del mod">
          <ac:chgData name="Anwarul Patwary" userId="e9f82bcb-ad83-4f66-80e6-a524eca623fa" providerId="ADAL" clId="{E369B977-107D-CD44-B1B4-DD4DA19362B4}" dt="2022-10-31T00:29:02.401" v="300"/>
          <ac:inkMkLst>
            <pc:docMk/>
            <pc:sldMk cId="4068239213" sldId="263"/>
            <ac:inkMk id="31" creationId="{4D3A82CD-2347-C53E-E0D9-77E5D7765CF3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33" creationId="{3D929D17-CF87-8B5C-9B11-A22B84E3B91D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34" creationId="{D318D2F5-72D0-F166-A24A-8D8E485DDAE4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36" creationId="{D2AB2E9E-766F-9B76-1E25-1847EF37AC42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38" creationId="{57D6E71A-B4ED-6951-3056-B4EDF40CA414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0" creationId="{277D664D-EBF1-ACC5-AD6E-AFDDFFCF7398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1" creationId="{DE2E1404-50E9-BAF9-F503-40CA1DDF5042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2" creationId="{7FDF7080-FFE4-0AE6-5266-FEC86B3EC4EF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3" creationId="{8992A378-8F1F-61AD-A450-8971B509AB80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4" creationId="{467E030F-374B-A700-5FFF-021D2766BC86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6" creationId="{E7A39AB7-B9C6-8990-3989-AE6758E79239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48" creationId="{72539828-99E0-25A3-56FF-43EE3692C037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0" creationId="{B7802B0A-1FB9-0F8A-24F4-3956E6B38BBC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1" creationId="{D7AE7402-93BF-39D6-5B55-19EC9FC8C6CE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2" creationId="{F5CDFDBB-6BB0-4235-B0FF-82150CBCC8E4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4" creationId="{65D9058E-25B3-4BB5-8418-52403ACBBE10}"/>
          </ac:inkMkLst>
        </pc:inkChg>
        <pc:inkChg chg="add mod">
          <ac:chgData name="Anwarul Patwary" userId="e9f82bcb-ad83-4f66-80e6-a524eca623fa" providerId="ADAL" clId="{E369B977-107D-CD44-B1B4-DD4DA19362B4}" dt="2022-10-31T00:29:51.267" v="327"/>
          <ac:inkMkLst>
            <pc:docMk/>
            <pc:sldMk cId="4068239213" sldId="263"/>
            <ac:inkMk id="56" creationId="{61C40D30-7884-6A41-C65C-03D6C2352994}"/>
          </ac:inkMkLst>
        </pc:inkChg>
        <pc:inkChg chg="add">
          <ac:chgData name="Anwarul Patwary" userId="e9f82bcb-ad83-4f66-80e6-a524eca623fa" providerId="ADAL" clId="{E369B977-107D-CD44-B1B4-DD4DA19362B4}" dt="2022-10-31T00:30:00.050" v="328" actId="9405"/>
          <ac:inkMkLst>
            <pc:docMk/>
            <pc:sldMk cId="4068239213" sldId="263"/>
            <ac:inkMk id="58" creationId="{8C13938B-0E54-8ECE-40D6-39FCE3E335C1}"/>
          </ac:inkMkLst>
        </pc:inkChg>
        <pc:inkChg chg="add">
          <ac:chgData name="Anwarul Patwary" userId="e9f82bcb-ad83-4f66-80e6-a524eca623fa" providerId="ADAL" clId="{E369B977-107D-CD44-B1B4-DD4DA19362B4}" dt="2022-10-31T00:30:04.930" v="329" actId="9405"/>
          <ac:inkMkLst>
            <pc:docMk/>
            <pc:sldMk cId="4068239213" sldId="263"/>
            <ac:inkMk id="59" creationId="{351F0FE7-8951-68E8-6018-4D16C93DDC67}"/>
          </ac:inkMkLst>
        </pc:inkChg>
        <pc:inkChg chg="add">
          <ac:chgData name="Anwarul Patwary" userId="e9f82bcb-ad83-4f66-80e6-a524eca623fa" providerId="ADAL" clId="{E369B977-107D-CD44-B1B4-DD4DA19362B4}" dt="2022-10-31T00:30:15.882" v="330" actId="9405"/>
          <ac:inkMkLst>
            <pc:docMk/>
            <pc:sldMk cId="4068239213" sldId="263"/>
            <ac:inkMk id="60" creationId="{55EC2785-9C7B-D4E8-9055-2FD7AEF14C6F}"/>
          </ac:inkMkLst>
        </pc:inkChg>
      </pc:sldChg>
      <pc:sldChg chg="modSp mod">
        <pc:chgData name="Anwarul Patwary" userId="e9f82bcb-ad83-4f66-80e6-a524eca623fa" providerId="ADAL" clId="{E369B977-107D-CD44-B1B4-DD4DA19362B4}" dt="2022-10-30T23:46:40.691" v="15" actId="20577"/>
        <pc:sldMkLst>
          <pc:docMk/>
          <pc:sldMk cId="2615682632" sldId="264"/>
        </pc:sldMkLst>
        <pc:spChg chg="mod">
          <ac:chgData name="Anwarul Patwary" userId="e9f82bcb-ad83-4f66-80e6-a524eca623fa" providerId="ADAL" clId="{E369B977-107D-CD44-B1B4-DD4DA19362B4}" dt="2022-10-30T23:46:40.691" v="15" actId="20577"/>
          <ac:spMkLst>
            <pc:docMk/>
            <pc:sldMk cId="2615682632" sldId="264"/>
            <ac:spMk id="3" creationId="{037C28E0-2938-C1FF-5281-E41C86606270}"/>
          </ac:spMkLst>
        </pc:spChg>
      </pc:sldChg>
    </pc:docChg>
  </pc:docChgLst>
  <pc:docChgLst>
    <pc:chgData name="Anwarul Patwary" userId="e9f82bcb-ad83-4f66-80e6-a524eca623fa" providerId="ADAL" clId="{3BE8B09F-274F-AE41-937A-693E01E6BD77}"/>
    <pc:docChg chg="undo custSel addSld modSld">
      <pc:chgData name="Anwarul Patwary" userId="e9f82bcb-ad83-4f66-80e6-a524eca623fa" providerId="ADAL" clId="{3BE8B09F-274F-AE41-937A-693E01E6BD77}" dt="2022-10-29T16:07:16.689" v="566" actId="20577"/>
      <pc:docMkLst>
        <pc:docMk/>
      </pc:docMkLst>
      <pc:sldChg chg="modSp mod">
        <pc:chgData name="Anwarul Patwary" userId="e9f82bcb-ad83-4f66-80e6-a524eca623fa" providerId="ADAL" clId="{3BE8B09F-274F-AE41-937A-693E01E6BD77}" dt="2022-10-29T16:07:16.689" v="566" actId="20577"/>
        <pc:sldMkLst>
          <pc:docMk/>
          <pc:sldMk cId="355904997" sldId="256"/>
        </pc:sldMkLst>
        <pc:spChg chg="mod">
          <ac:chgData name="Anwarul Patwary" userId="e9f82bcb-ad83-4f66-80e6-a524eca623fa" providerId="ADAL" clId="{3BE8B09F-274F-AE41-937A-693E01E6BD77}" dt="2022-10-29T16:07:16.689" v="566" actId="20577"/>
          <ac:spMkLst>
            <pc:docMk/>
            <pc:sldMk cId="355904997" sldId="256"/>
            <ac:spMk id="3" creationId="{9E81A027-BDFA-49F3-B28F-2563668DD8AC}"/>
          </ac:spMkLst>
        </pc:spChg>
      </pc:sldChg>
      <pc:sldChg chg="modSp mod">
        <pc:chgData name="Anwarul Patwary" userId="e9f82bcb-ad83-4f66-80e6-a524eca623fa" providerId="ADAL" clId="{3BE8B09F-274F-AE41-937A-693E01E6BD77}" dt="2022-10-29T15:48:44.737" v="147" actId="20577"/>
        <pc:sldMkLst>
          <pc:docMk/>
          <pc:sldMk cId="903578438" sldId="257"/>
        </pc:sldMkLst>
        <pc:spChg chg="mod">
          <ac:chgData name="Anwarul Patwary" userId="e9f82bcb-ad83-4f66-80e6-a524eca623fa" providerId="ADAL" clId="{3BE8B09F-274F-AE41-937A-693E01E6BD77}" dt="2022-10-29T15:48:44.737" v="147" actId="20577"/>
          <ac:spMkLst>
            <pc:docMk/>
            <pc:sldMk cId="903578438" sldId="257"/>
            <ac:spMk id="3" creationId="{72351036-8044-4FA8-B22E-72E2F2D6DA74}"/>
          </ac:spMkLst>
        </pc:spChg>
      </pc:sldChg>
      <pc:sldChg chg="modSp new mod">
        <pc:chgData name="Anwarul Patwary" userId="e9f82bcb-ad83-4f66-80e6-a524eca623fa" providerId="ADAL" clId="{3BE8B09F-274F-AE41-937A-693E01E6BD77}" dt="2022-10-29T15:50:48.046" v="196" actId="20577"/>
        <pc:sldMkLst>
          <pc:docMk/>
          <pc:sldMk cId="3818718546" sldId="258"/>
        </pc:sldMkLst>
        <pc:spChg chg="mod">
          <ac:chgData name="Anwarul Patwary" userId="e9f82bcb-ad83-4f66-80e6-a524eca623fa" providerId="ADAL" clId="{3BE8B09F-274F-AE41-937A-693E01E6BD77}" dt="2022-10-29T15:50:11.218" v="182" actId="20577"/>
          <ac:spMkLst>
            <pc:docMk/>
            <pc:sldMk cId="3818718546" sldId="258"/>
            <ac:spMk id="2" creationId="{F597BEE2-4142-B84D-B3B1-BEC6E371A2D5}"/>
          </ac:spMkLst>
        </pc:spChg>
        <pc:spChg chg="mod">
          <ac:chgData name="Anwarul Patwary" userId="e9f82bcb-ad83-4f66-80e6-a524eca623fa" providerId="ADAL" clId="{3BE8B09F-274F-AE41-937A-693E01E6BD77}" dt="2022-10-29T15:50:48.046" v="196" actId="20577"/>
          <ac:spMkLst>
            <pc:docMk/>
            <pc:sldMk cId="3818718546" sldId="258"/>
            <ac:spMk id="3" creationId="{2B2B7423-FDEE-869C-0AD0-F0ED3C563F15}"/>
          </ac:spMkLst>
        </pc:spChg>
      </pc:sldChg>
      <pc:sldChg chg="modSp new mod">
        <pc:chgData name="Anwarul Patwary" userId="e9f82bcb-ad83-4f66-80e6-a524eca623fa" providerId="ADAL" clId="{3BE8B09F-274F-AE41-937A-693E01E6BD77}" dt="2022-10-29T15:54:53.951" v="274" actId="20577"/>
        <pc:sldMkLst>
          <pc:docMk/>
          <pc:sldMk cId="2915959559" sldId="259"/>
        </pc:sldMkLst>
        <pc:spChg chg="mod">
          <ac:chgData name="Anwarul Patwary" userId="e9f82bcb-ad83-4f66-80e6-a524eca623fa" providerId="ADAL" clId="{3BE8B09F-274F-AE41-937A-693E01E6BD77}" dt="2022-10-29T15:54:53.951" v="274" actId="20577"/>
          <ac:spMkLst>
            <pc:docMk/>
            <pc:sldMk cId="2915959559" sldId="259"/>
            <ac:spMk id="2" creationId="{4B733E2D-72EF-1145-FD8F-DBA991A79EBC}"/>
          </ac:spMkLst>
        </pc:spChg>
        <pc:spChg chg="mod">
          <ac:chgData name="Anwarul Patwary" userId="e9f82bcb-ad83-4f66-80e6-a524eca623fa" providerId="ADAL" clId="{3BE8B09F-274F-AE41-937A-693E01E6BD77}" dt="2022-10-29T15:54:42.789" v="249" actId="20577"/>
          <ac:spMkLst>
            <pc:docMk/>
            <pc:sldMk cId="2915959559" sldId="259"/>
            <ac:spMk id="3" creationId="{8B6AB924-690B-3161-79A2-CA6F818E46AA}"/>
          </ac:spMkLst>
        </pc:spChg>
      </pc:sldChg>
      <pc:sldChg chg="modSp new mod">
        <pc:chgData name="Anwarul Patwary" userId="e9f82bcb-ad83-4f66-80e6-a524eca623fa" providerId="ADAL" clId="{3BE8B09F-274F-AE41-937A-693E01E6BD77}" dt="2022-10-29T15:56:45.041" v="429" actId="20577"/>
        <pc:sldMkLst>
          <pc:docMk/>
          <pc:sldMk cId="2124510845" sldId="260"/>
        </pc:sldMkLst>
        <pc:spChg chg="mod">
          <ac:chgData name="Anwarul Patwary" userId="e9f82bcb-ad83-4f66-80e6-a524eca623fa" providerId="ADAL" clId="{3BE8B09F-274F-AE41-937A-693E01E6BD77}" dt="2022-10-29T15:55:11.603" v="287" actId="20577"/>
          <ac:spMkLst>
            <pc:docMk/>
            <pc:sldMk cId="2124510845" sldId="260"/>
            <ac:spMk id="2" creationId="{EB4EF762-0D0B-36BA-B1E6-88E583044DC1}"/>
          </ac:spMkLst>
        </pc:spChg>
        <pc:spChg chg="mod">
          <ac:chgData name="Anwarul Patwary" userId="e9f82bcb-ad83-4f66-80e6-a524eca623fa" providerId="ADAL" clId="{3BE8B09F-274F-AE41-937A-693E01E6BD77}" dt="2022-10-29T15:56:45.041" v="429" actId="20577"/>
          <ac:spMkLst>
            <pc:docMk/>
            <pc:sldMk cId="2124510845" sldId="260"/>
            <ac:spMk id="3" creationId="{BD0D3D8A-DCB7-9BD4-DB31-48539668DF43}"/>
          </ac:spMkLst>
        </pc:spChg>
      </pc:sldChg>
      <pc:sldChg chg="addSp modSp new mod">
        <pc:chgData name="Anwarul Patwary" userId="e9f82bcb-ad83-4f66-80e6-a524eca623fa" providerId="ADAL" clId="{3BE8B09F-274F-AE41-937A-693E01E6BD77}" dt="2022-10-29T16:03:29.087" v="496" actId="207"/>
        <pc:sldMkLst>
          <pc:docMk/>
          <pc:sldMk cId="3703783359" sldId="261"/>
        </pc:sldMkLst>
        <pc:spChg chg="mod">
          <ac:chgData name="Anwarul Patwary" userId="e9f82bcb-ad83-4f66-80e6-a524eca623fa" providerId="ADAL" clId="{3BE8B09F-274F-AE41-937A-693E01E6BD77}" dt="2022-10-29T16:00:48.733" v="449" actId="20577"/>
          <ac:spMkLst>
            <pc:docMk/>
            <pc:sldMk cId="3703783359" sldId="261"/>
            <ac:spMk id="2" creationId="{CC61E092-942E-0827-80B0-145316F4D26E}"/>
          </ac:spMkLst>
        </pc:spChg>
        <pc:spChg chg="mod">
          <ac:chgData name="Anwarul Patwary" userId="e9f82bcb-ad83-4f66-80e6-a524eca623fa" providerId="ADAL" clId="{3BE8B09F-274F-AE41-937A-693E01E6BD77}" dt="2022-10-29T16:00:39.952" v="440" actId="20577"/>
          <ac:spMkLst>
            <pc:docMk/>
            <pc:sldMk cId="3703783359" sldId="261"/>
            <ac:spMk id="3" creationId="{263B06C5-78C3-AD09-EAD3-66FBA09F3715}"/>
          </ac:spMkLst>
        </pc:spChg>
        <pc:spChg chg="add mod">
          <ac:chgData name="Anwarul Patwary" userId="e9f82bcb-ad83-4f66-80e6-a524eca623fa" providerId="ADAL" clId="{3BE8B09F-274F-AE41-937A-693E01E6BD77}" dt="2022-10-29T16:03:29.087" v="496" actId="207"/>
          <ac:spMkLst>
            <pc:docMk/>
            <pc:sldMk cId="3703783359" sldId="261"/>
            <ac:spMk id="4" creationId="{FC9E8BC2-8601-D33C-8A63-A66507013A51}"/>
          </ac:spMkLst>
        </pc:spChg>
      </pc:sldChg>
      <pc:sldChg chg="addSp modSp new mod">
        <pc:chgData name="Anwarul Patwary" userId="e9f82bcb-ad83-4f66-80e6-a524eca623fa" providerId="ADAL" clId="{3BE8B09F-274F-AE41-937A-693E01E6BD77}" dt="2022-10-29T16:02:32.836" v="489" actId="20577"/>
        <pc:sldMkLst>
          <pc:docMk/>
          <pc:sldMk cId="770158878" sldId="262"/>
        </pc:sldMkLst>
        <pc:spChg chg="mod">
          <ac:chgData name="Anwarul Patwary" userId="e9f82bcb-ad83-4f66-80e6-a524eca623fa" providerId="ADAL" clId="{3BE8B09F-274F-AE41-937A-693E01E6BD77}" dt="2022-10-29T16:02:32.836" v="489" actId="20577"/>
          <ac:spMkLst>
            <pc:docMk/>
            <pc:sldMk cId="770158878" sldId="262"/>
            <ac:spMk id="2" creationId="{704FEB02-D26A-F0DD-F870-DCAA35D0EB7E}"/>
          </ac:spMkLst>
        </pc:spChg>
        <pc:spChg chg="mod">
          <ac:chgData name="Anwarul Patwary" userId="e9f82bcb-ad83-4f66-80e6-a524eca623fa" providerId="ADAL" clId="{3BE8B09F-274F-AE41-937A-693E01E6BD77}" dt="2022-10-29T16:02:06.667" v="462" actId="14100"/>
          <ac:spMkLst>
            <pc:docMk/>
            <pc:sldMk cId="770158878" sldId="262"/>
            <ac:spMk id="3" creationId="{16537259-BB6C-E805-1E35-00B512CFCB80}"/>
          </ac:spMkLst>
        </pc:spChg>
        <pc:picChg chg="add mod">
          <ac:chgData name="Anwarul Patwary" userId="e9f82bcb-ad83-4f66-80e6-a524eca623fa" providerId="ADAL" clId="{3BE8B09F-274F-AE41-937A-693E01E6BD77}" dt="2022-10-29T16:02:24.370" v="467" actId="14100"/>
          <ac:picMkLst>
            <pc:docMk/>
            <pc:sldMk cId="770158878" sldId="262"/>
            <ac:picMk id="4" creationId="{AF08C90F-6F1A-E7A7-C349-2FAD92B9B051}"/>
          </ac:picMkLst>
        </pc:picChg>
      </pc:sldChg>
      <pc:sldChg chg="modSp new mod">
        <pc:chgData name="Anwarul Patwary" userId="e9f82bcb-ad83-4f66-80e6-a524eca623fa" providerId="ADAL" clId="{3BE8B09F-274F-AE41-937A-693E01E6BD77}" dt="2022-10-29T16:05:40.973" v="548" actId="20577"/>
        <pc:sldMkLst>
          <pc:docMk/>
          <pc:sldMk cId="4068239213" sldId="263"/>
        </pc:sldMkLst>
        <pc:spChg chg="mod">
          <ac:chgData name="Anwarul Patwary" userId="e9f82bcb-ad83-4f66-80e6-a524eca623fa" providerId="ADAL" clId="{3BE8B09F-274F-AE41-937A-693E01E6BD77}" dt="2022-10-29T16:04:04.737" v="523" actId="313"/>
          <ac:spMkLst>
            <pc:docMk/>
            <pc:sldMk cId="4068239213" sldId="263"/>
            <ac:spMk id="2" creationId="{6CBF97F1-F1D2-2808-4769-A376D9A791BE}"/>
          </ac:spMkLst>
        </pc:spChg>
        <pc:spChg chg="mod">
          <ac:chgData name="Anwarul Patwary" userId="e9f82bcb-ad83-4f66-80e6-a524eca623fa" providerId="ADAL" clId="{3BE8B09F-274F-AE41-937A-693E01E6BD77}" dt="2022-10-29T16:05:40.973" v="548" actId="20577"/>
          <ac:spMkLst>
            <pc:docMk/>
            <pc:sldMk cId="4068239213" sldId="263"/>
            <ac:spMk id="3" creationId="{6254ED14-CEC0-54AA-8C04-881B6A5DDF2F}"/>
          </ac:spMkLst>
        </pc:spChg>
      </pc:sldChg>
      <pc:sldChg chg="modSp new mod">
        <pc:chgData name="Anwarul Patwary" userId="e9f82bcb-ad83-4f66-80e6-a524eca623fa" providerId="ADAL" clId="{3BE8B09F-274F-AE41-937A-693E01E6BD77}" dt="2022-10-29T16:06:53.015" v="555" actId="5793"/>
        <pc:sldMkLst>
          <pc:docMk/>
          <pc:sldMk cId="2615682632" sldId="264"/>
        </pc:sldMkLst>
        <pc:spChg chg="mod">
          <ac:chgData name="Anwarul Patwary" userId="e9f82bcb-ad83-4f66-80e6-a524eca623fa" providerId="ADAL" clId="{3BE8B09F-274F-AE41-937A-693E01E6BD77}" dt="2022-10-29T16:06:22.188" v="552" actId="14100"/>
          <ac:spMkLst>
            <pc:docMk/>
            <pc:sldMk cId="2615682632" sldId="264"/>
            <ac:spMk id="2" creationId="{45B6C255-B57B-2B3F-ABDC-14239A39C8D3}"/>
          </ac:spMkLst>
        </pc:spChg>
        <pc:spChg chg="mod">
          <ac:chgData name="Anwarul Patwary" userId="e9f82bcb-ad83-4f66-80e6-a524eca623fa" providerId="ADAL" clId="{3BE8B09F-274F-AE41-937A-693E01E6BD77}" dt="2022-10-29T16:06:53.015" v="555" actId="5793"/>
          <ac:spMkLst>
            <pc:docMk/>
            <pc:sldMk cId="2615682632" sldId="264"/>
            <ac:spMk id="3" creationId="{037C28E0-2938-C1FF-5281-E41C86606270}"/>
          </ac:spMkLst>
        </pc:spChg>
      </pc:sldChg>
    </pc:docChg>
  </pc:docChgLst>
  <pc:docChgLst>
    <pc:chgData name="Anwarul Patwary" userId="e9f82bcb-ad83-4f66-80e6-a524eca623fa" providerId="ADAL" clId="{9810E329-DFC5-4982-9729-59E6590575A5}"/>
    <pc:docChg chg="custSel modSld">
      <pc:chgData name="Anwarul Patwary" userId="e9f82bcb-ad83-4f66-80e6-a524eca623fa" providerId="ADAL" clId="{9810E329-DFC5-4982-9729-59E6590575A5}" dt="2022-11-13T05:04:34.449" v="50" actId="478"/>
      <pc:docMkLst>
        <pc:docMk/>
      </pc:docMkLst>
      <pc:sldChg chg="delSp mod">
        <pc:chgData name="Anwarul Patwary" userId="e9f82bcb-ad83-4f66-80e6-a524eca623fa" providerId="ADAL" clId="{9810E329-DFC5-4982-9729-59E6590575A5}" dt="2022-11-13T05:03:06.427" v="4" actId="478"/>
        <pc:sldMkLst>
          <pc:docMk/>
          <pc:sldMk cId="3818718546" sldId="258"/>
        </pc:sldMkLst>
        <pc:grpChg chg="del">
          <ac:chgData name="Anwarul Patwary" userId="e9f82bcb-ad83-4f66-80e6-a524eca623fa" providerId="ADAL" clId="{9810E329-DFC5-4982-9729-59E6590575A5}" dt="2022-11-13T05:03:01.746" v="0" actId="478"/>
          <ac:grpSpMkLst>
            <pc:docMk/>
            <pc:sldMk cId="3818718546" sldId="258"/>
            <ac:grpSpMk id="50" creationId="{AAB46380-E90E-16EE-8EE0-69849D80F305}"/>
          </ac:grpSpMkLst>
        </pc:grpChg>
        <pc:inkChg chg="del">
          <ac:chgData name="Anwarul Patwary" userId="e9f82bcb-ad83-4f66-80e6-a524eca623fa" providerId="ADAL" clId="{9810E329-DFC5-4982-9729-59E6590575A5}" dt="2022-11-13T05:03:03.638" v="1" actId="478"/>
          <ac:inkMkLst>
            <pc:docMk/>
            <pc:sldMk cId="3818718546" sldId="258"/>
            <ac:inkMk id="4" creationId="{13DE9B63-4DB4-FACC-B040-D1ACE04E7646}"/>
          </ac:inkMkLst>
        </pc:inkChg>
        <pc:inkChg chg="del">
          <ac:chgData name="Anwarul Patwary" userId="e9f82bcb-ad83-4f66-80e6-a524eca623fa" providerId="ADAL" clId="{9810E329-DFC5-4982-9729-59E6590575A5}" dt="2022-11-13T05:03:06.427" v="4" actId="478"/>
          <ac:inkMkLst>
            <pc:docMk/>
            <pc:sldMk cId="3818718546" sldId="258"/>
            <ac:inkMk id="26" creationId="{D8678FF8-D7DD-21A6-A549-CBEDF4D77029}"/>
          </ac:inkMkLst>
        </pc:inkChg>
        <pc:inkChg chg="del">
          <ac:chgData name="Anwarul Patwary" userId="e9f82bcb-ad83-4f66-80e6-a524eca623fa" providerId="ADAL" clId="{9810E329-DFC5-4982-9729-59E6590575A5}" dt="2022-11-13T05:03:05.731" v="3" actId="478"/>
          <ac:inkMkLst>
            <pc:docMk/>
            <pc:sldMk cId="3818718546" sldId="258"/>
            <ac:inkMk id="27" creationId="{FA692B7A-8822-BCD6-B48A-2C54CA4FDD5C}"/>
          </ac:inkMkLst>
        </pc:inkChg>
        <pc:inkChg chg="del">
          <ac:chgData name="Anwarul Patwary" userId="e9f82bcb-ad83-4f66-80e6-a524eca623fa" providerId="ADAL" clId="{9810E329-DFC5-4982-9729-59E6590575A5}" dt="2022-11-13T05:03:04.809" v="2" actId="478"/>
          <ac:inkMkLst>
            <pc:docMk/>
            <pc:sldMk cId="3818718546" sldId="258"/>
            <ac:inkMk id="47" creationId="{506404F4-3B03-DDEE-887A-0FA85EA06F07}"/>
          </ac:inkMkLst>
        </pc:inkChg>
      </pc:sldChg>
      <pc:sldChg chg="delSp mod">
        <pc:chgData name="Anwarul Patwary" userId="e9f82bcb-ad83-4f66-80e6-a524eca623fa" providerId="ADAL" clId="{9810E329-DFC5-4982-9729-59E6590575A5}" dt="2022-11-13T05:03:34.508" v="19" actId="478"/>
        <pc:sldMkLst>
          <pc:docMk/>
          <pc:sldMk cId="2915959559" sldId="259"/>
        </pc:sldMkLst>
        <pc:grpChg chg="del">
          <ac:chgData name="Anwarul Patwary" userId="e9f82bcb-ad83-4f66-80e6-a524eca623fa" providerId="ADAL" clId="{9810E329-DFC5-4982-9729-59E6590575A5}" dt="2022-11-13T05:03:15.271" v="6" actId="478"/>
          <ac:grpSpMkLst>
            <pc:docMk/>
            <pc:sldMk cId="2915959559" sldId="259"/>
            <ac:grpSpMk id="12" creationId="{7E961760-3722-D893-7CD6-516664A50B99}"/>
          </ac:grpSpMkLst>
        </pc:grpChg>
        <pc:grpChg chg="del">
          <ac:chgData name="Anwarul Patwary" userId="e9f82bcb-ad83-4f66-80e6-a524eca623fa" providerId="ADAL" clId="{9810E329-DFC5-4982-9729-59E6590575A5}" dt="2022-11-13T05:03:25.013" v="12" actId="478"/>
          <ac:grpSpMkLst>
            <pc:docMk/>
            <pc:sldMk cId="2915959559" sldId="259"/>
            <ac:grpSpMk id="49" creationId="{16444279-44CF-74AD-4B26-A25E4CEB2273}"/>
          </ac:grpSpMkLst>
        </pc:grpChg>
        <pc:inkChg chg="del">
          <ac:chgData name="Anwarul Patwary" userId="e9f82bcb-ad83-4f66-80e6-a524eca623fa" providerId="ADAL" clId="{9810E329-DFC5-4982-9729-59E6590575A5}" dt="2022-11-13T05:03:14.296" v="5" actId="478"/>
          <ac:inkMkLst>
            <pc:docMk/>
            <pc:sldMk cId="2915959559" sldId="259"/>
            <ac:inkMk id="4" creationId="{250B13A6-59E4-760D-F234-3689D380AA29}"/>
          </ac:inkMkLst>
        </pc:inkChg>
        <pc:inkChg chg="del">
          <ac:chgData name="Anwarul Patwary" userId="e9f82bcb-ad83-4f66-80e6-a524eca623fa" providerId="ADAL" clId="{9810E329-DFC5-4982-9729-59E6590575A5}" dt="2022-11-13T05:03:18.168" v="7" actId="478"/>
          <ac:inkMkLst>
            <pc:docMk/>
            <pc:sldMk cId="2915959559" sldId="259"/>
            <ac:inkMk id="5" creationId="{EFBEB89E-6A31-BBFD-5097-F23442B979A5}"/>
          </ac:inkMkLst>
        </pc:inkChg>
        <pc:inkChg chg="del">
          <ac:chgData name="Anwarul Patwary" userId="e9f82bcb-ad83-4f66-80e6-a524eca623fa" providerId="ADAL" clId="{9810E329-DFC5-4982-9729-59E6590575A5}" dt="2022-11-13T05:03:23.033" v="10" actId="478"/>
          <ac:inkMkLst>
            <pc:docMk/>
            <pc:sldMk cId="2915959559" sldId="259"/>
            <ac:inkMk id="13" creationId="{63F70D8E-F247-EFC4-7D41-1C43E97B96CB}"/>
          </ac:inkMkLst>
        </pc:inkChg>
        <pc:inkChg chg="del">
          <ac:chgData name="Anwarul Patwary" userId="e9f82bcb-ad83-4f66-80e6-a524eca623fa" providerId="ADAL" clId="{9810E329-DFC5-4982-9729-59E6590575A5}" dt="2022-11-13T05:03:20.063" v="8" actId="478"/>
          <ac:inkMkLst>
            <pc:docMk/>
            <pc:sldMk cId="2915959559" sldId="259"/>
            <ac:inkMk id="14" creationId="{E78E069E-D54B-0078-B37E-B8581763FDF7}"/>
          </ac:inkMkLst>
        </pc:inkChg>
        <pc:inkChg chg="del">
          <ac:chgData name="Anwarul Patwary" userId="e9f82bcb-ad83-4f66-80e6-a524eca623fa" providerId="ADAL" clId="{9810E329-DFC5-4982-9729-59E6590575A5}" dt="2022-11-13T05:03:21.347" v="9" actId="478"/>
          <ac:inkMkLst>
            <pc:docMk/>
            <pc:sldMk cId="2915959559" sldId="259"/>
            <ac:inkMk id="15" creationId="{11B9A557-8CB6-26F8-B1C1-F02DF2B07230}"/>
          </ac:inkMkLst>
        </pc:inkChg>
        <pc:inkChg chg="del">
          <ac:chgData name="Anwarul Patwary" userId="e9f82bcb-ad83-4f66-80e6-a524eca623fa" providerId="ADAL" clId="{9810E329-DFC5-4982-9729-59E6590575A5}" dt="2022-11-13T05:03:29.424" v="15" actId="478"/>
          <ac:inkMkLst>
            <pc:docMk/>
            <pc:sldMk cId="2915959559" sldId="259"/>
            <ac:inkMk id="16" creationId="{5EF81DB3-7BE4-F7CF-AB88-9AB6EFA67B14}"/>
          </ac:inkMkLst>
        </pc:inkChg>
        <pc:inkChg chg="del">
          <ac:chgData name="Anwarul Patwary" userId="e9f82bcb-ad83-4f66-80e6-a524eca623fa" providerId="ADAL" clId="{9810E329-DFC5-4982-9729-59E6590575A5}" dt="2022-11-13T05:03:34.508" v="19" actId="478"/>
          <ac:inkMkLst>
            <pc:docMk/>
            <pc:sldMk cId="2915959559" sldId="259"/>
            <ac:inkMk id="17" creationId="{801F1538-2CE3-E47F-8784-13F479D41079}"/>
          </ac:inkMkLst>
        </pc:inkChg>
        <pc:inkChg chg="del">
          <ac:chgData name="Anwarul Patwary" userId="e9f82bcb-ad83-4f66-80e6-a524eca623fa" providerId="ADAL" clId="{9810E329-DFC5-4982-9729-59E6590575A5}" dt="2022-11-13T05:03:26.296" v="13" actId="478"/>
          <ac:inkMkLst>
            <pc:docMk/>
            <pc:sldMk cId="2915959559" sldId="259"/>
            <ac:inkMk id="18" creationId="{C6D82ED5-6B84-0191-F7D6-A875717BFEBA}"/>
          </ac:inkMkLst>
        </pc:inkChg>
        <pc:inkChg chg="del">
          <ac:chgData name="Anwarul Patwary" userId="e9f82bcb-ad83-4f66-80e6-a524eca623fa" providerId="ADAL" clId="{9810E329-DFC5-4982-9729-59E6590575A5}" dt="2022-11-13T05:03:30.550" v="16" actId="478"/>
          <ac:inkMkLst>
            <pc:docMk/>
            <pc:sldMk cId="2915959559" sldId="259"/>
            <ac:inkMk id="19" creationId="{A7A0B701-F66B-30E3-00B1-EF627FB47209}"/>
          </ac:inkMkLst>
        </pc:inkChg>
        <pc:inkChg chg="del">
          <ac:chgData name="Anwarul Patwary" userId="e9f82bcb-ad83-4f66-80e6-a524eca623fa" providerId="ADAL" clId="{9810E329-DFC5-4982-9729-59E6590575A5}" dt="2022-11-13T05:03:31.695" v="17" actId="478"/>
          <ac:inkMkLst>
            <pc:docMk/>
            <pc:sldMk cId="2915959559" sldId="259"/>
            <ac:inkMk id="20" creationId="{A94C9E56-53D8-DA91-09C9-609CB34ACB6C}"/>
          </ac:inkMkLst>
        </pc:inkChg>
        <pc:inkChg chg="del">
          <ac:chgData name="Anwarul Patwary" userId="e9f82bcb-ad83-4f66-80e6-a524eca623fa" providerId="ADAL" clId="{9810E329-DFC5-4982-9729-59E6590575A5}" dt="2022-11-13T05:03:33.452" v="18" actId="478"/>
          <ac:inkMkLst>
            <pc:docMk/>
            <pc:sldMk cId="2915959559" sldId="259"/>
            <ac:inkMk id="38" creationId="{469C6A16-0BBF-1E9F-2AEC-65B9D8B89093}"/>
          </ac:inkMkLst>
        </pc:inkChg>
        <pc:inkChg chg="del">
          <ac:chgData name="Anwarul Patwary" userId="e9f82bcb-ad83-4f66-80e6-a524eca623fa" providerId="ADAL" clId="{9810E329-DFC5-4982-9729-59E6590575A5}" dt="2022-11-13T05:03:28.005" v="14" actId="478"/>
          <ac:inkMkLst>
            <pc:docMk/>
            <pc:sldMk cId="2915959559" sldId="259"/>
            <ac:inkMk id="47" creationId="{906EABB8-5082-137A-F85F-39108381CFDB}"/>
          </ac:inkMkLst>
        </pc:inkChg>
        <pc:inkChg chg="del">
          <ac:chgData name="Anwarul Patwary" userId="e9f82bcb-ad83-4f66-80e6-a524eca623fa" providerId="ADAL" clId="{9810E329-DFC5-4982-9729-59E6590575A5}" dt="2022-11-13T05:03:24.179" v="11" actId="478"/>
          <ac:inkMkLst>
            <pc:docMk/>
            <pc:sldMk cId="2915959559" sldId="259"/>
            <ac:inkMk id="50" creationId="{6791C027-F397-9B2F-875D-C83B1F100D6B}"/>
          </ac:inkMkLst>
        </pc:inkChg>
      </pc:sldChg>
      <pc:sldChg chg="delSp mod">
        <pc:chgData name="Anwarul Patwary" userId="e9f82bcb-ad83-4f66-80e6-a524eca623fa" providerId="ADAL" clId="{9810E329-DFC5-4982-9729-59E6590575A5}" dt="2022-11-13T05:04:00.361" v="34" actId="478"/>
        <pc:sldMkLst>
          <pc:docMk/>
          <pc:sldMk cId="2124510845" sldId="260"/>
        </pc:sldMkLst>
        <pc:grpChg chg="del">
          <ac:chgData name="Anwarul Patwary" userId="e9f82bcb-ad83-4f66-80e6-a524eca623fa" providerId="ADAL" clId="{9810E329-DFC5-4982-9729-59E6590575A5}" dt="2022-11-13T05:03:37.858" v="20" actId="478"/>
          <ac:grpSpMkLst>
            <pc:docMk/>
            <pc:sldMk cId="2124510845" sldId="260"/>
            <ac:grpSpMk id="130" creationId="{D20F105D-143E-1B3B-5539-FF1A01000E38}"/>
          </ac:grpSpMkLst>
        </pc:grpChg>
        <pc:inkChg chg="del">
          <ac:chgData name="Anwarul Patwary" userId="e9f82bcb-ad83-4f66-80e6-a524eca623fa" providerId="ADAL" clId="{9810E329-DFC5-4982-9729-59E6590575A5}" dt="2022-11-13T05:03:56.445" v="32" actId="478"/>
          <ac:inkMkLst>
            <pc:docMk/>
            <pc:sldMk cId="2124510845" sldId="260"/>
            <ac:inkMk id="4" creationId="{4609F851-6032-8C6B-DDDC-DFD7EBDDF117}"/>
          </ac:inkMkLst>
        </pc:inkChg>
        <pc:inkChg chg="del">
          <ac:chgData name="Anwarul Patwary" userId="e9f82bcb-ad83-4f66-80e6-a524eca623fa" providerId="ADAL" clId="{9810E329-DFC5-4982-9729-59E6590575A5}" dt="2022-11-13T05:03:46.906" v="26" actId="478"/>
          <ac:inkMkLst>
            <pc:docMk/>
            <pc:sldMk cId="2124510845" sldId="260"/>
            <ac:inkMk id="5" creationId="{8609E8F5-75E9-0B80-F987-BCED5C2AA315}"/>
          </ac:inkMkLst>
        </pc:inkChg>
        <pc:inkChg chg="del">
          <ac:chgData name="Anwarul Patwary" userId="e9f82bcb-ad83-4f66-80e6-a524eca623fa" providerId="ADAL" clId="{9810E329-DFC5-4982-9729-59E6590575A5}" dt="2022-11-13T05:03:58.290" v="33" actId="478"/>
          <ac:inkMkLst>
            <pc:docMk/>
            <pc:sldMk cId="2124510845" sldId="260"/>
            <ac:inkMk id="6" creationId="{073D6C29-17F7-548D-8A75-283A0A9D1808}"/>
          </ac:inkMkLst>
        </pc:inkChg>
        <pc:inkChg chg="del">
          <ac:chgData name="Anwarul Patwary" userId="e9f82bcb-ad83-4f66-80e6-a524eca623fa" providerId="ADAL" clId="{9810E329-DFC5-4982-9729-59E6590575A5}" dt="2022-11-13T05:03:42.588" v="23" actId="478"/>
          <ac:inkMkLst>
            <pc:docMk/>
            <pc:sldMk cId="2124510845" sldId="260"/>
            <ac:inkMk id="7" creationId="{9E2A1AC1-C785-A17D-E965-12ABBE4C6CAF}"/>
          </ac:inkMkLst>
        </pc:inkChg>
        <pc:inkChg chg="del">
          <ac:chgData name="Anwarul Patwary" userId="e9f82bcb-ad83-4f66-80e6-a524eca623fa" providerId="ADAL" clId="{9810E329-DFC5-4982-9729-59E6590575A5}" dt="2022-11-13T05:03:41.168" v="22" actId="478"/>
          <ac:inkMkLst>
            <pc:docMk/>
            <pc:sldMk cId="2124510845" sldId="260"/>
            <ac:inkMk id="8" creationId="{D6B0EF24-9CEF-0AFE-1721-F4629228786F}"/>
          </ac:inkMkLst>
        </pc:inkChg>
        <pc:inkChg chg="del">
          <ac:chgData name="Anwarul Patwary" userId="e9f82bcb-ad83-4f66-80e6-a524eca623fa" providerId="ADAL" clId="{9810E329-DFC5-4982-9729-59E6590575A5}" dt="2022-11-13T05:03:45.916" v="25" actId="478"/>
          <ac:inkMkLst>
            <pc:docMk/>
            <pc:sldMk cId="2124510845" sldId="260"/>
            <ac:inkMk id="9" creationId="{E531DA1A-F316-E0C3-5746-AB11A530843B}"/>
          </ac:inkMkLst>
        </pc:inkChg>
        <pc:inkChg chg="del">
          <ac:chgData name="Anwarul Patwary" userId="e9f82bcb-ad83-4f66-80e6-a524eca623fa" providerId="ADAL" clId="{9810E329-DFC5-4982-9729-59E6590575A5}" dt="2022-11-13T05:03:44.026" v="24" actId="478"/>
          <ac:inkMkLst>
            <pc:docMk/>
            <pc:sldMk cId="2124510845" sldId="260"/>
            <ac:inkMk id="10" creationId="{FCC1EF54-C19D-6D7E-65DC-A3CBDA7D34E5}"/>
          </ac:inkMkLst>
        </pc:inkChg>
        <pc:inkChg chg="del">
          <ac:chgData name="Anwarul Patwary" userId="e9f82bcb-ad83-4f66-80e6-a524eca623fa" providerId="ADAL" clId="{9810E329-DFC5-4982-9729-59E6590575A5}" dt="2022-11-13T05:03:39.525" v="21" actId="478"/>
          <ac:inkMkLst>
            <pc:docMk/>
            <pc:sldMk cId="2124510845" sldId="260"/>
            <ac:inkMk id="11" creationId="{8D70A931-BFD7-2AE5-CAC7-39FACE6747A4}"/>
          </ac:inkMkLst>
        </pc:inkChg>
        <pc:inkChg chg="del">
          <ac:chgData name="Anwarul Patwary" userId="e9f82bcb-ad83-4f66-80e6-a524eca623fa" providerId="ADAL" clId="{9810E329-DFC5-4982-9729-59E6590575A5}" dt="2022-11-13T05:03:55.230" v="31" actId="478"/>
          <ac:inkMkLst>
            <pc:docMk/>
            <pc:sldMk cId="2124510845" sldId="260"/>
            <ac:inkMk id="12" creationId="{820F466B-3726-DC27-2E40-969B127F45FF}"/>
          </ac:inkMkLst>
        </pc:inkChg>
        <pc:inkChg chg="del">
          <ac:chgData name="Anwarul Patwary" userId="e9f82bcb-ad83-4f66-80e6-a524eca623fa" providerId="ADAL" clId="{9810E329-DFC5-4982-9729-59E6590575A5}" dt="2022-11-13T05:03:52.463" v="29" actId="478"/>
          <ac:inkMkLst>
            <pc:docMk/>
            <pc:sldMk cId="2124510845" sldId="260"/>
            <ac:inkMk id="13" creationId="{D3F606F1-3830-B281-5245-444A22879D75}"/>
          </ac:inkMkLst>
        </pc:inkChg>
        <pc:inkChg chg="del">
          <ac:chgData name="Anwarul Patwary" userId="e9f82bcb-ad83-4f66-80e6-a524eca623fa" providerId="ADAL" clId="{9810E329-DFC5-4982-9729-59E6590575A5}" dt="2022-11-13T05:03:53.408" v="30" actId="478"/>
          <ac:inkMkLst>
            <pc:docMk/>
            <pc:sldMk cId="2124510845" sldId="260"/>
            <ac:inkMk id="23" creationId="{0CFE75EA-2EA6-23DE-3D53-79B759026AA2}"/>
          </ac:inkMkLst>
        </pc:inkChg>
        <pc:inkChg chg="del">
          <ac:chgData name="Anwarul Patwary" userId="e9f82bcb-ad83-4f66-80e6-a524eca623fa" providerId="ADAL" clId="{9810E329-DFC5-4982-9729-59E6590575A5}" dt="2022-11-13T05:04:00.361" v="34" actId="478"/>
          <ac:inkMkLst>
            <pc:docMk/>
            <pc:sldMk cId="2124510845" sldId="260"/>
            <ac:inkMk id="89" creationId="{03398EB4-1A04-7000-FF06-7D680A58FBCC}"/>
          </ac:inkMkLst>
        </pc:inkChg>
        <pc:inkChg chg="del">
          <ac:chgData name="Anwarul Patwary" userId="e9f82bcb-ad83-4f66-80e6-a524eca623fa" providerId="ADAL" clId="{9810E329-DFC5-4982-9729-59E6590575A5}" dt="2022-11-13T05:03:50.882" v="28" actId="478"/>
          <ac:inkMkLst>
            <pc:docMk/>
            <pc:sldMk cId="2124510845" sldId="260"/>
            <ac:inkMk id="112" creationId="{CEC1E64F-1C60-9060-A060-342560F79BCA}"/>
          </ac:inkMkLst>
        </pc:inkChg>
        <pc:inkChg chg="del">
          <ac:chgData name="Anwarul Patwary" userId="e9f82bcb-ad83-4f66-80e6-a524eca623fa" providerId="ADAL" clId="{9810E329-DFC5-4982-9729-59E6590575A5}" dt="2022-11-13T05:03:48.099" v="27" actId="478"/>
          <ac:inkMkLst>
            <pc:docMk/>
            <pc:sldMk cId="2124510845" sldId="260"/>
            <ac:inkMk id="114" creationId="{80F9C1DD-70F2-A315-1B7A-743FE62C3869}"/>
          </ac:inkMkLst>
        </pc:inkChg>
      </pc:sldChg>
      <pc:sldChg chg="delSp mod">
        <pc:chgData name="Anwarul Patwary" userId="e9f82bcb-ad83-4f66-80e6-a524eca623fa" providerId="ADAL" clId="{9810E329-DFC5-4982-9729-59E6590575A5}" dt="2022-11-13T05:04:22.585" v="44" actId="478"/>
        <pc:sldMkLst>
          <pc:docMk/>
          <pc:sldMk cId="3703783359" sldId="261"/>
        </pc:sldMkLst>
        <pc:grpChg chg="del">
          <ac:chgData name="Anwarul Patwary" userId="e9f82bcb-ad83-4f66-80e6-a524eca623fa" providerId="ADAL" clId="{9810E329-DFC5-4982-9729-59E6590575A5}" dt="2022-11-13T05:04:11.883" v="41" actId="478"/>
          <ac:grpSpMkLst>
            <pc:docMk/>
            <pc:sldMk cId="3703783359" sldId="261"/>
            <ac:grpSpMk id="12" creationId="{7C2E1E4F-C716-5EFD-8DC3-BC22BC02D985}"/>
          </ac:grpSpMkLst>
        </pc:grpChg>
        <pc:grpChg chg="del">
          <ac:chgData name="Anwarul Patwary" userId="e9f82bcb-ad83-4f66-80e6-a524eca623fa" providerId="ADAL" clId="{9810E329-DFC5-4982-9729-59E6590575A5}" dt="2022-11-13T05:04:11.186" v="40" actId="478"/>
          <ac:grpSpMkLst>
            <pc:docMk/>
            <pc:sldMk cId="3703783359" sldId="261"/>
            <ac:grpSpMk id="13" creationId="{55BEA6A5-313D-F31C-1AFA-EAD15D0D905C}"/>
          </ac:grpSpMkLst>
        </pc:grpChg>
        <pc:grpChg chg="del">
          <ac:chgData name="Anwarul Patwary" userId="e9f82bcb-ad83-4f66-80e6-a524eca623fa" providerId="ADAL" clId="{9810E329-DFC5-4982-9729-59E6590575A5}" dt="2022-11-13T05:04:10.438" v="39" actId="478"/>
          <ac:grpSpMkLst>
            <pc:docMk/>
            <pc:sldMk cId="3703783359" sldId="261"/>
            <ac:grpSpMk id="16" creationId="{08C057CD-23D3-F93F-5B8E-D3E29591FE4B}"/>
          </ac:grpSpMkLst>
        </pc:grpChg>
        <pc:inkChg chg="del">
          <ac:chgData name="Anwarul Patwary" userId="e9f82bcb-ad83-4f66-80e6-a524eca623fa" providerId="ADAL" clId="{9810E329-DFC5-4982-9729-59E6590575A5}" dt="2022-11-13T05:04:22.585" v="44" actId="478"/>
          <ac:inkMkLst>
            <pc:docMk/>
            <pc:sldMk cId="3703783359" sldId="261"/>
            <ac:inkMk id="5" creationId="{67A5D65E-A8BE-0E4B-F157-B5361EDFBB49}"/>
          </ac:inkMkLst>
        </pc:inkChg>
        <pc:inkChg chg="del">
          <ac:chgData name="Anwarul Patwary" userId="e9f82bcb-ad83-4f66-80e6-a524eca623fa" providerId="ADAL" clId="{9810E329-DFC5-4982-9729-59E6590575A5}" dt="2022-11-13T05:04:17.434" v="42" actId="478"/>
          <ac:inkMkLst>
            <pc:docMk/>
            <pc:sldMk cId="3703783359" sldId="261"/>
            <ac:inkMk id="6" creationId="{58185BC5-8D1E-745B-18B2-EF2F4BACE99B}"/>
          </ac:inkMkLst>
        </pc:inkChg>
        <pc:inkChg chg="del">
          <ac:chgData name="Anwarul Patwary" userId="e9f82bcb-ad83-4f66-80e6-a524eca623fa" providerId="ADAL" clId="{9810E329-DFC5-4982-9729-59E6590575A5}" dt="2022-11-13T05:04:19.820" v="43" actId="478"/>
          <ac:inkMkLst>
            <pc:docMk/>
            <pc:sldMk cId="3703783359" sldId="261"/>
            <ac:inkMk id="7" creationId="{819E9415-5BDA-E984-57AE-89A1B6CD1909}"/>
          </ac:inkMkLst>
        </pc:inkChg>
      </pc:sldChg>
      <pc:sldChg chg="delSp mod">
        <pc:chgData name="Anwarul Patwary" userId="e9f82bcb-ad83-4f66-80e6-a524eca623fa" providerId="ADAL" clId="{9810E329-DFC5-4982-9729-59E6590575A5}" dt="2022-11-13T05:04:07.314" v="38" actId="478"/>
        <pc:sldMkLst>
          <pc:docMk/>
          <pc:sldMk cId="770158878" sldId="262"/>
        </pc:sldMkLst>
        <pc:grpChg chg="del">
          <ac:chgData name="Anwarul Patwary" userId="e9f82bcb-ad83-4f66-80e6-a524eca623fa" providerId="ADAL" clId="{9810E329-DFC5-4982-9729-59E6590575A5}" dt="2022-11-13T05:04:04.839" v="36" actId="478"/>
          <ac:grpSpMkLst>
            <pc:docMk/>
            <pc:sldMk cId="770158878" sldId="262"/>
            <ac:grpSpMk id="9" creationId="{5E56512B-56AD-387B-61CD-AAC8C4133BFF}"/>
          </ac:grpSpMkLst>
        </pc:grpChg>
        <pc:grpChg chg="del">
          <ac:chgData name="Anwarul Patwary" userId="e9f82bcb-ad83-4f66-80e6-a524eca623fa" providerId="ADAL" clId="{9810E329-DFC5-4982-9729-59E6590575A5}" dt="2022-11-13T05:04:05.807" v="37" actId="478"/>
          <ac:grpSpMkLst>
            <pc:docMk/>
            <pc:sldMk cId="770158878" sldId="262"/>
            <ac:grpSpMk id="12" creationId="{B5C392BD-0CB8-E2BC-2591-DE2EF3B9FC8F}"/>
          </ac:grpSpMkLst>
        </pc:grpChg>
        <pc:inkChg chg="del">
          <ac:chgData name="Anwarul Patwary" userId="e9f82bcb-ad83-4f66-80e6-a524eca623fa" providerId="ADAL" clId="{9810E329-DFC5-4982-9729-59E6590575A5}" dt="2022-11-13T05:04:03.732" v="35" actId="478"/>
          <ac:inkMkLst>
            <pc:docMk/>
            <pc:sldMk cId="770158878" sldId="262"/>
            <ac:inkMk id="5" creationId="{056EF2F9-899E-F9C5-CEBB-9A2E01289208}"/>
          </ac:inkMkLst>
        </pc:inkChg>
        <pc:inkChg chg="del">
          <ac:chgData name="Anwarul Patwary" userId="e9f82bcb-ad83-4f66-80e6-a524eca623fa" providerId="ADAL" clId="{9810E329-DFC5-4982-9729-59E6590575A5}" dt="2022-11-13T05:04:07.314" v="38" actId="478"/>
          <ac:inkMkLst>
            <pc:docMk/>
            <pc:sldMk cId="770158878" sldId="262"/>
            <ac:inkMk id="13" creationId="{F442612F-967E-5E37-C153-98523B2404A7}"/>
          </ac:inkMkLst>
        </pc:inkChg>
      </pc:sldChg>
      <pc:sldChg chg="delSp mod">
        <pc:chgData name="Anwarul Patwary" userId="e9f82bcb-ad83-4f66-80e6-a524eca623fa" providerId="ADAL" clId="{9810E329-DFC5-4982-9729-59E6590575A5}" dt="2022-11-13T05:04:34.449" v="50" actId="478"/>
        <pc:sldMkLst>
          <pc:docMk/>
          <pc:sldMk cId="4068239213" sldId="263"/>
        </pc:sldMkLst>
        <pc:grpChg chg="del">
          <ac:chgData name="Anwarul Patwary" userId="e9f82bcb-ad83-4f66-80e6-a524eca623fa" providerId="ADAL" clId="{9810E329-DFC5-4982-9729-59E6590575A5}" dt="2022-11-13T05:04:27.875" v="45" actId="478"/>
          <ac:grpSpMkLst>
            <pc:docMk/>
            <pc:sldMk cId="4068239213" sldId="263"/>
            <ac:grpSpMk id="57" creationId="{4BF76B24-9491-9FC7-35D0-C30EB185EEF7}"/>
          </ac:grpSpMkLst>
        </pc:grpChg>
        <pc:inkChg chg="del">
          <ac:chgData name="Anwarul Patwary" userId="e9f82bcb-ad83-4f66-80e6-a524eca623fa" providerId="ADAL" clId="{9810E329-DFC5-4982-9729-59E6590575A5}" dt="2022-11-13T05:04:30.535" v="47" actId="478"/>
          <ac:inkMkLst>
            <pc:docMk/>
            <pc:sldMk cId="4068239213" sldId="263"/>
            <ac:inkMk id="28" creationId="{3FCDAF8C-0307-9CCB-DEB3-C845DDD241E8}"/>
          </ac:inkMkLst>
        </pc:inkChg>
        <pc:inkChg chg="del">
          <ac:chgData name="Anwarul Patwary" userId="e9f82bcb-ad83-4f66-80e6-a524eca623fa" providerId="ADAL" clId="{9810E329-DFC5-4982-9729-59E6590575A5}" dt="2022-11-13T05:04:29.386" v="46" actId="478"/>
          <ac:inkMkLst>
            <pc:docMk/>
            <pc:sldMk cId="4068239213" sldId="263"/>
            <ac:inkMk id="54" creationId="{65D9058E-25B3-4BB5-8418-52403ACBBE10}"/>
          </ac:inkMkLst>
        </pc:inkChg>
        <pc:inkChg chg="del">
          <ac:chgData name="Anwarul Patwary" userId="e9f82bcb-ad83-4f66-80e6-a524eca623fa" providerId="ADAL" clId="{9810E329-DFC5-4982-9729-59E6590575A5}" dt="2022-11-13T05:04:34.449" v="50" actId="478"/>
          <ac:inkMkLst>
            <pc:docMk/>
            <pc:sldMk cId="4068239213" sldId="263"/>
            <ac:inkMk id="58" creationId="{8C13938B-0E54-8ECE-40D6-39FCE3E335C1}"/>
          </ac:inkMkLst>
        </pc:inkChg>
        <pc:inkChg chg="del">
          <ac:chgData name="Anwarul Patwary" userId="e9f82bcb-ad83-4f66-80e6-a524eca623fa" providerId="ADAL" clId="{9810E329-DFC5-4982-9729-59E6590575A5}" dt="2022-11-13T05:04:32.986" v="49" actId="478"/>
          <ac:inkMkLst>
            <pc:docMk/>
            <pc:sldMk cId="4068239213" sldId="263"/>
            <ac:inkMk id="59" creationId="{351F0FE7-8951-68E8-6018-4D16C93DDC67}"/>
          </ac:inkMkLst>
        </pc:inkChg>
        <pc:inkChg chg="del">
          <ac:chgData name="Anwarul Patwary" userId="e9f82bcb-ad83-4f66-80e6-a524eca623fa" providerId="ADAL" clId="{9810E329-DFC5-4982-9729-59E6590575A5}" dt="2022-11-13T05:04:31.882" v="48" actId="478"/>
          <ac:inkMkLst>
            <pc:docMk/>
            <pc:sldMk cId="4068239213" sldId="263"/>
            <ac:inkMk id="60" creationId="{55EC2785-9C7B-D4E8-9055-2FD7AEF14C6F}"/>
          </ac:inkMkLst>
        </pc:inkChg>
      </pc:sldChg>
    </pc:docChg>
  </pc:docChgLst>
  <pc:docChgLst>
    <pc:chgData name="Anwarul Patwary" userId="e9f82bcb-ad83-4f66-80e6-a524eca623fa" providerId="ADAL" clId="{F8F34116-19C4-ED4D-B781-4FAADA9FB9AF}"/>
    <pc:docChg chg="custSel addSld delSld modSld">
      <pc:chgData name="Anwarul Patwary" userId="e9f82bcb-ad83-4f66-80e6-a524eca623fa" providerId="ADAL" clId="{F8F34116-19C4-ED4D-B781-4FAADA9FB9AF}" dt="2022-10-23T13:51:47.108" v="13" actId="2696"/>
      <pc:docMkLst>
        <pc:docMk/>
      </pc:docMkLst>
      <pc:sldChg chg="modSp new mod">
        <pc:chgData name="Anwarul Patwary" userId="e9f82bcb-ad83-4f66-80e6-a524eca623fa" providerId="ADAL" clId="{F8F34116-19C4-ED4D-B781-4FAADA9FB9AF}" dt="2022-10-23T13:45:00.333" v="8" actId="207"/>
        <pc:sldMkLst>
          <pc:docMk/>
          <pc:sldMk cId="3821974215" sldId="266"/>
        </pc:sldMkLst>
        <pc:spChg chg="mod">
          <ac:chgData name="Anwarul Patwary" userId="e9f82bcb-ad83-4f66-80e6-a524eca623fa" providerId="ADAL" clId="{F8F34116-19C4-ED4D-B781-4FAADA9FB9AF}" dt="2022-10-23T13:42:16.371" v="5" actId="20577"/>
          <ac:spMkLst>
            <pc:docMk/>
            <pc:sldMk cId="3821974215" sldId="266"/>
            <ac:spMk id="2" creationId="{807B0336-92AC-1737-93EA-941A3AC4CBB1}"/>
          </ac:spMkLst>
        </pc:spChg>
        <pc:spChg chg="mod">
          <ac:chgData name="Anwarul Patwary" userId="e9f82bcb-ad83-4f66-80e6-a524eca623fa" providerId="ADAL" clId="{F8F34116-19C4-ED4D-B781-4FAADA9FB9AF}" dt="2022-10-23T13:45:00.333" v="8" actId="207"/>
          <ac:spMkLst>
            <pc:docMk/>
            <pc:sldMk cId="3821974215" sldId="266"/>
            <ac:spMk id="3" creationId="{5B883183-11E9-A6EE-7C47-BFBB4E8419D1}"/>
          </ac:spMkLst>
        </pc:spChg>
      </pc:sldChg>
      <pc:sldChg chg="new del">
        <pc:chgData name="Anwarul Patwary" userId="e9f82bcb-ad83-4f66-80e6-a524eca623fa" providerId="ADAL" clId="{F8F34116-19C4-ED4D-B781-4FAADA9FB9AF}" dt="2022-10-23T13:51:47.108" v="13" actId="2696"/>
        <pc:sldMkLst>
          <pc:docMk/>
          <pc:sldMk cId="292888785" sldId="26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926010750" sldId="26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954063522" sldId="271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647815333" sldId="272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799931483" sldId="273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903102874" sldId="27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385350951" sldId="27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9240236" sldId="27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32932883" sldId="279"/>
        </pc:sldMkLst>
      </pc:sldChg>
      <pc:sldChg chg="modSp add mod">
        <pc:chgData name="Anwarul Patwary" userId="e9f82bcb-ad83-4f66-80e6-a524eca623fa" providerId="ADAL" clId="{F8F34116-19C4-ED4D-B781-4FAADA9FB9AF}" dt="2022-10-23T13:50:14.919" v="11" actId="27636"/>
        <pc:sldMkLst>
          <pc:docMk/>
          <pc:sldMk cId="904557843" sldId="280"/>
        </pc:sldMkLst>
        <pc:spChg chg="mod">
          <ac:chgData name="Anwarul Patwary" userId="e9f82bcb-ad83-4f66-80e6-a524eca623fa" providerId="ADAL" clId="{F8F34116-19C4-ED4D-B781-4FAADA9FB9AF}" dt="2022-10-23T13:50:14.919" v="11" actId="27636"/>
          <ac:spMkLst>
            <pc:docMk/>
            <pc:sldMk cId="904557843" sldId="280"/>
            <ac:spMk id="26628" creationId="{00000000-0000-0000-0000-000000000000}"/>
          </ac:spMkLst>
        </pc:spChg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832267270" sldId="339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645585274" sldId="40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41617251" sldId="407"/>
        </pc:sldMkLst>
      </pc:sldChg>
      <pc:sldChg chg="modSp add mod">
        <pc:chgData name="Anwarul Patwary" userId="e9f82bcb-ad83-4f66-80e6-a524eca623fa" providerId="ADAL" clId="{F8F34116-19C4-ED4D-B781-4FAADA9FB9AF}" dt="2022-10-23T13:50:14.943" v="12" actId="27636"/>
        <pc:sldMkLst>
          <pc:docMk/>
          <pc:sldMk cId="2402781675" sldId="408"/>
        </pc:sldMkLst>
        <pc:spChg chg="mod">
          <ac:chgData name="Anwarul Patwary" userId="e9f82bcb-ad83-4f66-80e6-a524eca623fa" providerId="ADAL" clId="{F8F34116-19C4-ED4D-B781-4FAADA9FB9AF}" dt="2022-10-23T13:50:14.943" v="12" actId="27636"/>
          <ac:spMkLst>
            <pc:docMk/>
            <pc:sldMk cId="2402781675" sldId="408"/>
            <ac:spMk id="26628" creationId="{00000000-0000-0000-0000-00000000000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31T00:15:37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24575,'11'0'0,"-1"0"0,1 0 0,0 4 0,-1-2 0,1 2 0,0-4 0,-1 0 0,-4 5 0,4-4 0,-4 4 0,4-5 0,1 0 0,0 0 0,-1 0 0,1 0 0,-1 0 0,1 0 0,0 0 0,-1 0 0,1 0 0,0 0 0,4 0 0,-3-5 0,8 4 0,-8-4 0,3 5 0,-4-4 0,0 2 0,-1-2 0,-4 4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61FBF-A2A1-BD4C-9983-B9C115E276D0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C5BAB-BA33-EB4A-8C52-AA848970A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5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809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540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305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188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654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4406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3347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7076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56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284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05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08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81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925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16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385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387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B23E250-6999-4BAB-AC01-19ACF82E911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8017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3" Type="http://schemas.openxmlformats.org/officeDocument/2006/relationships/image" Target="../media/image4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36545-AA59-4F39-8D8A-53DD0288C0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Data Structures and algorithms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1A027-BDFA-49F3-B28F-2563668DD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/>
              <a:t>Introduction to List </a:t>
            </a:r>
          </a:p>
          <a:p>
            <a:r>
              <a:rPr lang="en-AU"/>
              <a:t>Week 2</a:t>
            </a:r>
            <a:endParaRPr lang="en-AU" dirty="0"/>
          </a:p>
          <a:p>
            <a:r>
              <a:rPr lang="en-AU" dirty="0"/>
              <a:t>Lecturer: Dr </a:t>
            </a:r>
            <a:r>
              <a:rPr lang="en-AU" dirty="0" err="1"/>
              <a:t>Anwarul</a:t>
            </a:r>
            <a:r>
              <a:rPr lang="en-AU" dirty="0"/>
              <a:t> </a:t>
            </a:r>
            <a:r>
              <a:rPr lang="en-AU" dirty="0" err="1"/>
              <a:t>Patwary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90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F050E-30EB-4C9A-BDF8-264D1F6E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1036-8044-4FA8-B22E-72E2F2D6D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560" y="1545996"/>
            <a:ext cx="9220294" cy="4702403"/>
          </a:xfrm>
        </p:spPr>
        <p:txBody>
          <a:bodyPr/>
          <a:lstStyle/>
          <a:p>
            <a:r>
              <a:rPr lang="en-AU" dirty="0"/>
              <a:t>What is ADT List?</a:t>
            </a:r>
          </a:p>
          <a:p>
            <a:r>
              <a:rPr lang="en-AU" dirty="0"/>
              <a:t>Why do we use linked list?</a:t>
            </a:r>
          </a:p>
          <a:p>
            <a:r>
              <a:rPr lang="en-AU" dirty="0"/>
              <a:t>How can we implement linked list?</a:t>
            </a:r>
          </a:p>
          <a:p>
            <a:r>
              <a:rPr lang="en-AU" dirty="0"/>
              <a:t>How can we use linked list to implement other data structures?</a:t>
            </a:r>
          </a:p>
        </p:txBody>
      </p:sp>
    </p:spTree>
    <p:extLst>
      <p:ext uri="{BB962C8B-B14F-4D97-AF65-F5344CB8AC3E}">
        <p14:creationId xmlns:p14="http://schemas.microsoft.com/office/powerpoint/2010/main" val="90357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7BEE2-4142-B84D-B3B1-BEC6E371A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a list in our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B7423-FDEE-869C-0AD0-F0ED3C563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effectLst/>
                <a:latin typeface="Helvetica" pitchFamily="2" charset="0"/>
              </a:rPr>
              <a:t>We often need to represent lists of values in our programs –</a:t>
            </a:r>
          </a:p>
          <a:p>
            <a:r>
              <a:rPr lang="en-AU" dirty="0">
                <a:effectLst/>
                <a:latin typeface="Helvetica" pitchFamily="2" charset="0"/>
              </a:rPr>
              <a:t>like names of students in a class or a list of things to do.</a:t>
            </a:r>
          </a:p>
          <a:p>
            <a:r>
              <a:rPr lang="en-AU" dirty="0">
                <a:effectLst/>
                <a:latin typeface="Helvetica" pitchFamily="2" charset="0"/>
              </a:rPr>
              <a:t>In Java, one way of storing lists of values is to use arrays.</a:t>
            </a:r>
          </a:p>
          <a:p>
            <a:r>
              <a:rPr lang="en-AU" dirty="0">
                <a:effectLst/>
                <a:latin typeface="Helvetica" pitchFamily="2" charset="0"/>
              </a:rPr>
              <a:t>If you need to access or modify the </a:t>
            </a:r>
            <a:r>
              <a:rPr lang="en-AU" dirty="0" err="1">
                <a:effectLst/>
                <a:latin typeface="Helvetica" pitchFamily="2" charset="0"/>
              </a:rPr>
              <a:t>i</a:t>
            </a:r>
            <a:r>
              <a:rPr lang="en-AU" dirty="0">
                <a:effectLst/>
                <a:latin typeface="Helvetica" pitchFamily="2" charset="0"/>
              </a:rPr>
              <a:t> </a:t>
            </a:r>
            <a:r>
              <a:rPr lang="en-AU" dirty="0" err="1">
                <a:effectLst/>
                <a:latin typeface="Helvetica" pitchFamily="2" charset="0"/>
              </a:rPr>
              <a:t>th</a:t>
            </a:r>
            <a:r>
              <a:rPr lang="en-AU" dirty="0">
                <a:effectLst/>
                <a:latin typeface="Helvetica" pitchFamily="2" charset="0"/>
              </a:rPr>
              <a:t> element of an array, computers can do this very quickly.</a:t>
            </a:r>
          </a:p>
        </p:txBody>
      </p:sp>
    </p:spTree>
    <p:extLst>
      <p:ext uri="{BB962C8B-B14F-4D97-AF65-F5344CB8AC3E}">
        <p14:creationId xmlns:p14="http://schemas.microsoft.com/office/powerpoint/2010/main" val="3818718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33E2D-72EF-1145-FD8F-DBA991A79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 of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AB924-690B-3161-79A2-CA6F818E4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853248"/>
            <a:ext cx="9404723" cy="4395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effectLst/>
                <a:latin typeface="Helvetica" pitchFamily="2" charset="0"/>
              </a:rPr>
              <a:t>Using arrays to store lists of values comes with some problems:</a:t>
            </a:r>
          </a:p>
          <a:p>
            <a:r>
              <a:rPr lang="en-AU" dirty="0">
                <a:effectLst/>
                <a:latin typeface="Helvetica" pitchFamily="2" charset="0"/>
              </a:rPr>
              <a:t>When we declare the array, we have to specify up front how many elements it contains.</a:t>
            </a:r>
          </a:p>
          <a:p>
            <a:pPr lvl="1"/>
            <a:r>
              <a:rPr lang="en-AU" dirty="0">
                <a:effectLst/>
                <a:latin typeface="Helvetica" pitchFamily="2" charset="0"/>
              </a:rPr>
              <a:t>If we declare a variable using the code int </a:t>
            </a:r>
            <a:r>
              <a:rPr lang="en-AU" dirty="0" err="1">
                <a:effectLst/>
                <a:latin typeface="Helvetica" pitchFamily="2" charset="0"/>
              </a:rPr>
              <a:t>arr</a:t>
            </a:r>
            <a:r>
              <a:rPr lang="en-AU" dirty="0">
                <a:effectLst/>
                <a:latin typeface="Helvetica" pitchFamily="2" charset="0"/>
              </a:rPr>
              <a:t>[10], then it can store 10 int elements.</a:t>
            </a:r>
          </a:p>
          <a:p>
            <a:r>
              <a:rPr lang="en-AU" dirty="0">
                <a:effectLst/>
                <a:latin typeface="Helvetica" pitchFamily="2" charset="0"/>
              </a:rPr>
              <a:t>The size can’t be changed after the array is declared – if we want to store more elements, we must construct a new array.</a:t>
            </a:r>
          </a:p>
          <a:p>
            <a:pPr lvl="1"/>
            <a:r>
              <a:rPr lang="en-AU" dirty="0">
                <a:effectLst/>
                <a:latin typeface="Helvetica" pitchFamily="2" charset="0"/>
              </a:rPr>
              <a:t>This is because Java stores an array as a contiguous chunk or “block” of memory – all the elements lie next to one another.</a:t>
            </a:r>
          </a:p>
          <a:p>
            <a:pPr lvl="1"/>
            <a:r>
              <a:rPr lang="en-AU" dirty="0">
                <a:effectLst/>
                <a:latin typeface="Helvetica" pitchFamily="2" charset="0"/>
              </a:rPr>
              <a:t>If there are other variables in memory next to the array – it can’t be “expanded”, because there’s no room for it to do so.</a:t>
            </a:r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EF15AE28-4F7C-14E3-AB44-3AC3B6CE25BC}"/>
                  </a:ext>
                </a:extLst>
              </p14:cNvPr>
              <p14:cNvContentPartPr/>
              <p14:nvPr/>
            </p14:nvContentPartPr>
            <p14:xfrm>
              <a:off x="3300632" y="5561970"/>
              <a:ext cx="123120" cy="792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EF15AE28-4F7C-14E3-AB44-3AC3B6CE25BC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291992" y="5553330"/>
                <a:ext cx="140760" cy="2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5959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F762-0D0B-36BA-B1E6-88E58304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D3D8A-DCB7-9BD4-DB31-48539668D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we would like a data structure that is more flexible than an array, even if it is not quite as fast.</a:t>
            </a:r>
          </a:p>
          <a:p>
            <a:r>
              <a:rPr lang="en-AU" dirty="0">
                <a:effectLst/>
                <a:latin typeface="Helvetica" pitchFamily="2" charset="0"/>
              </a:rPr>
              <a:t>In this case, we may use a linked list.</a:t>
            </a:r>
            <a:endParaRPr lang="en-US" dirty="0">
              <a:effectLst/>
              <a:latin typeface="Helvetica" pitchFamily="2" charset="0"/>
            </a:endParaRPr>
          </a:p>
          <a:p>
            <a:pPr lvl="1"/>
            <a:r>
              <a:rPr lang="en-AU" dirty="0">
                <a:effectLst/>
                <a:latin typeface="Helvetica" pitchFamily="2" charset="0"/>
              </a:rPr>
              <a:t>A linked list consists of a sequence of nodes, where each node contains an element. But each node also contains a “link” to the next node in the sequence – hence the name “linked list”.</a:t>
            </a:r>
          </a:p>
          <a:p>
            <a:pPr lvl="1"/>
            <a:endParaRPr lang="en-AU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10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FEB02-D26A-F0DD-F870-DCAA35D0E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of linked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37259-BB6C-E805-1E35-00B512CFC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70" y="2052918"/>
            <a:ext cx="9776584" cy="4495027"/>
          </a:xfrm>
        </p:spPr>
        <p:txBody>
          <a:bodyPr/>
          <a:lstStyle/>
          <a:p>
            <a:r>
              <a:rPr lang="en-AU" dirty="0">
                <a:effectLst/>
                <a:latin typeface="Helvetica" pitchFamily="2" charset="0"/>
              </a:rPr>
              <a:t>We will discuss the following diagram which shows how a linked list is organized.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08C90F-6F1A-E7A7-C349-2FAD92B9B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732" y="2632067"/>
            <a:ext cx="7976591" cy="407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5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1E092-942E-0827-80B0-145316F4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06C5-78C3-AD09-EAD3-66FBA09F3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effectLst/>
                <a:latin typeface="Helvetica" pitchFamily="2" charset="0"/>
              </a:rPr>
              <a:t>We will discuss the following partial Java code for a very simple linked list of integers: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9E8BC2-8601-D33C-8A63-A66507013A51}"/>
              </a:ext>
            </a:extLst>
          </p:cNvPr>
          <p:cNvSpPr txBox="1"/>
          <p:nvPr/>
        </p:nvSpPr>
        <p:spPr>
          <a:xfrm>
            <a:off x="1860331" y="3689131"/>
            <a:ext cx="60014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effectLst/>
                <a:latin typeface="Helvetica" pitchFamily="2" charset="0"/>
              </a:rPr>
              <a:t>public class </a:t>
            </a:r>
            <a:r>
              <a:rPr lang="en-AU" dirty="0" err="1">
                <a:solidFill>
                  <a:srgbClr val="000000"/>
                </a:solidFill>
                <a:effectLst/>
                <a:latin typeface="Helvetica" pitchFamily="2" charset="0"/>
              </a:rPr>
              <a:t>ListNode</a:t>
            </a:r>
            <a:r>
              <a:rPr lang="en-AU" dirty="0">
                <a:solidFill>
                  <a:srgbClr val="000000"/>
                </a:solidFill>
                <a:effectLst/>
                <a:latin typeface="Helvetica" pitchFamily="2" charset="0"/>
              </a:rPr>
              <a:t> {</a:t>
            </a:r>
            <a:endParaRPr lang="en-AU" dirty="0">
              <a:solidFill>
                <a:srgbClr val="007121"/>
              </a:solidFill>
              <a:effectLst/>
              <a:latin typeface="Helvetica" pitchFamily="2" charset="0"/>
            </a:endParaRPr>
          </a:p>
          <a:p>
            <a:r>
              <a:rPr lang="en-AU" dirty="0">
                <a:solidFill>
                  <a:srgbClr val="61A1B1"/>
                </a:solidFill>
                <a:effectLst/>
                <a:latin typeface="Helvetica" pitchFamily="2" charset="0"/>
              </a:rPr>
              <a:t>//fields (attributes)</a:t>
            </a:r>
          </a:p>
          <a:p>
            <a:r>
              <a:rPr lang="en-AU" dirty="0">
                <a:effectLst/>
                <a:latin typeface="Helvetica" pitchFamily="2" charset="0"/>
              </a:rPr>
              <a:t>public</a:t>
            </a:r>
            <a:r>
              <a:rPr lang="en-AU" dirty="0">
                <a:solidFill>
                  <a:srgbClr val="007121"/>
                </a:solidFill>
                <a:effectLst/>
                <a:latin typeface="Helvetica" pitchFamily="2" charset="0"/>
              </a:rPr>
              <a:t> </a:t>
            </a:r>
            <a:r>
              <a:rPr lang="en-AU" dirty="0">
                <a:solidFill>
                  <a:srgbClr val="8F2100"/>
                </a:solidFill>
                <a:effectLst/>
                <a:latin typeface="Helvetica" pitchFamily="2" charset="0"/>
              </a:rPr>
              <a:t>int </a:t>
            </a:r>
            <a:r>
              <a:rPr lang="en-AU" dirty="0">
                <a:solidFill>
                  <a:srgbClr val="000000"/>
                </a:solidFill>
                <a:effectLst/>
                <a:latin typeface="Helvetica" pitchFamily="2" charset="0"/>
              </a:rPr>
              <a:t>value;</a:t>
            </a:r>
            <a:endParaRPr lang="en-AU" dirty="0">
              <a:solidFill>
                <a:srgbClr val="007121"/>
              </a:solidFill>
              <a:effectLst/>
              <a:latin typeface="Helvetica" pitchFamily="2" charset="0"/>
            </a:endParaRPr>
          </a:p>
          <a:p>
            <a:r>
              <a:rPr lang="en-AU" dirty="0">
                <a:effectLst/>
                <a:latin typeface="Helvetica" pitchFamily="2" charset="0"/>
              </a:rPr>
              <a:t>public</a:t>
            </a:r>
            <a:r>
              <a:rPr lang="en-AU" dirty="0">
                <a:solidFill>
                  <a:srgbClr val="007121"/>
                </a:solidFill>
                <a:effectLst/>
                <a:latin typeface="Helvetica" pitchFamily="2" charset="0"/>
              </a:rPr>
              <a:t> </a:t>
            </a:r>
            <a:r>
              <a:rPr lang="en-AU" dirty="0" err="1">
                <a:effectLst/>
                <a:latin typeface="Helvetica" pitchFamily="2" charset="0"/>
              </a:rPr>
              <a:t>ListNode</a:t>
            </a:r>
            <a:r>
              <a:rPr lang="en-AU" dirty="0">
                <a:effectLst/>
                <a:latin typeface="Helvetica" pitchFamily="2" charset="0"/>
              </a:rPr>
              <a:t> next;</a:t>
            </a:r>
          </a:p>
          <a:p>
            <a:r>
              <a:rPr lang="en-AU" dirty="0">
                <a:solidFill>
                  <a:srgbClr val="61A1B1"/>
                </a:solidFill>
                <a:effectLst/>
                <a:latin typeface="Helvetica" pitchFamily="2" charset="0"/>
              </a:rPr>
              <a:t>//constructor</a:t>
            </a:r>
          </a:p>
          <a:p>
            <a:r>
              <a:rPr lang="en-AU" dirty="0">
                <a:effectLst/>
                <a:latin typeface="Helvetica" pitchFamily="2" charset="0"/>
              </a:rPr>
              <a:t>public</a:t>
            </a:r>
            <a:r>
              <a:rPr lang="en-AU" dirty="0">
                <a:solidFill>
                  <a:srgbClr val="007121"/>
                </a:solidFill>
                <a:effectLst/>
                <a:latin typeface="Helvetica" pitchFamily="2" charset="0"/>
              </a:rPr>
              <a:t> </a:t>
            </a:r>
            <a:r>
              <a:rPr lang="en-AU" dirty="0" err="1">
                <a:solidFill>
                  <a:srgbClr val="05297D"/>
                </a:solidFill>
                <a:effectLst/>
                <a:latin typeface="Helvetica" pitchFamily="2" charset="0"/>
              </a:rPr>
              <a:t>ListNode</a:t>
            </a:r>
            <a:r>
              <a:rPr lang="en-AU" dirty="0">
                <a:effectLst/>
                <a:latin typeface="Helvetica" pitchFamily="2" charset="0"/>
              </a:rPr>
              <a:t>(</a:t>
            </a:r>
            <a:r>
              <a:rPr lang="en-AU" dirty="0">
                <a:solidFill>
                  <a:srgbClr val="8F2100"/>
                </a:solidFill>
                <a:effectLst/>
                <a:latin typeface="Helvetica" pitchFamily="2" charset="0"/>
              </a:rPr>
              <a:t>int </a:t>
            </a:r>
            <a:r>
              <a:rPr lang="en-AU" dirty="0" err="1">
                <a:effectLst/>
                <a:latin typeface="Helvetica" pitchFamily="2" charset="0"/>
              </a:rPr>
              <a:t>val</a:t>
            </a:r>
            <a:r>
              <a:rPr lang="en-AU" dirty="0">
                <a:effectLst/>
                <a:latin typeface="Helvetica" pitchFamily="2" charset="0"/>
              </a:rPr>
              <a:t>) {value = </a:t>
            </a:r>
            <a:r>
              <a:rPr lang="en-AU" dirty="0" err="1">
                <a:effectLst/>
                <a:latin typeface="Helvetica" pitchFamily="2" charset="0"/>
              </a:rPr>
              <a:t>val</a:t>
            </a:r>
            <a:r>
              <a:rPr lang="en-AU" dirty="0">
                <a:effectLst/>
                <a:latin typeface="Helvetica" pitchFamily="2" charset="0"/>
              </a:rPr>
              <a:t>; next = </a:t>
            </a:r>
            <a:r>
              <a:rPr lang="en-AU" dirty="0">
                <a:solidFill>
                  <a:schemeClr val="accent1"/>
                </a:solidFill>
                <a:effectLst/>
                <a:latin typeface="Helvetica" pitchFamily="2" charset="0"/>
              </a:rPr>
              <a:t>null</a:t>
            </a:r>
            <a:r>
              <a:rPr lang="en-AU" dirty="0">
                <a:effectLst/>
                <a:latin typeface="Helvetica" pitchFamily="2" charset="0"/>
              </a:rPr>
              <a:t>; }</a:t>
            </a:r>
          </a:p>
          <a:p>
            <a:r>
              <a:rPr lang="en-AU" dirty="0">
                <a:effectLst/>
                <a:latin typeface="Helvetica" pitchFamily="2" charset="0"/>
              </a:rPr>
              <a:t>}</a:t>
            </a:r>
          </a:p>
          <a:p>
            <a:r>
              <a:rPr lang="en-AU" dirty="0">
                <a:effectLst/>
                <a:latin typeface="Helvetica" pitchFamily="2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03783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97F1-F1D2-2808-4769-A376D9A7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linked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ED14-CEC0-54AA-8C04-881B6A5DD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84" y="1492470"/>
            <a:ext cx="9660970" cy="4755930"/>
          </a:xfrm>
        </p:spPr>
        <p:txBody>
          <a:bodyPr/>
          <a:lstStyle/>
          <a:p>
            <a:r>
              <a:rPr lang="en-AU" dirty="0">
                <a:effectLst/>
                <a:latin typeface="Helvetica" pitchFamily="2" charset="0"/>
              </a:rPr>
              <a:t>Unlike with an array, elements of a linked list need not sit right next to each other in memory.</a:t>
            </a:r>
          </a:p>
          <a:p>
            <a:pPr lvl="1"/>
            <a:r>
              <a:rPr lang="en-AU" dirty="0">
                <a:effectLst/>
                <a:latin typeface="Helvetica" pitchFamily="2" charset="0"/>
              </a:rPr>
              <a:t>Two nodes that represent consecutive elements of the list could be very far away from each other in memory.</a:t>
            </a:r>
          </a:p>
          <a:p>
            <a:r>
              <a:rPr lang="en-AU" dirty="0">
                <a:effectLst/>
                <a:latin typeface="Helvetica" pitchFamily="2" charset="0"/>
              </a:rPr>
              <a:t>We don’t have to specify up front how many elements a linked list will contain.</a:t>
            </a:r>
          </a:p>
          <a:p>
            <a:pPr lvl="1"/>
            <a:r>
              <a:rPr lang="en-AU" dirty="0">
                <a:effectLst/>
                <a:latin typeface="Helvetica" pitchFamily="2" charset="0"/>
              </a:rPr>
              <a:t>As long as the computer has enough memory to create new nodes, we can keep adding elements to the list.</a:t>
            </a:r>
          </a:p>
          <a:p>
            <a:pPr lvl="1"/>
            <a:endParaRPr lang="en-AU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239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6C255-B57B-2B3F-ABDC-14239A39C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39751"/>
          </a:xfrm>
        </p:spPr>
        <p:txBody>
          <a:bodyPr/>
          <a:lstStyle/>
          <a:p>
            <a:r>
              <a:rPr lang="en-AU" dirty="0">
                <a:solidFill>
                  <a:schemeClr val="tx1"/>
                </a:solidFill>
                <a:effectLst/>
                <a:latin typeface="Helvetica" pitchFamily="2" charset="0"/>
              </a:rPr>
              <a:t>Example linked list code</a:t>
            </a:r>
            <a:br>
              <a:rPr lang="en-AU" dirty="0">
                <a:solidFill>
                  <a:srgbClr val="3333B3"/>
                </a:solidFill>
                <a:effectLst/>
                <a:latin typeface="Helvetica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C28E0-2938-C1FF-5281-E41C86606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08" y="1492470"/>
            <a:ext cx="9534846" cy="4755930"/>
          </a:xfrm>
        </p:spPr>
        <p:txBody>
          <a:bodyPr/>
          <a:lstStyle/>
          <a:p>
            <a:r>
              <a:rPr lang="en-AU" dirty="0">
                <a:effectLst/>
                <a:latin typeface="Helvetica" pitchFamily="2" charset="0"/>
              </a:rPr>
              <a:t>We will discuss how to create a list of things to do, using the code in</a:t>
            </a:r>
          </a:p>
          <a:p>
            <a:r>
              <a:rPr lang="en-AU" dirty="0">
                <a:solidFill>
                  <a:srgbClr val="3333B3"/>
                </a:solidFill>
                <a:effectLst/>
                <a:latin typeface="Helvetica" pitchFamily="2" charset="0"/>
              </a:rPr>
              <a:t> </a:t>
            </a:r>
            <a:r>
              <a:rPr lang="en-AU" dirty="0" err="1">
                <a:effectLst/>
                <a:latin typeface="Helvetica" pitchFamily="2" charset="0"/>
              </a:rPr>
              <a:t>StringListNode.java</a:t>
            </a:r>
            <a:endParaRPr lang="en-AU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682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1716</TotalTime>
  <Words>513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Helvetica</vt:lpstr>
      <vt:lpstr>Wingdings 3</vt:lpstr>
      <vt:lpstr>Ion</vt:lpstr>
      <vt:lpstr>Data Structures and algorithms</vt:lpstr>
      <vt:lpstr>Outline</vt:lpstr>
      <vt:lpstr>Storing a list in our program</vt:lpstr>
      <vt:lpstr>Disadvantages of arrays</vt:lpstr>
      <vt:lpstr>Linked list</vt:lpstr>
      <vt:lpstr>Diagram of linked list</vt:lpstr>
      <vt:lpstr>Java code</vt:lpstr>
      <vt:lpstr>Advantages of linked list</vt:lpstr>
      <vt:lpstr>Example linked list code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Structures and algorithms</dc:title>
  <dc:creator>Anwarul Patwary</dc:creator>
  <cp:lastModifiedBy>Anwarul Patwary</cp:lastModifiedBy>
  <cp:revision>1</cp:revision>
  <dcterms:created xsi:type="dcterms:W3CDTF">2022-10-23T03:39:22Z</dcterms:created>
  <dcterms:modified xsi:type="dcterms:W3CDTF">2022-11-13T05:04:35Z</dcterms:modified>
</cp:coreProperties>
</file>