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2.xml" ContentType="application/vnd.openxmlformats-officedocument.presentationml.notesSlide+xml"/>
  <Override PartName="/ppt/ink/ink1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7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notesSlides/notesSlide8.xml" ContentType="application/vnd.openxmlformats-officedocument.presentationml.notesSlid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9.xml" ContentType="application/vnd.openxmlformats-officedocument.presentationml.notesSlid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80" r:id="rId11"/>
    <p:sldId id="290" r:id="rId12"/>
    <p:sldId id="328" r:id="rId13"/>
    <p:sldId id="329" r:id="rId14"/>
    <p:sldId id="330" r:id="rId15"/>
    <p:sldId id="331" r:id="rId16"/>
    <p:sldId id="260" r:id="rId17"/>
    <p:sldId id="369" r:id="rId18"/>
    <p:sldId id="354" r:id="rId19"/>
    <p:sldId id="371" r:id="rId20"/>
    <p:sldId id="372" r:id="rId21"/>
    <p:sldId id="373" r:id="rId22"/>
    <p:sldId id="374" r:id="rId23"/>
    <p:sldId id="476" r:id="rId24"/>
    <p:sldId id="404" r:id="rId25"/>
    <p:sldId id="405" r:id="rId26"/>
    <p:sldId id="430" r:id="rId27"/>
    <p:sldId id="432" r:id="rId28"/>
    <p:sldId id="433" r:id="rId29"/>
    <p:sldId id="465" r:id="rId30"/>
    <p:sldId id="466" r:id="rId31"/>
    <p:sldId id="467" r:id="rId32"/>
    <p:sldId id="434" r:id="rId33"/>
    <p:sldId id="283" r:id="rId34"/>
    <p:sldId id="287" r:id="rId35"/>
    <p:sldId id="310" r:id="rId36"/>
    <p:sldId id="470" r:id="rId37"/>
    <p:sldId id="302" r:id="rId38"/>
    <p:sldId id="326" r:id="rId39"/>
    <p:sldId id="327" r:id="rId40"/>
    <p:sldId id="471" r:id="rId41"/>
    <p:sldId id="472" r:id="rId42"/>
    <p:sldId id="473" r:id="rId43"/>
    <p:sldId id="474" r:id="rId44"/>
    <p:sldId id="332" r:id="rId45"/>
    <p:sldId id="333" r:id="rId46"/>
    <p:sldId id="334" r:id="rId47"/>
    <p:sldId id="335" r:id="rId48"/>
    <p:sldId id="336" r:id="rId49"/>
    <p:sldId id="337" r:id="rId50"/>
    <p:sldId id="338" r:id="rId51"/>
    <p:sldId id="339" r:id="rId52"/>
    <p:sldId id="340" r:id="rId53"/>
    <p:sldId id="341" r:id="rId54"/>
    <p:sldId id="475" r:id="rId55"/>
    <p:sldId id="274" r:id="rId56"/>
    <p:sldId id="276" r:id="rId57"/>
    <p:sldId id="398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/>
    <p:restoredTop sz="94743"/>
  </p:normalViewPr>
  <p:slideViewPr>
    <p:cSldViewPr snapToGrid="0">
      <p:cViewPr varScale="1">
        <p:scale>
          <a:sx n="142" d="100"/>
          <a:sy n="142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4T02:05:36.9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6T02:06:08.639"/>
    </inkml:context>
    <inkml:brush xml:id="br0">
      <inkml:brushProperty name="width" value="0.1" units="cm"/>
      <inkml:brushProperty name="height" value="0.6" units="cm"/>
      <inkml:brushProperty name="color" value="#E71224"/>
      <inkml:brushProperty name="inkEffects" value="pencil"/>
    </inkml:brush>
  </inkml:definitions>
  <inkml:trace contextRef="#ctx0" brushRef="#br0">0 0 16383,'0'0'0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31T00:15:37.3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24575,'11'0'0,"-1"0"0,1 0 0,0 4 0,-1-2 0,1 2 0,0-4 0,-1 0 0,-4 5 0,4-4 0,-4 4 0,4-5 0,1 0 0,0 0 0,-1 0 0,1 0 0,-1 0 0,1 0 0,0 0 0,-1 0 0,1 0 0,0 0 0,4 0 0,-3-5 0,8 4 0,-8-4 0,3 5 0,-4-4 0,0 2 0,-1-2 0,-4 4 0,-1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4T02:05:49.1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0 24575,'-3'0'0,"-3"0"0,-2 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4T02:16:05.6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4T02:16:29.7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6T00:28:41.7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6T01:03:48.3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6T01:03:49.2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6T02:05:59.72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nkEffects" value="pencil"/>
    </inkml:brush>
  </inkml:definitions>
  <inkml:trace contextRef="#ctx0" brushRef="#br0">0 1 16383,'0'0'0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26T02:06:00.79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nkEffects" value="pencil"/>
    </inkml:brush>
  </inkml:definitions>
  <inkml:trace contextRef="#ctx0" brushRef="#br0">1 1 16383,'0'70'0,"0"0"0,6-7 0,1 3 0,1 30 0,2-1 0,3-29 0,1-3 0,0 8 0,0-2 0,10 27 0,2-23 0,-5-6 0,33 10 0,-6-12 0,0-11 0,3-3 0,14-1 0,12 3 0,17-33 0,-52-11 0,33 3 0,-51-21 0,-15 2 0,13-8 0,-11 0 0,-5 4 0,-6-22 0,-6 23 0,-9-18 0,-4 27 0,6-3 0,-6 4 0,13 0 0,1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1B7F6-9ECF-8C42-98BD-8302DDF734C2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3BD8C-8609-6341-A306-872CC9E1F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6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8ECD4E07-340A-4D04-B079-F88D37F9FA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C56C7C3-407A-4EAD-B547-936B58EEA297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81E9DDC-8C0C-4A53-9354-1E81DE7252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6381D86-90C4-4E2D-8192-2D256059C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analogy: trays of food at the sizzler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F119B80-0564-8AD4-2BE3-D214B5D871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88EA6B-259D-0B4C-A016-2E7B0189076A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62D38A61-3A29-E009-9050-DF3A9901A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354916B1-6250-8C84-EDF5-C63B826759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2496159-86D9-8781-E2C2-AD17836020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274AF4-F81F-4A42-9A4B-03A376EAFED2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11A22519-532D-8421-77B3-63B50B7A2A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9C4D2C6E-C07D-7F68-7778-E72567D637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50DAE6A-DD3C-204F-CAF5-02913B7E59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375780-890B-C74C-90AE-8C8225C3DF80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47A35F3D-7AF3-30C6-E52F-EDBFCCC08F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12D74AA0-A65E-1AC1-0347-323AFB1FE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>
            <a:extLst>
              <a:ext uri="{FF2B5EF4-FFF2-40B4-BE49-F238E27FC236}">
                <a16:creationId xmlns:a16="http://schemas.microsoft.com/office/drawing/2014/main" id="{9F492329-EAE0-43C9-ACC8-A6E617957D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>
            <a:extLst>
              <a:ext uri="{FF2B5EF4-FFF2-40B4-BE49-F238E27FC236}">
                <a16:creationId xmlns:a16="http://schemas.microsoft.com/office/drawing/2014/main" id="{285BAA34-F04C-4CFC-86E0-743A6338D7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analogy: trays of food at the sizzler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524857-3DE2-FE92-08C7-3C58196864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35037-1C5C-384A-94B3-28C649391B0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89794" name="Rectangle 2">
            <a:extLst>
              <a:ext uri="{FF2B5EF4-FFF2-40B4-BE49-F238E27FC236}">
                <a16:creationId xmlns:a16="http://schemas.microsoft.com/office/drawing/2014/main" id="{268A729C-2B2C-A2B0-682A-6D97E9B7BD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A3297093-D9FF-C38D-6F56-22DD8FAAC4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AF6E857-DE2C-43B5-CC19-2454DC64B0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C42DFD-6B0B-1043-A7D7-E2EDA1B2D963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06178" name="Rectangle 2">
            <a:extLst>
              <a:ext uri="{FF2B5EF4-FFF2-40B4-BE49-F238E27FC236}">
                <a16:creationId xmlns:a16="http://schemas.microsoft.com/office/drawing/2014/main" id="{96F6E6CC-3B5F-5D08-8978-667B13102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>
            <a:extLst>
              <a:ext uri="{FF2B5EF4-FFF2-40B4-BE49-F238E27FC236}">
                <a16:creationId xmlns:a16="http://schemas.microsoft.com/office/drawing/2014/main" id="{EB130120-AC00-0D37-6E52-F9F523454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68D5C3-A6E8-4D51-8861-BD450EA89ED4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49156D-3ED5-484D-BD76-634A58480E2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158D1B-70C0-49D1-B6E4-1058EF6F4A94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BA229-BED7-4B25-9212-1EB4FC3EEA1F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C11C02-A2A8-4D1B-ABF3-AD213E084F30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9F18C-9083-518C-2F57-0C3817F028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42D67-FAAB-62D6-F626-40A401E5E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4AF65-FFD5-DAD4-816D-C3AA7BB6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D8796-B04B-2F2B-40D0-ED75093DF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6CC12-122C-8AF7-11B1-915C4F98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2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D0040-B568-2F57-2542-15D4541AE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BEE89-E227-8F25-084C-E6CF991EB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ED9B1-4502-A5EA-424C-FE1CE01DF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B3FF4-5410-7FF7-6674-5C3FC6CE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64453-6507-F9AD-FEC8-D9E959D32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9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68961-2BCA-2424-A851-4BA30A545A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E006AF-E9B2-3777-DC7F-A30D088390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4D6D6-2C9D-03D3-C498-BB1C8FB2B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C453A-C9A2-1E2F-117A-9ED359569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E6545-FB19-DA49-7089-DA6152156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4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1111B-6556-6767-5D14-B159A29A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2C139-E3C1-5FBA-260B-D029AE771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5EE3F-AD03-C6A2-477A-5EF90E5E6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49314-BAF9-6464-1FB7-62DF8FA24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79250-ED28-EAB3-26C2-DA637B4A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5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810FB-2634-4F75-D5D0-82248942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D3E38-F2AF-A967-E726-F8C2C9D3D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C5323-587B-4769-5E5C-F22B587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710D0-A157-D20C-718F-B1439AC7D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60375-6412-2299-D514-2A14DCE58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9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05EBD-3DD7-BD63-B532-ED21E8B48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86A14-04E4-FCCA-1FE8-181EF9C288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4F2D4-FEEF-E600-D44A-A0172CA37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22C3F7-063B-A5F5-3C1C-54DB5BB6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8AFE9-4992-F03E-E406-DC5032C23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27977-1C4A-29E9-F749-DBBD8325F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3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7BCC1-0CAE-D862-6DE5-427DFEE43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6DB06-D4DE-3B26-2A87-95B61C5FE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7FE43-27F5-4726-2C5C-7725B9167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B0C8E2-65B5-0BF0-ED4E-8172A7107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B14408-F7CB-DB18-D51A-B6023AA81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931AEB-4C89-B977-8B5A-E0382C2AC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99CB5-405C-BFE8-9A86-05C268478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1A4AA-F490-A95B-B4DF-972173A6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70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176E1-6591-DD4C-EE61-A53C34D87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D086FA-067F-B0F9-9F09-B7848CC5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0FABF-B2F9-D4B8-F507-99BD98DA7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8EFF12-F201-7571-B93F-CC6C98418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8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31F97-B9A9-81D5-E08E-83A56C78C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0EF69-D3A5-3BF1-A4AE-1B72CB6A3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0DEAB-96FD-0AED-B267-AD285802A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323E-D0F4-3C91-3063-1DABAA09F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317BA-4A4B-6509-AD21-01B5426B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3591D-BD6D-6FB0-4924-D4E36315B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E8A8C-384B-25B2-6319-72DD49843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74B4A-663E-4BEF-D7A9-4F316354C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AC5062-547B-D558-3399-A158B1AA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4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7F32A-E69C-87A0-359E-789810331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E5F4EC-2E86-50DD-5D50-8DC7810D0B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04C5D-2098-B38A-B77E-720C535E3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8F42D-4DF8-D5CE-ED3C-868D0B62C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8BE0C-F916-F043-B587-FD742E98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C53AE-4BFD-2396-CB76-E2CA3ED7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6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8F52D-C8FF-E223-1DED-E690C36B5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73355-09CB-0360-EBB5-AA0812DA5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352EB-BB5B-5AF3-EDED-4C9D6E460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1ECAD-745E-3843-A23D-B1C03DBC36AB}" type="datetimeFigureOut">
              <a:rPr lang="en-US" smtClean="0"/>
              <a:t>11/28/22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F9288-8584-2FEB-FEBF-9CA77C77A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FC41D-FF4E-40E9-A5A1-E932B6BBA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3D5FD-11B9-D84C-B6D9-3837ED35A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7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png"/><Relationship Id="rId7" Type="http://schemas.openxmlformats.org/officeDocument/2006/relationships/image" Target="../media/image126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.xml"/><Relationship Id="rId5" Type="http://schemas.openxmlformats.org/officeDocument/2006/relationships/image" Target="../media/image125.png"/><Relationship Id="rId4" Type="http://schemas.openxmlformats.org/officeDocument/2006/relationships/customXml" Target="../ink/ink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3" Type="http://schemas.openxmlformats.org/officeDocument/2006/relationships/image" Target="NULL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1.png"/><Relationship Id="rId3" Type="http://schemas.openxmlformats.org/officeDocument/2006/relationships/image" Target="../media/image5.emf"/><Relationship Id="rId7" Type="http://schemas.openxmlformats.org/officeDocument/2006/relationships/image" Target="../media/image8.png"/><Relationship Id="rId12" Type="http://schemas.openxmlformats.org/officeDocument/2006/relationships/oleObject" Target="../embeddings/oleObject5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notesSlide" Target="../notesSlides/notesSlid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customXml" Target="../ink/ink3.xml"/><Relationship Id="rId4" Type="http://schemas.openxmlformats.org/officeDocument/2006/relationships/customXml" Target="../ink/ink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tags" Target="../tags/tag27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17" Type="http://schemas.openxmlformats.org/officeDocument/2006/relationships/notesSlide" Target="../notesSlides/notesSlide7.xml"/><Relationship Id="rId2" Type="http://schemas.openxmlformats.org/officeDocument/2006/relationships/tags" Target="../tags/tag16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5" Type="http://schemas.openxmlformats.org/officeDocument/2006/relationships/tags" Target="../tags/tag29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tags" Target="../tags/ta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13" Type="http://schemas.openxmlformats.org/officeDocument/2006/relationships/tags" Target="../tags/tag42.xml"/><Relationship Id="rId18" Type="http://schemas.openxmlformats.org/officeDocument/2006/relationships/tags" Target="../tags/tag47.xml"/><Relationship Id="rId26" Type="http://schemas.openxmlformats.org/officeDocument/2006/relationships/tags" Target="../tags/tag55.xml"/><Relationship Id="rId3" Type="http://schemas.openxmlformats.org/officeDocument/2006/relationships/tags" Target="../tags/tag32.xml"/><Relationship Id="rId21" Type="http://schemas.openxmlformats.org/officeDocument/2006/relationships/tags" Target="../tags/tag50.xml"/><Relationship Id="rId7" Type="http://schemas.openxmlformats.org/officeDocument/2006/relationships/tags" Target="../tags/tag36.xml"/><Relationship Id="rId12" Type="http://schemas.openxmlformats.org/officeDocument/2006/relationships/tags" Target="../tags/tag41.xml"/><Relationship Id="rId17" Type="http://schemas.openxmlformats.org/officeDocument/2006/relationships/tags" Target="../tags/tag46.xml"/><Relationship Id="rId25" Type="http://schemas.openxmlformats.org/officeDocument/2006/relationships/tags" Target="../tags/tag54.xml"/><Relationship Id="rId2" Type="http://schemas.openxmlformats.org/officeDocument/2006/relationships/tags" Target="../tags/tag31.xml"/><Relationship Id="rId16" Type="http://schemas.openxmlformats.org/officeDocument/2006/relationships/tags" Target="../tags/tag45.xml"/><Relationship Id="rId20" Type="http://schemas.openxmlformats.org/officeDocument/2006/relationships/tags" Target="../tags/tag49.xml"/><Relationship Id="rId29" Type="http://schemas.openxmlformats.org/officeDocument/2006/relationships/tags" Target="../tags/tag58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11" Type="http://schemas.openxmlformats.org/officeDocument/2006/relationships/tags" Target="../tags/tag40.xml"/><Relationship Id="rId24" Type="http://schemas.openxmlformats.org/officeDocument/2006/relationships/tags" Target="../tags/tag53.xml"/><Relationship Id="rId5" Type="http://schemas.openxmlformats.org/officeDocument/2006/relationships/tags" Target="../tags/tag34.xml"/><Relationship Id="rId15" Type="http://schemas.openxmlformats.org/officeDocument/2006/relationships/tags" Target="../tags/tag44.xml"/><Relationship Id="rId23" Type="http://schemas.openxmlformats.org/officeDocument/2006/relationships/tags" Target="../tags/tag52.xml"/><Relationship Id="rId28" Type="http://schemas.openxmlformats.org/officeDocument/2006/relationships/tags" Target="../tags/tag57.xml"/><Relationship Id="rId10" Type="http://schemas.openxmlformats.org/officeDocument/2006/relationships/tags" Target="../tags/tag39.xml"/><Relationship Id="rId19" Type="http://schemas.openxmlformats.org/officeDocument/2006/relationships/tags" Target="../tags/tag48.xml"/><Relationship Id="rId31" Type="http://schemas.openxmlformats.org/officeDocument/2006/relationships/notesSlide" Target="../notesSlides/notesSlide8.xml"/><Relationship Id="rId4" Type="http://schemas.openxmlformats.org/officeDocument/2006/relationships/tags" Target="../tags/tag33.xml"/><Relationship Id="rId9" Type="http://schemas.openxmlformats.org/officeDocument/2006/relationships/tags" Target="../tags/tag38.xml"/><Relationship Id="rId14" Type="http://schemas.openxmlformats.org/officeDocument/2006/relationships/tags" Target="../tags/tag43.xml"/><Relationship Id="rId22" Type="http://schemas.openxmlformats.org/officeDocument/2006/relationships/tags" Target="../tags/tag51.xml"/><Relationship Id="rId27" Type="http://schemas.openxmlformats.org/officeDocument/2006/relationships/tags" Target="../tags/tag56.xml"/><Relationship Id="rId30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13" Type="http://schemas.openxmlformats.org/officeDocument/2006/relationships/tags" Target="../tags/tag71.xml"/><Relationship Id="rId3" Type="http://schemas.openxmlformats.org/officeDocument/2006/relationships/tags" Target="../tags/tag61.xml"/><Relationship Id="rId7" Type="http://schemas.openxmlformats.org/officeDocument/2006/relationships/tags" Target="../tags/tag65.xml"/><Relationship Id="rId12" Type="http://schemas.openxmlformats.org/officeDocument/2006/relationships/tags" Target="../tags/tag70.xml"/><Relationship Id="rId2" Type="http://schemas.openxmlformats.org/officeDocument/2006/relationships/tags" Target="../tags/tag60.xml"/><Relationship Id="rId16" Type="http://schemas.openxmlformats.org/officeDocument/2006/relationships/notesSlide" Target="../notesSlides/notesSlide9.xml"/><Relationship Id="rId1" Type="http://schemas.openxmlformats.org/officeDocument/2006/relationships/tags" Target="../tags/tag59.xml"/><Relationship Id="rId6" Type="http://schemas.openxmlformats.org/officeDocument/2006/relationships/tags" Target="../tags/tag64.xml"/><Relationship Id="rId11" Type="http://schemas.openxmlformats.org/officeDocument/2006/relationships/tags" Target="../tags/tag69.xml"/><Relationship Id="rId5" Type="http://schemas.openxmlformats.org/officeDocument/2006/relationships/tags" Target="../tags/tag63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68.xml"/><Relationship Id="rId4" Type="http://schemas.openxmlformats.org/officeDocument/2006/relationships/tags" Target="../tags/tag62.xml"/><Relationship Id="rId9" Type="http://schemas.openxmlformats.org/officeDocument/2006/relationships/tags" Target="../tags/tag67.xml"/><Relationship Id="rId14" Type="http://schemas.openxmlformats.org/officeDocument/2006/relationships/tags" Target="../tags/tag72.xml"/></Relationships>
</file>

<file path=ppt/slides/_rels/slide34.xml.rels><?xml version="1.0" encoding="UTF-8" standalone="yes"?>
<Relationships xmlns="http://schemas.openxmlformats.org/package/2006/relationships"><Relationship Id="rId13" Type="http://schemas.openxmlformats.org/officeDocument/2006/relationships/tags" Target="../tags/tag85.xml"/><Relationship Id="rId18" Type="http://schemas.openxmlformats.org/officeDocument/2006/relationships/tags" Target="../tags/tag90.xml"/><Relationship Id="rId26" Type="http://schemas.openxmlformats.org/officeDocument/2006/relationships/tags" Target="../tags/tag98.xml"/><Relationship Id="rId39" Type="http://schemas.openxmlformats.org/officeDocument/2006/relationships/notesSlide" Target="../notesSlides/notesSlide10.xml"/><Relationship Id="rId21" Type="http://schemas.openxmlformats.org/officeDocument/2006/relationships/tags" Target="../tags/tag93.xml"/><Relationship Id="rId34" Type="http://schemas.openxmlformats.org/officeDocument/2006/relationships/tags" Target="../tags/tag106.xml"/><Relationship Id="rId7" Type="http://schemas.openxmlformats.org/officeDocument/2006/relationships/tags" Target="../tags/tag79.xml"/><Relationship Id="rId12" Type="http://schemas.openxmlformats.org/officeDocument/2006/relationships/tags" Target="../tags/tag84.xml"/><Relationship Id="rId17" Type="http://schemas.openxmlformats.org/officeDocument/2006/relationships/tags" Target="../tags/tag89.xml"/><Relationship Id="rId25" Type="http://schemas.openxmlformats.org/officeDocument/2006/relationships/tags" Target="../tags/tag97.xml"/><Relationship Id="rId33" Type="http://schemas.openxmlformats.org/officeDocument/2006/relationships/tags" Target="../tags/tag105.xml"/><Relationship Id="rId38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6" Type="http://schemas.openxmlformats.org/officeDocument/2006/relationships/tags" Target="../tags/tag88.xml"/><Relationship Id="rId20" Type="http://schemas.openxmlformats.org/officeDocument/2006/relationships/tags" Target="../tags/tag92.xml"/><Relationship Id="rId29" Type="http://schemas.openxmlformats.org/officeDocument/2006/relationships/tags" Target="../tags/tag101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tags" Target="../tags/tag83.xml"/><Relationship Id="rId24" Type="http://schemas.openxmlformats.org/officeDocument/2006/relationships/tags" Target="../tags/tag96.xml"/><Relationship Id="rId32" Type="http://schemas.openxmlformats.org/officeDocument/2006/relationships/tags" Target="../tags/tag104.xml"/><Relationship Id="rId37" Type="http://schemas.openxmlformats.org/officeDocument/2006/relationships/tags" Target="../tags/tag109.xml"/><Relationship Id="rId5" Type="http://schemas.openxmlformats.org/officeDocument/2006/relationships/tags" Target="../tags/tag77.xml"/><Relationship Id="rId15" Type="http://schemas.openxmlformats.org/officeDocument/2006/relationships/tags" Target="../tags/tag8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36" Type="http://schemas.openxmlformats.org/officeDocument/2006/relationships/tags" Target="../tags/tag108.xml"/><Relationship Id="rId10" Type="http://schemas.openxmlformats.org/officeDocument/2006/relationships/tags" Target="../tags/tag82.xml"/><Relationship Id="rId19" Type="http://schemas.openxmlformats.org/officeDocument/2006/relationships/tags" Target="../tags/tag91.xml"/><Relationship Id="rId31" Type="http://schemas.openxmlformats.org/officeDocument/2006/relationships/tags" Target="../tags/tag103.xml"/><Relationship Id="rId4" Type="http://schemas.openxmlformats.org/officeDocument/2006/relationships/tags" Target="../tags/tag76.xml"/><Relationship Id="rId9" Type="http://schemas.openxmlformats.org/officeDocument/2006/relationships/tags" Target="../tags/tag81.xml"/><Relationship Id="rId14" Type="http://schemas.openxmlformats.org/officeDocument/2006/relationships/tags" Target="../tags/tag86.xml"/><Relationship Id="rId22" Type="http://schemas.openxmlformats.org/officeDocument/2006/relationships/tags" Target="../tags/tag94.xml"/><Relationship Id="rId27" Type="http://schemas.openxmlformats.org/officeDocument/2006/relationships/tags" Target="../tags/tag99.xml"/><Relationship Id="rId30" Type="http://schemas.openxmlformats.org/officeDocument/2006/relationships/tags" Target="../tags/tag102.xml"/><Relationship Id="rId35" Type="http://schemas.openxmlformats.org/officeDocument/2006/relationships/tags" Target="../tags/tag107.xml"/><Relationship Id="rId8" Type="http://schemas.openxmlformats.org/officeDocument/2006/relationships/tags" Target="../tags/tag80.xml"/><Relationship Id="rId3" Type="http://schemas.openxmlformats.org/officeDocument/2006/relationships/tags" Target="../tags/tag7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0" Type="http://schemas.openxmlformats.org/officeDocument/2006/relationships/image" Target="../media/image46.png"/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ustomXml" Target="../ink/ink6.xml"/><Relationship Id="rId81" Type="http://schemas.openxmlformats.org/officeDocument/2006/relationships/customXml" Target="../ink/ink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179A-7705-7F66-AEF4-CCB7605974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28C631-9BEC-9926-A211-C9F58EF8A8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6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03CDAE52-8EA9-4049-A6C1-98A64FDD6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Applications of Stacks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77496-D3C8-49CC-86E4-F67C9101E8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Programming languages: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method calls are placed onto a stack </a:t>
            </a:r>
            <a:r>
              <a:rPr lang="en-US" altLang="en-US" i="1" dirty="0">
                <a:ea typeface="ＭＳ Ｐゴシック" panose="020B0600070205080204" pitchFamily="34" charset="-128"/>
              </a:rPr>
              <a:t>(call=push, return=pop)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Matching up related pairs of things: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find out whether a string is a palindrome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examine a file to see if its braces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{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}</a:t>
            </a:r>
            <a:r>
              <a:rPr lang="en-US" altLang="en-US" dirty="0">
                <a:ea typeface="ＭＳ Ｐゴシック" panose="020B0600070205080204" pitchFamily="34" charset="-128"/>
              </a:rPr>
              <a:t> and other operators match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Sophisticated algorithms: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searching through a maze with "backtracking"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many programs use an "undo stack" of previous operations</a:t>
            </a: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A28B7542-7831-45E0-87E2-B86347E0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7529BAB-8DA2-4609-8F18-B724FCD87C1E}" type="slidenum">
              <a:rPr lang="en-US" altLang="en-US" sz="1400">
                <a:solidFill>
                  <a:schemeClr val="tx2"/>
                </a:solidFill>
              </a:rPr>
              <a:pPr eaLnBrk="1" hangingPunct="1"/>
              <a:t>10</a:t>
            </a:fld>
            <a:endParaRPr lang="en-US" altLang="en-US" sz="1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63847A63-58CA-4E9D-AFC4-8C3FC6BD5A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09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802EEB-5EA0-4357-8872-78F63D184E27}" type="slidenum">
              <a:rPr lang="en-US" altLang="en-US" sz="1800">
                <a:latin typeface="Verdana" panose="020B0604030504040204" pitchFamily="34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800">
              <a:latin typeface="Helvetica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2CC651E-9276-4065-8E01-5B02A0C08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Queues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3A979AC7-B676-4971-BCD1-A87A6A9CC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62739"/>
            <a:ext cx="10515600" cy="4614224"/>
          </a:xfrm>
        </p:spPr>
        <p:txBody>
          <a:bodyPr/>
          <a:lstStyle/>
          <a:p>
            <a:r>
              <a:rPr lang="en-US" altLang="en-US" dirty="0"/>
              <a:t>What is a queue?</a:t>
            </a:r>
          </a:p>
          <a:p>
            <a:pPr lvl="1"/>
            <a:r>
              <a:rPr lang="en-US" altLang="en-US" dirty="0"/>
              <a:t>A data structure of ordered items such that items can be inserted only at one end and removed at the other end.</a:t>
            </a:r>
          </a:p>
          <a:p>
            <a:r>
              <a:rPr lang="en-US" altLang="en-US" dirty="0"/>
              <a:t>Example</a:t>
            </a:r>
          </a:p>
          <a:p>
            <a:pPr lvl="1"/>
            <a:r>
              <a:rPr lang="en-US" altLang="en-US" dirty="0"/>
              <a:t>A line at the supermarket</a:t>
            </a:r>
          </a:p>
          <a:p>
            <a:pPr lvl="1"/>
            <a:endParaRPr lang="en-US" alt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0831D2B-9B04-8D47-73DA-9DAAD3D512E5}"/>
              </a:ext>
            </a:extLst>
          </p:cNvPr>
          <p:cNvGrpSpPr/>
          <p:nvPr/>
        </p:nvGrpSpPr>
        <p:grpSpPr>
          <a:xfrm>
            <a:off x="699979" y="1972957"/>
            <a:ext cx="282600" cy="488520"/>
            <a:chOff x="699979" y="1972957"/>
            <a:chExt cx="282600" cy="48852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9E678060-9DDE-DCE7-A0B7-D6FBF58C06CA}"/>
                    </a:ext>
                  </a:extLst>
                </p14:cNvPr>
                <p14:cNvContentPartPr/>
                <p14:nvPr/>
              </p14:nvContentPartPr>
              <p14:xfrm>
                <a:off x="788179" y="2190037"/>
                <a:ext cx="360" cy="360"/>
              </p14:xfrm>
            </p:contentPart>
          </mc:Choice>
          <mc:Fallback xmlns=""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9E678060-9DDE-DCE7-A0B7-D6FBF58C06C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70179" y="2082397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A69FACFE-A3BA-D833-5716-525B4020F3E5}"/>
                    </a:ext>
                  </a:extLst>
                </p14:cNvPr>
                <p14:cNvContentPartPr/>
                <p14:nvPr/>
              </p14:nvContentPartPr>
              <p14:xfrm>
                <a:off x="699979" y="1972957"/>
                <a:ext cx="282600" cy="48852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A69FACFE-A3BA-D833-5716-525B4020F3E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82339" y="1865317"/>
                  <a:ext cx="318240" cy="704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86AA037-0267-0A2A-5ED8-4CBB173DA803}"/>
                  </a:ext>
                </a:extLst>
              </p14:cNvPr>
              <p14:cNvContentPartPr/>
              <p14:nvPr/>
            </p14:nvContentPartPr>
            <p14:xfrm>
              <a:off x="420979" y="202695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86AA037-0267-0A2A-5ED8-4CBB173DA80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02979" y="1918957"/>
                <a:ext cx="36000" cy="216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>
            <a:extLst>
              <a:ext uri="{FF2B5EF4-FFF2-40B4-BE49-F238E27FC236}">
                <a16:creationId xmlns:a16="http://schemas.microsoft.com/office/drawing/2014/main" id="{B6C2D55B-599C-4E2C-9A51-20E55B2E9C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Queues</a:t>
            </a:r>
          </a:p>
        </p:txBody>
      </p:sp>
      <p:sp>
        <p:nvSpPr>
          <p:cNvPr id="737283" name="Rectangle 3">
            <a:extLst>
              <a:ext uri="{FF2B5EF4-FFF2-40B4-BE49-F238E27FC236}">
                <a16:creationId xmlns:a16="http://schemas.microsoft.com/office/drawing/2014/main" id="{DA64C613-23D9-4079-B409-0CFAE9A04E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295400"/>
            <a:ext cx="9144000" cy="5562600"/>
          </a:xfrm>
        </p:spPr>
        <p:txBody>
          <a:bodyPr/>
          <a:lstStyle/>
          <a:p>
            <a:r>
              <a:rPr lang="en-US" altLang="en-US" b="1" dirty="0">
                <a:solidFill>
                  <a:srgbClr val="262626"/>
                </a:solidFill>
              </a:rPr>
              <a:t>queue</a:t>
            </a:r>
            <a:r>
              <a:rPr lang="en-US" altLang="en-US" dirty="0">
                <a:solidFill>
                  <a:srgbClr val="262626"/>
                </a:solidFill>
              </a:rPr>
              <a:t>: Retrieves elements in the order they were added.</a:t>
            </a:r>
          </a:p>
          <a:p>
            <a:pPr lvl="1"/>
            <a:r>
              <a:rPr lang="en-US" altLang="en-US" dirty="0"/>
              <a:t>First-In, First-Out ("FIFO")</a:t>
            </a:r>
          </a:p>
          <a:p>
            <a:pPr lvl="1"/>
            <a:r>
              <a:rPr lang="en-US" altLang="en-US" dirty="0"/>
              <a:t>Elements are stored in order of</a:t>
            </a:r>
            <a:br>
              <a:rPr lang="en-US" altLang="en-US" dirty="0"/>
            </a:br>
            <a:r>
              <a:rPr lang="en-US" altLang="en-US" dirty="0"/>
              <a:t>insertion but don't have indexes.</a:t>
            </a:r>
          </a:p>
          <a:p>
            <a:pPr lvl="1"/>
            <a:r>
              <a:rPr lang="en-US" altLang="en-US" dirty="0"/>
              <a:t>Client can only add to the end of the</a:t>
            </a:r>
            <a:br>
              <a:rPr lang="en-US" altLang="en-US" dirty="0"/>
            </a:br>
            <a:r>
              <a:rPr lang="en-US" altLang="en-US" dirty="0"/>
              <a:t>queue, and can only examine/remove</a:t>
            </a:r>
            <a:br>
              <a:rPr lang="en-US" altLang="en-US" dirty="0"/>
            </a:br>
            <a:r>
              <a:rPr lang="en-US" altLang="en-US" dirty="0"/>
              <a:t>the front of the queue.</a:t>
            </a:r>
          </a:p>
          <a:p>
            <a:pPr lvl="1">
              <a:lnSpc>
                <a:spcPct val="70000"/>
              </a:lnSpc>
            </a:pPr>
            <a:endParaRPr lang="en-US" altLang="en-US" dirty="0">
              <a:solidFill>
                <a:srgbClr val="404040"/>
              </a:solidFill>
            </a:endParaRPr>
          </a:p>
          <a:p>
            <a:pPr lvl="1">
              <a:lnSpc>
                <a:spcPct val="70000"/>
              </a:lnSpc>
            </a:pPr>
            <a:endParaRPr lang="en-US" altLang="en-US" dirty="0">
              <a:solidFill>
                <a:srgbClr val="404040"/>
              </a:solidFill>
            </a:endParaRPr>
          </a:p>
          <a:p>
            <a:pPr lvl="1">
              <a:lnSpc>
                <a:spcPct val="70000"/>
              </a:lnSpc>
            </a:pPr>
            <a:endParaRPr lang="en-US" altLang="en-US" dirty="0">
              <a:solidFill>
                <a:srgbClr val="404040"/>
              </a:solidFill>
            </a:endParaRPr>
          </a:p>
          <a:p>
            <a:r>
              <a:rPr lang="en-US" altLang="en-US" dirty="0">
                <a:solidFill>
                  <a:srgbClr val="262626"/>
                </a:solidFill>
              </a:rPr>
              <a:t>basic queue operations:</a:t>
            </a:r>
          </a:p>
          <a:p>
            <a:pPr lvl="1"/>
            <a:r>
              <a:rPr lang="en-US" altLang="en-US" b="1" dirty="0">
                <a:solidFill>
                  <a:schemeClr val="bg1"/>
                </a:solidFill>
              </a:rPr>
              <a:t>add</a:t>
            </a:r>
            <a:r>
              <a:rPr lang="en-US" altLang="en-US" dirty="0">
                <a:solidFill>
                  <a:srgbClr val="404040"/>
                </a:solidFill>
              </a:rPr>
              <a:t> </a:t>
            </a:r>
            <a:r>
              <a:rPr lang="en-US" altLang="en-US" dirty="0"/>
              <a:t>(enqueue): Add an element to the back.</a:t>
            </a:r>
          </a:p>
          <a:p>
            <a:pPr lvl="1"/>
            <a:r>
              <a:rPr lang="en-US" altLang="en-US" b="1" dirty="0">
                <a:solidFill>
                  <a:schemeClr val="bg1"/>
                </a:solidFill>
              </a:rPr>
              <a:t>remove</a:t>
            </a:r>
            <a:r>
              <a:rPr lang="en-US" altLang="en-US" dirty="0">
                <a:solidFill>
                  <a:srgbClr val="404040"/>
                </a:solidFill>
              </a:rPr>
              <a:t> </a:t>
            </a:r>
            <a:r>
              <a:rPr lang="en-US" altLang="en-US" dirty="0"/>
              <a:t>(dequeue): Remove the front element.</a:t>
            </a:r>
          </a:p>
          <a:p>
            <a:pPr lvl="1"/>
            <a:r>
              <a:rPr lang="en-US" altLang="en-US" b="1" dirty="0"/>
              <a:t>peek</a:t>
            </a:r>
            <a:r>
              <a:rPr lang="en-US" altLang="en-US" dirty="0">
                <a:solidFill>
                  <a:srgbClr val="404040"/>
                </a:solidFill>
              </a:rPr>
              <a:t>: </a:t>
            </a:r>
            <a:r>
              <a:rPr lang="en-US" altLang="en-US" dirty="0"/>
              <a:t>Examine the front element.</a:t>
            </a:r>
          </a:p>
        </p:txBody>
      </p:sp>
      <p:pic>
        <p:nvPicPr>
          <p:cNvPr id="737284" name="Picture 4">
            <a:extLst>
              <a:ext uri="{FF2B5EF4-FFF2-40B4-BE49-F238E27FC236}">
                <a16:creationId xmlns:a16="http://schemas.microsoft.com/office/drawing/2014/main" id="{D7C24F08-EA7B-46CB-873D-E3A3CA1A8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749" y="1841090"/>
            <a:ext cx="2803451" cy="1709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37285" name="Text Box 5">
            <a:extLst>
              <a:ext uri="{FF2B5EF4-FFF2-40B4-BE49-F238E27FC236}">
                <a16:creationId xmlns:a16="http://schemas.microsoft.com/office/drawing/2014/main" id="{297B10D4-33D9-40C7-898E-9DCBCE627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4150" y="4876801"/>
            <a:ext cx="80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latin typeface="Tahoma" panose="020B0604030504040204" pitchFamily="34" charset="0"/>
              </a:rPr>
              <a:t>queue</a:t>
            </a:r>
          </a:p>
        </p:txBody>
      </p:sp>
      <p:graphicFrame>
        <p:nvGraphicFramePr>
          <p:cNvPr id="737286" name="Group 6">
            <a:extLst>
              <a:ext uri="{FF2B5EF4-FFF2-40B4-BE49-F238E27FC236}">
                <a16:creationId xmlns:a16="http://schemas.microsoft.com/office/drawing/2014/main" id="{C0E0F921-F3BB-4075-BD07-4F95253457DA}"/>
              </a:ext>
            </a:extLst>
          </p:cNvPr>
          <p:cNvGraphicFramePr>
            <a:graphicFrameLocks noGrp="1"/>
          </p:cNvGraphicFramePr>
          <p:nvPr/>
        </p:nvGraphicFramePr>
        <p:xfrm>
          <a:off x="6934200" y="3810000"/>
          <a:ext cx="2559050" cy="965200"/>
        </p:xfrm>
        <a:graphic>
          <a:graphicData uri="http://schemas.openxmlformats.org/drawingml/2006/table">
            <a:tbl>
              <a:tblPr/>
              <a:tblGrid>
                <a:gridCol w="852488">
                  <a:extLst>
                    <a:ext uri="{9D8B030D-6E8A-4147-A177-3AD203B41FA5}">
                      <a16:colId xmlns:a16="http://schemas.microsoft.com/office/drawing/2014/main" val="1508317674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val="3959736740"/>
                    </a:ext>
                  </a:extLst>
                </a:gridCol>
                <a:gridCol w="852487">
                  <a:extLst>
                    <a:ext uri="{9D8B030D-6E8A-4147-A177-3AD203B41FA5}">
                      <a16:colId xmlns:a16="http://schemas.microsoft.com/office/drawing/2014/main" val="4109962179"/>
                    </a:ext>
                  </a:extLst>
                </a:gridCol>
              </a:tblGrid>
              <a:tr h="4826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4607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marL="739775" algn="l" eaLnBrk="0" hangingPunct="0">
                        <a:spcBef>
                          <a:spcPct val="20000"/>
                        </a:spcBef>
                        <a:buClr>
                          <a:srgbClr val="9900CC"/>
                        </a:buClr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marL="1030288" algn="l" eaLnBrk="0" hangingPunct="0">
                        <a:spcBef>
                          <a:spcPct val="20000"/>
                        </a:spcBef>
                        <a:buClr>
                          <a:srgbClr val="796646"/>
                        </a:buClr>
                        <a:buFont typeface="Wingdings" panose="05000000000000000000" pitchFamily="2" charset="2"/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marL="1376363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18335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22907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27479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32051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275B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front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4607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marL="739775" algn="l" eaLnBrk="0" hangingPunct="0">
                        <a:spcBef>
                          <a:spcPct val="20000"/>
                        </a:spcBef>
                        <a:buClr>
                          <a:srgbClr val="9900CC"/>
                        </a:buClr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marL="1030288" algn="l" eaLnBrk="0" hangingPunct="0">
                        <a:spcBef>
                          <a:spcPct val="20000"/>
                        </a:spcBef>
                        <a:buClr>
                          <a:srgbClr val="796646"/>
                        </a:buClr>
                        <a:buFont typeface="Wingdings" panose="05000000000000000000" pitchFamily="2" charset="2"/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marL="1376363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18335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22907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27479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32051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275B"/>
                        </a:buClr>
                        <a:buSzPct val="100000"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4607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marL="739775" algn="l" eaLnBrk="0" hangingPunct="0">
                        <a:spcBef>
                          <a:spcPct val="20000"/>
                        </a:spcBef>
                        <a:buClr>
                          <a:srgbClr val="9900CC"/>
                        </a:buClr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marL="1030288" algn="l" eaLnBrk="0" hangingPunct="0">
                        <a:spcBef>
                          <a:spcPct val="20000"/>
                        </a:spcBef>
                        <a:buClr>
                          <a:srgbClr val="796646"/>
                        </a:buClr>
                        <a:buFont typeface="Wingdings" panose="05000000000000000000" pitchFamily="2" charset="2"/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marL="1376363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18335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22907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27479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32051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275B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back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503382"/>
                  </a:ext>
                </a:extLst>
              </a:tr>
              <a:tr h="4826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4607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marL="739775" algn="l" eaLnBrk="0" hangingPunct="0">
                        <a:spcBef>
                          <a:spcPct val="20000"/>
                        </a:spcBef>
                        <a:buClr>
                          <a:srgbClr val="9900CC"/>
                        </a:buClr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marL="1030288" algn="l" eaLnBrk="0" hangingPunct="0">
                        <a:spcBef>
                          <a:spcPct val="20000"/>
                        </a:spcBef>
                        <a:buClr>
                          <a:srgbClr val="796646"/>
                        </a:buClr>
                        <a:buFont typeface="Wingdings" panose="05000000000000000000" pitchFamily="2" charset="2"/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marL="1376363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18335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22907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27479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32051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275B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4607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marL="739775" algn="l" eaLnBrk="0" hangingPunct="0">
                        <a:spcBef>
                          <a:spcPct val="20000"/>
                        </a:spcBef>
                        <a:buClr>
                          <a:srgbClr val="9900CC"/>
                        </a:buClr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marL="1030288" algn="l" eaLnBrk="0" hangingPunct="0">
                        <a:spcBef>
                          <a:spcPct val="20000"/>
                        </a:spcBef>
                        <a:buClr>
                          <a:srgbClr val="796646"/>
                        </a:buClr>
                        <a:buFont typeface="Wingdings" panose="05000000000000000000" pitchFamily="2" charset="2"/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marL="1376363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18335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22907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27479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32051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275B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39275B"/>
                        </a:buClr>
                        <a:buSzPct val="100000"/>
                        <a:defRPr sz="2000">
                          <a:solidFill>
                            <a:srgbClr val="262626"/>
                          </a:solidFill>
                          <a:latin typeface="Calibri" panose="020F0502020204030204" pitchFamily="34" charset="0"/>
                        </a:defRPr>
                      </a:lvl1pPr>
                      <a:lvl2pPr marL="346075" algn="l" eaLnBrk="0" hangingPunct="0">
                        <a:spcBef>
                          <a:spcPct val="20000"/>
                        </a:spcBef>
                        <a:buClr>
                          <a:srgbClr val="4D4D4D"/>
                        </a:buClr>
                        <a:buFont typeface="Wingdings" panose="05000000000000000000" pitchFamily="2" charset="2"/>
                        <a:defRPr sz="2000">
                          <a:solidFill>
                            <a:srgbClr val="404040"/>
                          </a:solidFill>
                          <a:latin typeface="Calibri" panose="020F0502020204030204" pitchFamily="34" charset="0"/>
                        </a:defRPr>
                      </a:lvl2pPr>
                      <a:lvl3pPr marL="739775" algn="l" eaLnBrk="0" hangingPunct="0">
                        <a:spcBef>
                          <a:spcPct val="20000"/>
                        </a:spcBef>
                        <a:buClr>
                          <a:srgbClr val="9900CC"/>
                        </a:buClr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3pPr>
                      <a:lvl4pPr marL="1030288" algn="l" eaLnBrk="0" hangingPunct="0">
                        <a:spcBef>
                          <a:spcPct val="20000"/>
                        </a:spcBef>
                        <a:buClr>
                          <a:srgbClr val="796646"/>
                        </a:buClr>
                        <a:buFont typeface="Wingdings" panose="05000000000000000000" pitchFamily="2" charset="2"/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4pPr>
                      <a:lvl5pPr marL="1376363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5pPr>
                      <a:lvl6pPr marL="18335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6pPr>
                      <a:lvl7pPr marL="22907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7pPr>
                      <a:lvl8pPr marL="27479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8pPr>
                      <a:lvl9pPr marL="32051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4D4D4D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275B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996283"/>
                  </a:ext>
                </a:extLst>
              </a:tr>
            </a:tbl>
          </a:graphicData>
        </a:graphic>
      </p:graphicFrame>
      <p:sp>
        <p:nvSpPr>
          <p:cNvPr id="737304" name="Line 24">
            <a:extLst>
              <a:ext uri="{FF2B5EF4-FFF2-40B4-BE49-F238E27FC236}">
                <a16:creationId xmlns:a16="http://schemas.microsoft.com/office/drawing/2014/main" id="{14DFCF79-E99D-431A-AB40-E4F2C135ED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01200" y="4495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737305" name="Text Box 25">
            <a:extLst>
              <a:ext uri="{FF2B5EF4-FFF2-40B4-BE49-F238E27FC236}">
                <a16:creationId xmlns:a16="http://schemas.microsoft.com/office/drawing/2014/main" id="{7D952B23-F9AE-42FA-A6C3-E46D16CBB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0" y="4098926"/>
            <a:ext cx="596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000">
                <a:latin typeface="Tahoma" panose="020B0604030504040204" pitchFamily="34" charset="0"/>
              </a:rPr>
              <a:t>add</a:t>
            </a:r>
          </a:p>
        </p:txBody>
      </p:sp>
      <p:sp>
        <p:nvSpPr>
          <p:cNvPr id="737306" name="Line 26">
            <a:extLst>
              <a:ext uri="{FF2B5EF4-FFF2-40B4-BE49-F238E27FC236}">
                <a16:creationId xmlns:a16="http://schemas.microsoft.com/office/drawing/2014/main" id="{7462481C-D755-4EDA-9B06-A655C589C8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51008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737307" name="Text Box 27">
            <a:extLst>
              <a:ext uri="{FF2B5EF4-FFF2-40B4-BE49-F238E27FC236}">
                <a16:creationId xmlns:a16="http://schemas.microsoft.com/office/drawing/2014/main" id="{89FDE798-D47E-4B4E-8610-4C5128A3D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084639"/>
            <a:ext cx="170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000" dirty="0">
                <a:latin typeface="Tahoma" panose="020B0604030504040204" pitchFamily="34" charset="0"/>
              </a:rPr>
              <a:t>remove, peek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33E2D-72EF-1145-FD8F-DBA991A7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170330"/>
            <a:ext cx="9700141" cy="1192306"/>
          </a:xfrm>
        </p:spPr>
        <p:txBody>
          <a:bodyPr/>
          <a:lstStyle/>
          <a:p>
            <a:r>
              <a:rPr lang="en-US" dirty="0"/>
              <a:t>Disadvantages of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AB924-690B-3161-79A2-CA6F818E4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362636"/>
            <a:ext cx="9404723" cy="49664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>
                <a:effectLst/>
                <a:latin typeface="Helvetica" pitchFamily="2" charset="0"/>
              </a:rPr>
              <a:t>Using arrays to store lists of values comes with some problems:</a:t>
            </a:r>
          </a:p>
          <a:p>
            <a:r>
              <a:rPr lang="en-AU" dirty="0">
                <a:effectLst/>
                <a:latin typeface="Helvetica" pitchFamily="2" charset="0"/>
              </a:rPr>
              <a:t>When we declare the array, we have to specify up front how many elements it contains.</a:t>
            </a:r>
          </a:p>
          <a:p>
            <a:pPr lvl="1"/>
            <a:r>
              <a:rPr lang="en-AU" dirty="0">
                <a:effectLst/>
                <a:latin typeface="Helvetica" pitchFamily="2" charset="0"/>
              </a:rPr>
              <a:t>If we declare a variable using the code int </a:t>
            </a:r>
            <a:r>
              <a:rPr lang="en-AU" dirty="0" err="1">
                <a:effectLst/>
                <a:latin typeface="Helvetica" pitchFamily="2" charset="0"/>
              </a:rPr>
              <a:t>arr</a:t>
            </a:r>
            <a:r>
              <a:rPr lang="en-AU" dirty="0">
                <a:effectLst/>
                <a:latin typeface="Helvetica" pitchFamily="2" charset="0"/>
              </a:rPr>
              <a:t>[10], then it can store 10 int elements.</a:t>
            </a:r>
          </a:p>
          <a:p>
            <a:r>
              <a:rPr lang="en-AU" dirty="0">
                <a:effectLst/>
                <a:latin typeface="Helvetica" pitchFamily="2" charset="0"/>
              </a:rPr>
              <a:t>The size can’t be changed after the array is declared – if we want to store more elements, we must construct a new array.</a:t>
            </a:r>
          </a:p>
          <a:p>
            <a:pPr lvl="1"/>
            <a:r>
              <a:rPr lang="en-AU" dirty="0">
                <a:effectLst/>
                <a:latin typeface="Helvetica" pitchFamily="2" charset="0"/>
              </a:rPr>
              <a:t>This is because Java stores an array as a contiguous chunk or “block” of memory – all the elements lie next to one another.</a:t>
            </a:r>
          </a:p>
          <a:p>
            <a:pPr lvl="1"/>
            <a:r>
              <a:rPr lang="en-AU" dirty="0">
                <a:effectLst/>
                <a:latin typeface="Helvetica" pitchFamily="2" charset="0"/>
              </a:rPr>
              <a:t>If there are other variables in memory next to the array – it can’t be “expanded”, because there’s no room for it to do so.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EF15AE28-4F7C-14E3-AB44-3AC3B6CE25BC}"/>
                  </a:ext>
                </a:extLst>
              </p14:cNvPr>
              <p14:cNvContentPartPr/>
              <p14:nvPr/>
            </p14:nvContentPartPr>
            <p14:xfrm>
              <a:off x="3300632" y="5561970"/>
              <a:ext cx="123120" cy="792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EF15AE28-4F7C-14E3-AB44-3AC3B6CE25BC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291992" y="5553330"/>
                <a:ext cx="140760" cy="25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15959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F762-0D0B-36BA-B1E6-88E58304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D3D8A-DCB7-9BD4-DB31-48539668D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we would like a data structure that is more flexible than an array, even if it is not quite as fast.</a:t>
            </a:r>
          </a:p>
          <a:p>
            <a:r>
              <a:rPr lang="en-AU" dirty="0">
                <a:effectLst/>
                <a:latin typeface="Helvetica" pitchFamily="2" charset="0"/>
              </a:rPr>
              <a:t>In this case, we may use a linked list.</a:t>
            </a:r>
            <a:endParaRPr lang="en-US" dirty="0">
              <a:effectLst/>
              <a:latin typeface="Helvetica" pitchFamily="2" charset="0"/>
            </a:endParaRPr>
          </a:p>
          <a:p>
            <a:pPr lvl="1"/>
            <a:r>
              <a:rPr lang="en-AU" dirty="0">
                <a:effectLst/>
                <a:latin typeface="Helvetica" pitchFamily="2" charset="0"/>
              </a:rPr>
              <a:t>A linked list consists of a sequence of nodes, where each node contains an element. But each node also contains a “link” to the next node in the sequence – hence the name “linked list”.</a:t>
            </a:r>
          </a:p>
          <a:p>
            <a:pPr lvl="1"/>
            <a:endParaRPr lang="en-AU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510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FEB02-D26A-F0DD-F870-DCAA35D0E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Diagram of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37259-BB6C-E805-1E35-00B512CFC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270" y="2052918"/>
            <a:ext cx="9776584" cy="4495027"/>
          </a:xfrm>
        </p:spPr>
        <p:txBody>
          <a:bodyPr/>
          <a:lstStyle/>
          <a:p>
            <a:r>
              <a:rPr lang="en-AU" dirty="0">
                <a:effectLst/>
                <a:latin typeface="Helvetica" pitchFamily="2" charset="0"/>
              </a:rPr>
              <a:t>We will discuss the following diagram which shows how a linked list is organized.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08C90F-6F1A-E7A7-C349-2FAD92B9B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45831"/>
            <a:ext cx="7976591" cy="407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158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90CE6-8106-8FA8-0D5D-793637719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584"/>
            <a:ext cx="10515600" cy="1325563"/>
          </a:xfrm>
        </p:spPr>
        <p:txBody>
          <a:bodyPr/>
          <a:lstStyle/>
          <a:p>
            <a:r>
              <a:rPr lang="en-US" dirty="0"/>
              <a:t>Sorting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50939-CD11-D1D2-49C8-C6A6418B2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147"/>
            <a:ext cx="10515600" cy="4602816"/>
          </a:xfrm>
        </p:spPr>
        <p:txBody>
          <a:bodyPr/>
          <a:lstStyle/>
          <a:p>
            <a:r>
              <a:rPr lang="en-US" dirty="0"/>
              <a:t>Bubble sort</a:t>
            </a:r>
          </a:p>
          <a:p>
            <a:r>
              <a:rPr lang="en-US" dirty="0"/>
              <a:t>Insertion sort</a:t>
            </a:r>
          </a:p>
          <a:p>
            <a:r>
              <a:rPr lang="en-US" dirty="0"/>
              <a:t>Selection sort</a:t>
            </a:r>
          </a:p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402219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F552D0B7-F7A7-EBB9-F27B-F2FBE85849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45F62-75D5-0C4E-9A5C-8AF77F7F7F0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9554" name="Rectangle 2">
            <a:extLst>
              <a:ext uri="{FF2B5EF4-FFF2-40B4-BE49-F238E27FC236}">
                <a16:creationId xmlns:a16="http://schemas.microsoft.com/office/drawing/2014/main" id="{031A8C95-B9C5-48B7-57D9-025866794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Insertion Sort</a:t>
            </a:r>
          </a:p>
        </p:txBody>
      </p:sp>
      <p:pic>
        <p:nvPicPr>
          <p:cNvPr id="279556" name="Picture 4">
            <a:extLst>
              <a:ext uri="{FF2B5EF4-FFF2-40B4-BE49-F238E27FC236}">
                <a16:creationId xmlns:a16="http://schemas.microsoft.com/office/drawing/2014/main" id="{D8027815-6331-AC7C-04C9-F89337B36C93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8" t="4437" r="5267" b="9506"/>
          <a:stretch>
            <a:fillRect/>
          </a:stretch>
        </p:blipFill>
        <p:spPr>
          <a:xfrm>
            <a:off x="2025650" y="1552575"/>
            <a:ext cx="5068888" cy="4641850"/>
          </a:xfrm>
          <a:noFill/>
          <a:ln/>
        </p:spPr>
      </p:pic>
      <p:graphicFrame>
        <p:nvGraphicFramePr>
          <p:cNvPr id="279557" name="Object 5">
            <a:extLst>
              <a:ext uri="{FF2B5EF4-FFF2-40B4-BE49-F238E27FC236}">
                <a16:creationId xmlns:a16="http://schemas.microsoft.com/office/drawing/2014/main" id="{2DB79371-2025-1DBF-DA01-A18CEF6551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07250" y="1290639"/>
          <a:ext cx="198913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4" imgW="1644650" imgH="908050" progId="PaintShopPro">
                  <p:embed/>
                </p:oleObj>
              </mc:Choice>
              <mc:Fallback>
                <p:oleObj name="Paint Shop Pro Image" r:id="rId4" imgW="1644650" imgH="908050" progId="PaintShopPro">
                  <p:embed/>
                  <p:pic>
                    <p:nvPicPr>
                      <p:cNvPr id="279557" name="Object 5">
                        <a:extLst>
                          <a:ext uri="{FF2B5EF4-FFF2-40B4-BE49-F238E27FC236}">
                            <a16:creationId xmlns:a16="http://schemas.microsoft.com/office/drawing/2014/main" id="{2DB79371-2025-1DBF-DA01-A18CEF6551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0" y="1290639"/>
                        <a:ext cx="198913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58" name="Object 6">
            <a:extLst>
              <a:ext uri="{FF2B5EF4-FFF2-40B4-BE49-F238E27FC236}">
                <a16:creationId xmlns:a16="http://schemas.microsoft.com/office/drawing/2014/main" id="{7BC9D49B-B55D-080A-E0C1-6758CE3F31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1213" y="2127251"/>
          <a:ext cx="21082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6" imgW="1676400" imgH="901700" progId="PaintShopPro">
                  <p:embed/>
                </p:oleObj>
              </mc:Choice>
              <mc:Fallback>
                <p:oleObj name="Paint Shop Pro Image" r:id="rId6" imgW="1676400" imgH="901700" progId="PaintShopPro">
                  <p:embed/>
                  <p:pic>
                    <p:nvPicPr>
                      <p:cNvPr id="279558" name="Object 6">
                        <a:extLst>
                          <a:ext uri="{FF2B5EF4-FFF2-40B4-BE49-F238E27FC236}">
                            <a16:creationId xmlns:a16="http://schemas.microsoft.com/office/drawing/2014/main" id="{7BC9D49B-B55D-080A-E0C1-6758CE3F31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1213" y="2127251"/>
                        <a:ext cx="210820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59" name="Object 7">
            <a:extLst>
              <a:ext uri="{FF2B5EF4-FFF2-40B4-BE49-F238E27FC236}">
                <a16:creationId xmlns:a16="http://schemas.microsoft.com/office/drawing/2014/main" id="{9BEC1632-8AA8-D831-F708-8CD43F943E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1838" y="3032126"/>
          <a:ext cx="213836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8" imgW="1644650" imgH="920750" progId="PaintShopPro">
                  <p:embed/>
                </p:oleObj>
              </mc:Choice>
              <mc:Fallback>
                <p:oleObj name="Paint Shop Pro Image" r:id="rId8" imgW="1644650" imgH="920750" progId="PaintShopPro">
                  <p:embed/>
                  <p:pic>
                    <p:nvPicPr>
                      <p:cNvPr id="279559" name="Object 7">
                        <a:extLst>
                          <a:ext uri="{FF2B5EF4-FFF2-40B4-BE49-F238E27FC236}">
                            <a16:creationId xmlns:a16="http://schemas.microsoft.com/office/drawing/2014/main" id="{9BEC1632-8AA8-D831-F708-8CD43F943E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838" y="3032126"/>
                        <a:ext cx="2138362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60" name="Object 8">
            <a:extLst>
              <a:ext uri="{FF2B5EF4-FFF2-40B4-BE49-F238E27FC236}">
                <a16:creationId xmlns:a16="http://schemas.microsoft.com/office/drawing/2014/main" id="{14666117-0DAE-C09A-D6D1-4115885E93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50088" y="3976689"/>
          <a:ext cx="2271712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10" imgW="1765300" imgH="946150" progId="PaintShopPro">
                  <p:embed/>
                </p:oleObj>
              </mc:Choice>
              <mc:Fallback>
                <p:oleObj name="Paint Shop Pro Image" r:id="rId10" imgW="1765300" imgH="946150" progId="PaintShopPro">
                  <p:embed/>
                  <p:pic>
                    <p:nvPicPr>
                      <p:cNvPr id="279560" name="Object 8">
                        <a:extLst>
                          <a:ext uri="{FF2B5EF4-FFF2-40B4-BE49-F238E27FC236}">
                            <a16:creationId xmlns:a16="http://schemas.microsoft.com/office/drawing/2014/main" id="{14666117-0DAE-C09A-D6D1-4115885E9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088" y="3976689"/>
                        <a:ext cx="2271712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61" name="Object 9">
            <a:extLst>
              <a:ext uri="{FF2B5EF4-FFF2-40B4-BE49-F238E27FC236}">
                <a16:creationId xmlns:a16="http://schemas.microsoft.com/office/drawing/2014/main" id="{8F2ADF20-FA79-2C98-5D87-D5102C35A4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27875" y="4879976"/>
          <a:ext cx="21082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12" imgW="1657350" imgH="927100" progId="PaintShopPro">
                  <p:embed/>
                </p:oleObj>
              </mc:Choice>
              <mc:Fallback>
                <p:oleObj name="Paint Shop Pro Image" r:id="rId12" imgW="1657350" imgH="927100" progId="PaintShopPro">
                  <p:embed/>
                  <p:pic>
                    <p:nvPicPr>
                      <p:cNvPr id="279561" name="Object 9">
                        <a:extLst>
                          <a:ext uri="{FF2B5EF4-FFF2-40B4-BE49-F238E27FC236}">
                            <a16:creationId xmlns:a16="http://schemas.microsoft.com/office/drawing/2014/main" id="{8F2ADF20-FA79-2C98-5D87-D5102C35A4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5" y="4879976"/>
                        <a:ext cx="210820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62" name="Line 10">
            <a:extLst>
              <a:ext uri="{FF2B5EF4-FFF2-40B4-BE49-F238E27FC236}">
                <a16:creationId xmlns:a16="http://schemas.microsoft.com/office/drawing/2014/main" id="{D51024E2-D08B-600C-EC9C-266C05C74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22575" y="1325563"/>
            <a:ext cx="0" cy="831850"/>
          </a:xfrm>
          <a:prstGeom prst="line">
            <a:avLst/>
          </a:prstGeom>
          <a:noFill/>
          <a:ln w="57150">
            <a:solidFill>
              <a:srgbClr val="DD011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563" name="Line 11">
            <a:extLst>
              <a:ext uri="{FF2B5EF4-FFF2-40B4-BE49-F238E27FC236}">
                <a16:creationId xmlns:a16="http://schemas.microsoft.com/office/drawing/2014/main" id="{09CB8C60-992F-E471-0410-2B333FD998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97288" y="2209800"/>
            <a:ext cx="0" cy="831850"/>
          </a:xfrm>
          <a:prstGeom prst="line">
            <a:avLst/>
          </a:prstGeom>
          <a:noFill/>
          <a:ln w="57150">
            <a:solidFill>
              <a:srgbClr val="DD011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564" name="Line 12">
            <a:extLst>
              <a:ext uri="{FF2B5EF4-FFF2-40B4-BE49-F238E27FC236}">
                <a16:creationId xmlns:a16="http://schemas.microsoft.com/office/drawing/2014/main" id="{EF9EB2B8-93B4-999E-0FEB-F3CB10B3C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9625" y="2987675"/>
            <a:ext cx="0" cy="831850"/>
          </a:xfrm>
          <a:prstGeom prst="line">
            <a:avLst/>
          </a:prstGeom>
          <a:noFill/>
          <a:ln w="57150">
            <a:solidFill>
              <a:srgbClr val="DD011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565" name="Line 13">
            <a:extLst>
              <a:ext uri="{FF2B5EF4-FFF2-40B4-BE49-F238E27FC236}">
                <a16:creationId xmlns:a16="http://schemas.microsoft.com/office/drawing/2014/main" id="{90233DD5-1176-760B-8A02-E4D99A0AE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3538" y="3863975"/>
            <a:ext cx="0" cy="831850"/>
          </a:xfrm>
          <a:prstGeom prst="line">
            <a:avLst/>
          </a:prstGeom>
          <a:noFill/>
          <a:ln w="57150">
            <a:solidFill>
              <a:srgbClr val="DD011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566" name="Line 14">
            <a:extLst>
              <a:ext uri="{FF2B5EF4-FFF2-40B4-BE49-F238E27FC236}">
                <a16:creationId xmlns:a16="http://schemas.microsoft.com/office/drawing/2014/main" id="{D081A171-07D5-91DA-A61D-12F1FAF6D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8875" y="4714875"/>
            <a:ext cx="0" cy="831850"/>
          </a:xfrm>
          <a:prstGeom prst="line">
            <a:avLst/>
          </a:prstGeom>
          <a:noFill/>
          <a:ln w="57150">
            <a:solidFill>
              <a:srgbClr val="DD011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A6960BC6-9205-B0EC-E1E2-D42678C9A2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7F185-631D-3541-8D2D-962D11F7376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32450" name="Rectangle 2">
            <a:extLst>
              <a:ext uri="{FF2B5EF4-FFF2-40B4-BE49-F238E27FC236}">
                <a16:creationId xmlns:a16="http://schemas.microsoft.com/office/drawing/2014/main" id="{6340192D-F7F9-60A2-CB11-C0CE0F574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Selection sort</a:t>
            </a:r>
          </a:p>
        </p:txBody>
      </p:sp>
      <p:grpSp>
        <p:nvGrpSpPr>
          <p:cNvPr id="232451" name="Group 3">
            <a:extLst>
              <a:ext uri="{FF2B5EF4-FFF2-40B4-BE49-F238E27FC236}">
                <a16:creationId xmlns:a16="http://schemas.microsoft.com/office/drawing/2014/main" id="{C18DE194-AD2F-21C6-05B3-F79230D44CD2}"/>
              </a:ext>
            </a:extLst>
          </p:cNvPr>
          <p:cNvGrpSpPr>
            <a:grpSpLocks/>
          </p:cNvGrpSpPr>
          <p:nvPr/>
        </p:nvGrpSpPr>
        <p:grpSpPr bwMode="auto">
          <a:xfrm>
            <a:off x="2028826" y="1379538"/>
            <a:ext cx="3154363" cy="423862"/>
            <a:chOff x="221" y="912"/>
            <a:chExt cx="1987" cy="267"/>
          </a:xfrm>
        </p:grpSpPr>
        <p:sp>
          <p:nvSpPr>
            <p:cNvPr id="232452" name="Rectangle 4">
              <a:extLst>
                <a:ext uri="{FF2B5EF4-FFF2-40B4-BE49-F238E27FC236}">
                  <a16:creationId xmlns:a16="http://schemas.microsoft.com/office/drawing/2014/main" id="{23ED4DEF-E9A5-5CC4-4E52-26D045E1A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453" name="Rectangle 5">
              <a:extLst>
                <a:ext uri="{FF2B5EF4-FFF2-40B4-BE49-F238E27FC236}">
                  <a16:creationId xmlns:a16="http://schemas.microsoft.com/office/drawing/2014/main" id="{A796D27C-7CDC-8213-A0AD-356E4C133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454" name="Rectangle 6">
              <a:extLst>
                <a:ext uri="{FF2B5EF4-FFF2-40B4-BE49-F238E27FC236}">
                  <a16:creationId xmlns:a16="http://schemas.microsoft.com/office/drawing/2014/main" id="{7612820B-438E-AFC2-8C83-3A6278C47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455" name="Rectangle 7">
              <a:extLst>
                <a:ext uri="{FF2B5EF4-FFF2-40B4-BE49-F238E27FC236}">
                  <a16:creationId xmlns:a16="http://schemas.microsoft.com/office/drawing/2014/main" id="{5A602D34-35D3-76AA-95B5-76011F6A0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456" name="Rectangle 8">
              <a:extLst>
                <a:ext uri="{FF2B5EF4-FFF2-40B4-BE49-F238E27FC236}">
                  <a16:creationId xmlns:a16="http://schemas.microsoft.com/office/drawing/2014/main" id="{2797ED0C-CE32-0DCD-D6CA-D3710DCC2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457" name="Rectangle 9">
              <a:extLst>
                <a:ext uri="{FF2B5EF4-FFF2-40B4-BE49-F238E27FC236}">
                  <a16:creationId xmlns:a16="http://schemas.microsoft.com/office/drawing/2014/main" id="{7C603B25-D0D8-8E0A-5A0C-9AEB998BFC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458" name="Rectangle 10">
              <a:extLst>
                <a:ext uri="{FF2B5EF4-FFF2-40B4-BE49-F238E27FC236}">
                  <a16:creationId xmlns:a16="http://schemas.microsoft.com/office/drawing/2014/main" id="{9973B737-BDFB-DEF5-73A6-28F50FEE5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459" name="Line 11">
              <a:extLst>
                <a:ext uri="{FF2B5EF4-FFF2-40B4-BE49-F238E27FC236}">
                  <a16:creationId xmlns:a16="http://schemas.microsoft.com/office/drawing/2014/main" id="{18EEDEEA-77EA-E8E8-379B-57912A989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0" name="Line 12">
              <a:extLst>
                <a:ext uri="{FF2B5EF4-FFF2-40B4-BE49-F238E27FC236}">
                  <a16:creationId xmlns:a16="http://schemas.microsoft.com/office/drawing/2014/main" id="{94C0481B-6524-5237-B1D5-3C337F4C1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1" name="Line 13">
              <a:extLst>
                <a:ext uri="{FF2B5EF4-FFF2-40B4-BE49-F238E27FC236}">
                  <a16:creationId xmlns:a16="http://schemas.microsoft.com/office/drawing/2014/main" id="{933AF435-4F26-D733-71AA-76AE25BB1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2" name="Line 14">
              <a:extLst>
                <a:ext uri="{FF2B5EF4-FFF2-40B4-BE49-F238E27FC236}">
                  <a16:creationId xmlns:a16="http://schemas.microsoft.com/office/drawing/2014/main" id="{44357346-D6FA-EA1F-4A2F-48044D2FEF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3" name="Line 15">
              <a:extLst>
                <a:ext uri="{FF2B5EF4-FFF2-40B4-BE49-F238E27FC236}">
                  <a16:creationId xmlns:a16="http://schemas.microsoft.com/office/drawing/2014/main" id="{74EF42E1-2248-8F6C-6242-D29B38374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4" name="Line 16">
              <a:extLst>
                <a:ext uri="{FF2B5EF4-FFF2-40B4-BE49-F238E27FC236}">
                  <a16:creationId xmlns:a16="http://schemas.microsoft.com/office/drawing/2014/main" id="{AD04D052-AD40-631A-9010-FDB632783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5" name="Line 17">
              <a:extLst>
                <a:ext uri="{FF2B5EF4-FFF2-40B4-BE49-F238E27FC236}">
                  <a16:creationId xmlns:a16="http://schemas.microsoft.com/office/drawing/2014/main" id="{0E070D99-43CB-D799-EF78-C3A4C8BB3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6" name="Line 18">
              <a:extLst>
                <a:ext uri="{FF2B5EF4-FFF2-40B4-BE49-F238E27FC236}">
                  <a16:creationId xmlns:a16="http://schemas.microsoft.com/office/drawing/2014/main" id="{D4A21D87-D45B-B721-DA12-6BCA8D987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7" name="Line 19">
              <a:extLst>
                <a:ext uri="{FF2B5EF4-FFF2-40B4-BE49-F238E27FC236}">
                  <a16:creationId xmlns:a16="http://schemas.microsoft.com/office/drawing/2014/main" id="{E13595AF-83E7-0F21-8861-6EF55AB1A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68" name="Line 20">
              <a:extLst>
                <a:ext uri="{FF2B5EF4-FFF2-40B4-BE49-F238E27FC236}">
                  <a16:creationId xmlns:a16="http://schemas.microsoft.com/office/drawing/2014/main" id="{0DBDC31D-6DA9-CD28-2A6B-A3C245B5F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469" name="Oval 21">
            <a:extLst>
              <a:ext uri="{FF2B5EF4-FFF2-40B4-BE49-F238E27FC236}">
                <a16:creationId xmlns:a16="http://schemas.microsoft.com/office/drawing/2014/main" id="{F666902C-5066-CD13-C88F-CEF0D0E8C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5038" y="1382713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470" name="Group 22">
            <a:extLst>
              <a:ext uri="{FF2B5EF4-FFF2-40B4-BE49-F238E27FC236}">
                <a16:creationId xmlns:a16="http://schemas.microsoft.com/office/drawing/2014/main" id="{80A18DD5-A33C-23C4-44B9-63A128056066}"/>
              </a:ext>
            </a:extLst>
          </p:cNvPr>
          <p:cNvGrpSpPr>
            <a:grpSpLocks/>
          </p:cNvGrpSpPr>
          <p:nvPr/>
        </p:nvGrpSpPr>
        <p:grpSpPr bwMode="auto">
          <a:xfrm>
            <a:off x="2028826" y="2032001"/>
            <a:ext cx="3154363" cy="423863"/>
            <a:chOff x="221" y="912"/>
            <a:chExt cx="1987" cy="267"/>
          </a:xfrm>
        </p:grpSpPr>
        <p:sp>
          <p:nvSpPr>
            <p:cNvPr id="232471" name="Rectangle 23">
              <a:extLst>
                <a:ext uri="{FF2B5EF4-FFF2-40B4-BE49-F238E27FC236}">
                  <a16:creationId xmlns:a16="http://schemas.microsoft.com/office/drawing/2014/main" id="{433A2C6C-D157-C339-8C3E-B15DCCAE8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472" name="Rectangle 24">
              <a:extLst>
                <a:ext uri="{FF2B5EF4-FFF2-40B4-BE49-F238E27FC236}">
                  <a16:creationId xmlns:a16="http://schemas.microsoft.com/office/drawing/2014/main" id="{E386AFAF-94FC-34C5-C1ED-889233262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473" name="Rectangle 25">
              <a:extLst>
                <a:ext uri="{FF2B5EF4-FFF2-40B4-BE49-F238E27FC236}">
                  <a16:creationId xmlns:a16="http://schemas.microsoft.com/office/drawing/2014/main" id="{BB633DFF-CB71-3533-D8D6-CC50AE3A9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474" name="Rectangle 26">
              <a:extLst>
                <a:ext uri="{FF2B5EF4-FFF2-40B4-BE49-F238E27FC236}">
                  <a16:creationId xmlns:a16="http://schemas.microsoft.com/office/drawing/2014/main" id="{2D58EE26-F4A3-DF82-10B3-AAD4584CC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475" name="Rectangle 27">
              <a:extLst>
                <a:ext uri="{FF2B5EF4-FFF2-40B4-BE49-F238E27FC236}">
                  <a16:creationId xmlns:a16="http://schemas.microsoft.com/office/drawing/2014/main" id="{BD3F76FB-ABCA-C6A5-2F62-EE66F0123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476" name="Rectangle 28">
              <a:extLst>
                <a:ext uri="{FF2B5EF4-FFF2-40B4-BE49-F238E27FC236}">
                  <a16:creationId xmlns:a16="http://schemas.microsoft.com/office/drawing/2014/main" id="{BCCA0141-7555-D6F2-11E6-FD395656F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477" name="Rectangle 29">
              <a:extLst>
                <a:ext uri="{FF2B5EF4-FFF2-40B4-BE49-F238E27FC236}">
                  <a16:creationId xmlns:a16="http://schemas.microsoft.com/office/drawing/2014/main" id="{C609C599-8D78-8D49-DD30-EC0677008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478" name="Line 30">
              <a:extLst>
                <a:ext uri="{FF2B5EF4-FFF2-40B4-BE49-F238E27FC236}">
                  <a16:creationId xmlns:a16="http://schemas.microsoft.com/office/drawing/2014/main" id="{12FB241C-64D6-7CEC-5867-88EAAC1991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79" name="Line 31">
              <a:extLst>
                <a:ext uri="{FF2B5EF4-FFF2-40B4-BE49-F238E27FC236}">
                  <a16:creationId xmlns:a16="http://schemas.microsoft.com/office/drawing/2014/main" id="{7467E818-324E-6CF0-9AA4-66F7DAD5B3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0" name="Line 32">
              <a:extLst>
                <a:ext uri="{FF2B5EF4-FFF2-40B4-BE49-F238E27FC236}">
                  <a16:creationId xmlns:a16="http://schemas.microsoft.com/office/drawing/2014/main" id="{39D5EB05-DA3E-B567-DA4C-A9C59FF0C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1" name="Line 33">
              <a:extLst>
                <a:ext uri="{FF2B5EF4-FFF2-40B4-BE49-F238E27FC236}">
                  <a16:creationId xmlns:a16="http://schemas.microsoft.com/office/drawing/2014/main" id="{5EB47FF5-B7AA-9FF7-7B1E-DD38A069C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2" name="Line 34">
              <a:extLst>
                <a:ext uri="{FF2B5EF4-FFF2-40B4-BE49-F238E27FC236}">
                  <a16:creationId xmlns:a16="http://schemas.microsoft.com/office/drawing/2014/main" id="{E4F1CA2A-AD93-8E35-5196-86C3CF2710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3" name="Line 35">
              <a:extLst>
                <a:ext uri="{FF2B5EF4-FFF2-40B4-BE49-F238E27FC236}">
                  <a16:creationId xmlns:a16="http://schemas.microsoft.com/office/drawing/2014/main" id="{16D44DB7-82A7-AF56-3C4F-3BEE13A8CD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4" name="Line 36">
              <a:extLst>
                <a:ext uri="{FF2B5EF4-FFF2-40B4-BE49-F238E27FC236}">
                  <a16:creationId xmlns:a16="http://schemas.microsoft.com/office/drawing/2014/main" id="{A098F7DB-31F4-FDD1-3B5B-E9B6762F0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5" name="Line 37">
              <a:extLst>
                <a:ext uri="{FF2B5EF4-FFF2-40B4-BE49-F238E27FC236}">
                  <a16:creationId xmlns:a16="http://schemas.microsoft.com/office/drawing/2014/main" id="{43EA409B-BCA4-4A8D-4175-92EA7DE064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6" name="Line 38">
              <a:extLst>
                <a:ext uri="{FF2B5EF4-FFF2-40B4-BE49-F238E27FC236}">
                  <a16:creationId xmlns:a16="http://schemas.microsoft.com/office/drawing/2014/main" id="{18B68CD0-8E57-21C1-EF0F-7A51F547F9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87" name="Line 39">
              <a:extLst>
                <a:ext uri="{FF2B5EF4-FFF2-40B4-BE49-F238E27FC236}">
                  <a16:creationId xmlns:a16="http://schemas.microsoft.com/office/drawing/2014/main" id="{26526786-7069-0AE5-DFD0-097E059489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488" name="Oval 40">
            <a:extLst>
              <a:ext uri="{FF2B5EF4-FFF2-40B4-BE49-F238E27FC236}">
                <a16:creationId xmlns:a16="http://schemas.microsoft.com/office/drawing/2014/main" id="{149949F1-E89B-BF03-1DE9-7152FCACD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3813" y="2044700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489" name="Group 41">
            <a:extLst>
              <a:ext uri="{FF2B5EF4-FFF2-40B4-BE49-F238E27FC236}">
                <a16:creationId xmlns:a16="http://schemas.microsoft.com/office/drawing/2014/main" id="{24032AE4-2A47-D632-1B11-16B684F8FCD1}"/>
              </a:ext>
            </a:extLst>
          </p:cNvPr>
          <p:cNvGrpSpPr>
            <a:grpSpLocks/>
          </p:cNvGrpSpPr>
          <p:nvPr/>
        </p:nvGrpSpPr>
        <p:grpSpPr bwMode="auto">
          <a:xfrm>
            <a:off x="2028826" y="2693988"/>
            <a:ext cx="3154363" cy="423862"/>
            <a:chOff x="221" y="912"/>
            <a:chExt cx="1987" cy="267"/>
          </a:xfrm>
        </p:grpSpPr>
        <p:sp>
          <p:nvSpPr>
            <p:cNvPr id="232490" name="Rectangle 42">
              <a:extLst>
                <a:ext uri="{FF2B5EF4-FFF2-40B4-BE49-F238E27FC236}">
                  <a16:creationId xmlns:a16="http://schemas.microsoft.com/office/drawing/2014/main" id="{7F21D2D9-7E55-7C7F-5814-EEF5FB802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491" name="Rectangle 43">
              <a:extLst>
                <a:ext uri="{FF2B5EF4-FFF2-40B4-BE49-F238E27FC236}">
                  <a16:creationId xmlns:a16="http://schemas.microsoft.com/office/drawing/2014/main" id="{A1A57211-0AE6-8DE7-1143-6B6051E9B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492" name="Rectangle 44">
              <a:extLst>
                <a:ext uri="{FF2B5EF4-FFF2-40B4-BE49-F238E27FC236}">
                  <a16:creationId xmlns:a16="http://schemas.microsoft.com/office/drawing/2014/main" id="{BA97A374-AEE9-F53E-0B15-A5F24E9C70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493" name="Rectangle 45">
              <a:extLst>
                <a:ext uri="{FF2B5EF4-FFF2-40B4-BE49-F238E27FC236}">
                  <a16:creationId xmlns:a16="http://schemas.microsoft.com/office/drawing/2014/main" id="{48CCCE47-E68A-3148-64EC-7D4EEC2B8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494" name="Rectangle 46">
              <a:extLst>
                <a:ext uri="{FF2B5EF4-FFF2-40B4-BE49-F238E27FC236}">
                  <a16:creationId xmlns:a16="http://schemas.microsoft.com/office/drawing/2014/main" id="{C10F9702-4F3B-A7F7-C79F-3EDBBC0C5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495" name="Rectangle 47">
              <a:extLst>
                <a:ext uri="{FF2B5EF4-FFF2-40B4-BE49-F238E27FC236}">
                  <a16:creationId xmlns:a16="http://schemas.microsoft.com/office/drawing/2014/main" id="{87EF4879-993E-7299-096A-364967B2F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496" name="Rectangle 48">
              <a:extLst>
                <a:ext uri="{FF2B5EF4-FFF2-40B4-BE49-F238E27FC236}">
                  <a16:creationId xmlns:a16="http://schemas.microsoft.com/office/drawing/2014/main" id="{F461E211-1BEF-5BB1-ED97-8CE6AF8AE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497" name="Line 49">
              <a:extLst>
                <a:ext uri="{FF2B5EF4-FFF2-40B4-BE49-F238E27FC236}">
                  <a16:creationId xmlns:a16="http://schemas.microsoft.com/office/drawing/2014/main" id="{45DA3D0E-ABDA-55EE-8692-C51C0CD05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98" name="Line 50">
              <a:extLst>
                <a:ext uri="{FF2B5EF4-FFF2-40B4-BE49-F238E27FC236}">
                  <a16:creationId xmlns:a16="http://schemas.microsoft.com/office/drawing/2014/main" id="{40737672-C111-C6A1-0684-B3815751D2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499" name="Line 51">
              <a:extLst>
                <a:ext uri="{FF2B5EF4-FFF2-40B4-BE49-F238E27FC236}">
                  <a16:creationId xmlns:a16="http://schemas.microsoft.com/office/drawing/2014/main" id="{4C2452FB-ABBC-F702-19B4-920B987D0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0" name="Line 52">
              <a:extLst>
                <a:ext uri="{FF2B5EF4-FFF2-40B4-BE49-F238E27FC236}">
                  <a16:creationId xmlns:a16="http://schemas.microsoft.com/office/drawing/2014/main" id="{F69660C6-0A13-1F1F-2611-0D9380F01A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1" name="Line 53">
              <a:extLst>
                <a:ext uri="{FF2B5EF4-FFF2-40B4-BE49-F238E27FC236}">
                  <a16:creationId xmlns:a16="http://schemas.microsoft.com/office/drawing/2014/main" id="{ADB7462D-DC5E-3859-CFA1-D71A059A8C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2" name="Line 54">
              <a:extLst>
                <a:ext uri="{FF2B5EF4-FFF2-40B4-BE49-F238E27FC236}">
                  <a16:creationId xmlns:a16="http://schemas.microsoft.com/office/drawing/2014/main" id="{C7F44083-4C33-0EE1-4639-B0E5D7014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3" name="Line 55">
              <a:extLst>
                <a:ext uri="{FF2B5EF4-FFF2-40B4-BE49-F238E27FC236}">
                  <a16:creationId xmlns:a16="http://schemas.microsoft.com/office/drawing/2014/main" id="{DEA1ED20-0A1C-495F-2A6A-868CDFE179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4" name="Line 56">
              <a:extLst>
                <a:ext uri="{FF2B5EF4-FFF2-40B4-BE49-F238E27FC236}">
                  <a16:creationId xmlns:a16="http://schemas.microsoft.com/office/drawing/2014/main" id="{16373872-7A23-189D-C948-FBE1A2E2A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5" name="Line 57">
              <a:extLst>
                <a:ext uri="{FF2B5EF4-FFF2-40B4-BE49-F238E27FC236}">
                  <a16:creationId xmlns:a16="http://schemas.microsoft.com/office/drawing/2014/main" id="{923D9900-95B6-0E42-DC4E-594AB54447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06" name="Line 58">
              <a:extLst>
                <a:ext uri="{FF2B5EF4-FFF2-40B4-BE49-F238E27FC236}">
                  <a16:creationId xmlns:a16="http://schemas.microsoft.com/office/drawing/2014/main" id="{398C28DD-907C-C7CF-65EF-DF458FADF8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07" name="Oval 59">
            <a:extLst>
              <a:ext uri="{FF2B5EF4-FFF2-40B4-BE49-F238E27FC236}">
                <a16:creationId xmlns:a16="http://schemas.microsoft.com/office/drawing/2014/main" id="{8DFCED04-A2BA-D068-9C3D-C0A5CC825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9425" y="2700338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08" name="Group 60">
            <a:extLst>
              <a:ext uri="{FF2B5EF4-FFF2-40B4-BE49-F238E27FC236}">
                <a16:creationId xmlns:a16="http://schemas.microsoft.com/office/drawing/2014/main" id="{12AF502D-091E-1F0C-9856-4B4235AFCCFB}"/>
              </a:ext>
            </a:extLst>
          </p:cNvPr>
          <p:cNvGrpSpPr>
            <a:grpSpLocks/>
          </p:cNvGrpSpPr>
          <p:nvPr/>
        </p:nvGrpSpPr>
        <p:grpSpPr bwMode="auto">
          <a:xfrm>
            <a:off x="2028826" y="3367088"/>
            <a:ext cx="3154363" cy="423862"/>
            <a:chOff x="221" y="912"/>
            <a:chExt cx="1987" cy="267"/>
          </a:xfrm>
        </p:grpSpPr>
        <p:sp>
          <p:nvSpPr>
            <p:cNvPr id="232509" name="Rectangle 61">
              <a:extLst>
                <a:ext uri="{FF2B5EF4-FFF2-40B4-BE49-F238E27FC236}">
                  <a16:creationId xmlns:a16="http://schemas.microsoft.com/office/drawing/2014/main" id="{0929403B-53E6-C031-8BEA-C904951EE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510" name="Rectangle 62">
              <a:extLst>
                <a:ext uri="{FF2B5EF4-FFF2-40B4-BE49-F238E27FC236}">
                  <a16:creationId xmlns:a16="http://schemas.microsoft.com/office/drawing/2014/main" id="{F853275E-8A83-933F-452E-02FDD4D61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511" name="Rectangle 63">
              <a:extLst>
                <a:ext uri="{FF2B5EF4-FFF2-40B4-BE49-F238E27FC236}">
                  <a16:creationId xmlns:a16="http://schemas.microsoft.com/office/drawing/2014/main" id="{F9A75E7E-4A78-C288-58EB-04E3BAD9B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512" name="Rectangle 64">
              <a:extLst>
                <a:ext uri="{FF2B5EF4-FFF2-40B4-BE49-F238E27FC236}">
                  <a16:creationId xmlns:a16="http://schemas.microsoft.com/office/drawing/2014/main" id="{09602B65-6530-11E1-8D8C-746B2238DA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513" name="Rectangle 65">
              <a:extLst>
                <a:ext uri="{FF2B5EF4-FFF2-40B4-BE49-F238E27FC236}">
                  <a16:creationId xmlns:a16="http://schemas.microsoft.com/office/drawing/2014/main" id="{4AADB32B-A23D-6BDF-4A79-ACD769EE0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514" name="Rectangle 66">
              <a:extLst>
                <a:ext uri="{FF2B5EF4-FFF2-40B4-BE49-F238E27FC236}">
                  <a16:creationId xmlns:a16="http://schemas.microsoft.com/office/drawing/2014/main" id="{52B562D5-41B1-CC9A-CABE-9118172B6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515" name="Rectangle 67">
              <a:extLst>
                <a:ext uri="{FF2B5EF4-FFF2-40B4-BE49-F238E27FC236}">
                  <a16:creationId xmlns:a16="http://schemas.microsoft.com/office/drawing/2014/main" id="{B5847733-6CF5-C035-D8A0-6CE9C3D69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516" name="Line 68">
              <a:extLst>
                <a:ext uri="{FF2B5EF4-FFF2-40B4-BE49-F238E27FC236}">
                  <a16:creationId xmlns:a16="http://schemas.microsoft.com/office/drawing/2014/main" id="{CB76766C-8D4B-B2A9-6D7F-6D92AC2F3C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17" name="Line 69">
              <a:extLst>
                <a:ext uri="{FF2B5EF4-FFF2-40B4-BE49-F238E27FC236}">
                  <a16:creationId xmlns:a16="http://schemas.microsoft.com/office/drawing/2014/main" id="{B55872F6-4B18-110B-C902-E73F6F2D9A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18" name="Line 70">
              <a:extLst>
                <a:ext uri="{FF2B5EF4-FFF2-40B4-BE49-F238E27FC236}">
                  <a16:creationId xmlns:a16="http://schemas.microsoft.com/office/drawing/2014/main" id="{1A8DEF5F-168C-2CD4-9A4E-BB4987EA9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19" name="Line 71">
              <a:extLst>
                <a:ext uri="{FF2B5EF4-FFF2-40B4-BE49-F238E27FC236}">
                  <a16:creationId xmlns:a16="http://schemas.microsoft.com/office/drawing/2014/main" id="{7FFB7A4A-D1BC-B328-1F84-E5661F8DAF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0" name="Line 72">
              <a:extLst>
                <a:ext uri="{FF2B5EF4-FFF2-40B4-BE49-F238E27FC236}">
                  <a16:creationId xmlns:a16="http://schemas.microsoft.com/office/drawing/2014/main" id="{533D55BA-7393-025B-5E9C-654E72A2F4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1" name="Line 73">
              <a:extLst>
                <a:ext uri="{FF2B5EF4-FFF2-40B4-BE49-F238E27FC236}">
                  <a16:creationId xmlns:a16="http://schemas.microsoft.com/office/drawing/2014/main" id="{7A9AC8ED-2372-7110-F1A1-4B69DDC13A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2" name="Line 74">
              <a:extLst>
                <a:ext uri="{FF2B5EF4-FFF2-40B4-BE49-F238E27FC236}">
                  <a16:creationId xmlns:a16="http://schemas.microsoft.com/office/drawing/2014/main" id="{F1DDEAB2-2A62-1265-41D5-6B9631D3F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3" name="Line 75">
              <a:extLst>
                <a:ext uri="{FF2B5EF4-FFF2-40B4-BE49-F238E27FC236}">
                  <a16:creationId xmlns:a16="http://schemas.microsoft.com/office/drawing/2014/main" id="{6EECD733-7CB6-0BE4-518F-C2C74B00EB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4" name="Line 76">
              <a:extLst>
                <a:ext uri="{FF2B5EF4-FFF2-40B4-BE49-F238E27FC236}">
                  <a16:creationId xmlns:a16="http://schemas.microsoft.com/office/drawing/2014/main" id="{7D1C6DBA-D7ED-14DB-410B-E6278D2B8A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25" name="Line 77">
              <a:extLst>
                <a:ext uri="{FF2B5EF4-FFF2-40B4-BE49-F238E27FC236}">
                  <a16:creationId xmlns:a16="http://schemas.microsoft.com/office/drawing/2014/main" id="{22286997-D3CB-BBF0-2580-587EB8DE21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26" name="Oval 78">
            <a:extLst>
              <a:ext uri="{FF2B5EF4-FFF2-40B4-BE49-F238E27FC236}">
                <a16:creationId xmlns:a16="http://schemas.microsoft.com/office/drawing/2014/main" id="{E5D5ED7A-C830-A233-91B5-67D84D8B6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3371850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27" name="Group 79">
            <a:extLst>
              <a:ext uri="{FF2B5EF4-FFF2-40B4-BE49-F238E27FC236}">
                <a16:creationId xmlns:a16="http://schemas.microsoft.com/office/drawing/2014/main" id="{92794C45-B03E-F223-ACB5-B1D9AC7C85FB}"/>
              </a:ext>
            </a:extLst>
          </p:cNvPr>
          <p:cNvGrpSpPr>
            <a:grpSpLocks/>
          </p:cNvGrpSpPr>
          <p:nvPr/>
        </p:nvGrpSpPr>
        <p:grpSpPr bwMode="auto">
          <a:xfrm>
            <a:off x="6380163" y="2032001"/>
            <a:ext cx="3154362" cy="423863"/>
            <a:chOff x="221" y="912"/>
            <a:chExt cx="1987" cy="267"/>
          </a:xfrm>
        </p:grpSpPr>
        <p:sp>
          <p:nvSpPr>
            <p:cNvPr id="232528" name="Rectangle 80">
              <a:extLst>
                <a:ext uri="{FF2B5EF4-FFF2-40B4-BE49-F238E27FC236}">
                  <a16:creationId xmlns:a16="http://schemas.microsoft.com/office/drawing/2014/main" id="{09C7DDEB-F4BC-C773-CBAE-B39D5563C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529" name="Rectangle 81">
              <a:extLst>
                <a:ext uri="{FF2B5EF4-FFF2-40B4-BE49-F238E27FC236}">
                  <a16:creationId xmlns:a16="http://schemas.microsoft.com/office/drawing/2014/main" id="{ECEF6627-99C5-0E1C-6A1C-A00D214CA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530" name="Rectangle 82">
              <a:extLst>
                <a:ext uri="{FF2B5EF4-FFF2-40B4-BE49-F238E27FC236}">
                  <a16:creationId xmlns:a16="http://schemas.microsoft.com/office/drawing/2014/main" id="{F2C809B5-5155-7004-F9C0-317FDCAC6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531" name="Rectangle 83">
              <a:extLst>
                <a:ext uri="{FF2B5EF4-FFF2-40B4-BE49-F238E27FC236}">
                  <a16:creationId xmlns:a16="http://schemas.microsoft.com/office/drawing/2014/main" id="{8E6153D3-43E2-5DDE-3096-9B19B5DCC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532" name="Rectangle 84">
              <a:extLst>
                <a:ext uri="{FF2B5EF4-FFF2-40B4-BE49-F238E27FC236}">
                  <a16:creationId xmlns:a16="http://schemas.microsoft.com/office/drawing/2014/main" id="{63924519-B921-11DD-978F-6A6554451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533" name="Rectangle 85">
              <a:extLst>
                <a:ext uri="{FF2B5EF4-FFF2-40B4-BE49-F238E27FC236}">
                  <a16:creationId xmlns:a16="http://schemas.microsoft.com/office/drawing/2014/main" id="{E6054DE7-035C-B028-2456-A2E14D0BB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534" name="Rectangle 86">
              <a:extLst>
                <a:ext uri="{FF2B5EF4-FFF2-40B4-BE49-F238E27FC236}">
                  <a16:creationId xmlns:a16="http://schemas.microsoft.com/office/drawing/2014/main" id="{69219018-1A18-665C-969E-0380350D8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535" name="Line 87">
              <a:extLst>
                <a:ext uri="{FF2B5EF4-FFF2-40B4-BE49-F238E27FC236}">
                  <a16:creationId xmlns:a16="http://schemas.microsoft.com/office/drawing/2014/main" id="{1C80FFA6-4900-2378-D3AA-A243C575C2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6" name="Line 88">
              <a:extLst>
                <a:ext uri="{FF2B5EF4-FFF2-40B4-BE49-F238E27FC236}">
                  <a16:creationId xmlns:a16="http://schemas.microsoft.com/office/drawing/2014/main" id="{2EB19867-BCBB-F60D-992E-5FDAB3DF0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7" name="Line 89">
              <a:extLst>
                <a:ext uri="{FF2B5EF4-FFF2-40B4-BE49-F238E27FC236}">
                  <a16:creationId xmlns:a16="http://schemas.microsoft.com/office/drawing/2014/main" id="{E76AE329-F8F3-46FE-33E5-1552183A34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8" name="Line 90">
              <a:extLst>
                <a:ext uri="{FF2B5EF4-FFF2-40B4-BE49-F238E27FC236}">
                  <a16:creationId xmlns:a16="http://schemas.microsoft.com/office/drawing/2014/main" id="{44280C92-4EB3-FE59-A852-102AB0771C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39" name="Line 91">
              <a:extLst>
                <a:ext uri="{FF2B5EF4-FFF2-40B4-BE49-F238E27FC236}">
                  <a16:creationId xmlns:a16="http://schemas.microsoft.com/office/drawing/2014/main" id="{202A8A8D-6CD5-3206-3020-64A32FDE6D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0" name="Line 92">
              <a:extLst>
                <a:ext uri="{FF2B5EF4-FFF2-40B4-BE49-F238E27FC236}">
                  <a16:creationId xmlns:a16="http://schemas.microsoft.com/office/drawing/2014/main" id="{BD3E9216-2EE6-C57B-391C-315B1F62CA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1" name="Line 93">
              <a:extLst>
                <a:ext uri="{FF2B5EF4-FFF2-40B4-BE49-F238E27FC236}">
                  <a16:creationId xmlns:a16="http://schemas.microsoft.com/office/drawing/2014/main" id="{E0C86FEE-8EFC-E47F-ECDE-A88B260FB3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2" name="Line 94">
              <a:extLst>
                <a:ext uri="{FF2B5EF4-FFF2-40B4-BE49-F238E27FC236}">
                  <a16:creationId xmlns:a16="http://schemas.microsoft.com/office/drawing/2014/main" id="{2AAC1D07-699C-9022-D688-0CF70C81A4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3" name="Line 95">
              <a:extLst>
                <a:ext uri="{FF2B5EF4-FFF2-40B4-BE49-F238E27FC236}">
                  <a16:creationId xmlns:a16="http://schemas.microsoft.com/office/drawing/2014/main" id="{368F8F9E-E05B-B856-33CE-BADE6F3E4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44" name="Line 96">
              <a:extLst>
                <a:ext uri="{FF2B5EF4-FFF2-40B4-BE49-F238E27FC236}">
                  <a16:creationId xmlns:a16="http://schemas.microsoft.com/office/drawing/2014/main" id="{5589936D-1970-92DA-397A-07AD564239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45" name="Oval 97">
            <a:extLst>
              <a:ext uri="{FF2B5EF4-FFF2-40B4-BE49-F238E27FC236}">
                <a16:creationId xmlns:a16="http://schemas.microsoft.com/office/drawing/2014/main" id="{BDA5E284-4918-75E7-0DD6-A7E1497AF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175" y="1387475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6" name="Oval 98">
            <a:extLst>
              <a:ext uri="{FF2B5EF4-FFF2-40B4-BE49-F238E27FC236}">
                <a16:creationId xmlns:a16="http://schemas.microsoft.com/office/drawing/2014/main" id="{C42F1401-0F02-E138-3448-264F03B18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7488" y="2055813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47" name="Group 99">
            <a:extLst>
              <a:ext uri="{FF2B5EF4-FFF2-40B4-BE49-F238E27FC236}">
                <a16:creationId xmlns:a16="http://schemas.microsoft.com/office/drawing/2014/main" id="{ADD9A5D9-0171-AA02-4ED0-02A9BB8FCD3E}"/>
              </a:ext>
            </a:extLst>
          </p:cNvPr>
          <p:cNvGrpSpPr>
            <a:grpSpLocks/>
          </p:cNvGrpSpPr>
          <p:nvPr/>
        </p:nvGrpSpPr>
        <p:grpSpPr bwMode="auto">
          <a:xfrm>
            <a:off x="6380163" y="1379538"/>
            <a:ext cx="3154362" cy="423862"/>
            <a:chOff x="221" y="912"/>
            <a:chExt cx="1987" cy="267"/>
          </a:xfrm>
        </p:grpSpPr>
        <p:sp>
          <p:nvSpPr>
            <p:cNvPr id="232548" name="Rectangle 100">
              <a:extLst>
                <a:ext uri="{FF2B5EF4-FFF2-40B4-BE49-F238E27FC236}">
                  <a16:creationId xmlns:a16="http://schemas.microsoft.com/office/drawing/2014/main" id="{2F9E0075-5AED-D527-C6D5-3D5C289D5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549" name="Rectangle 101">
              <a:extLst>
                <a:ext uri="{FF2B5EF4-FFF2-40B4-BE49-F238E27FC236}">
                  <a16:creationId xmlns:a16="http://schemas.microsoft.com/office/drawing/2014/main" id="{13FCD50F-2A9E-208C-F901-741BFBEE2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550" name="Rectangle 102">
              <a:extLst>
                <a:ext uri="{FF2B5EF4-FFF2-40B4-BE49-F238E27FC236}">
                  <a16:creationId xmlns:a16="http://schemas.microsoft.com/office/drawing/2014/main" id="{5DBA7058-B12C-B0F0-B109-224BDAEBD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551" name="Rectangle 103">
              <a:extLst>
                <a:ext uri="{FF2B5EF4-FFF2-40B4-BE49-F238E27FC236}">
                  <a16:creationId xmlns:a16="http://schemas.microsoft.com/office/drawing/2014/main" id="{7107DD12-EE9A-AEA1-46CD-380AFCF77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552" name="Rectangle 104">
              <a:extLst>
                <a:ext uri="{FF2B5EF4-FFF2-40B4-BE49-F238E27FC236}">
                  <a16:creationId xmlns:a16="http://schemas.microsoft.com/office/drawing/2014/main" id="{BC8E78E6-0AFF-D169-2DEE-0AF7F3626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553" name="Rectangle 105">
              <a:extLst>
                <a:ext uri="{FF2B5EF4-FFF2-40B4-BE49-F238E27FC236}">
                  <a16:creationId xmlns:a16="http://schemas.microsoft.com/office/drawing/2014/main" id="{238EFD20-F2DE-F4F5-7514-9D807C68D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554" name="Rectangle 106">
              <a:extLst>
                <a:ext uri="{FF2B5EF4-FFF2-40B4-BE49-F238E27FC236}">
                  <a16:creationId xmlns:a16="http://schemas.microsoft.com/office/drawing/2014/main" id="{0EF6C2D8-86E8-B6A5-75E3-48A656EC5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555" name="Line 107">
              <a:extLst>
                <a:ext uri="{FF2B5EF4-FFF2-40B4-BE49-F238E27FC236}">
                  <a16:creationId xmlns:a16="http://schemas.microsoft.com/office/drawing/2014/main" id="{AE3053F1-9A63-4EF3-A0E0-7EB302DDDA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6" name="Line 108">
              <a:extLst>
                <a:ext uri="{FF2B5EF4-FFF2-40B4-BE49-F238E27FC236}">
                  <a16:creationId xmlns:a16="http://schemas.microsoft.com/office/drawing/2014/main" id="{FB6D0B21-EEA4-29A2-49DA-AB7BE2467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7" name="Line 109">
              <a:extLst>
                <a:ext uri="{FF2B5EF4-FFF2-40B4-BE49-F238E27FC236}">
                  <a16:creationId xmlns:a16="http://schemas.microsoft.com/office/drawing/2014/main" id="{95D47727-66F7-A73B-B96E-C53BD0A97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8" name="Line 110">
              <a:extLst>
                <a:ext uri="{FF2B5EF4-FFF2-40B4-BE49-F238E27FC236}">
                  <a16:creationId xmlns:a16="http://schemas.microsoft.com/office/drawing/2014/main" id="{2B4B9626-63A2-889F-B713-055F44918F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59" name="Line 111">
              <a:extLst>
                <a:ext uri="{FF2B5EF4-FFF2-40B4-BE49-F238E27FC236}">
                  <a16:creationId xmlns:a16="http://schemas.microsoft.com/office/drawing/2014/main" id="{C6F90D3F-910A-F9DE-C58B-7E691BDDC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0" name="Line 112">
              <a:extLst>
                <a:ext uri="{FF2B5EF4-FFF2-40B4-BE49-F238E27FC236}">
                  <a16:creationId xmlns:a16="http://schemas.microsoft.com/office/drawing/2014/main" id="{189DB723-34A0-B660-5B68-0102F06E7D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1" name="Line 113">
              <a:extLst>
                <a:ext uri="{FF2B5EF4-FFF2-40B4-BE49-F238E27FC236}">
                  <a16:creationId xmlns:a16="http://schemas.microsoft.com/office/drawing/2014/main" id="{BE615B16-A929-0A3B-C0B9-CE432436B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2" name="Line 114">
              <a:extLst>
                <a:ext uri="{FF2B5EF4-FFF2-40B4-BE49-F238E27FC236}">
                  <a16:creationId xmlns:a16="http://schemas.microsoft.com/office/drawing/2014/main" id="{3B84C3EC-0DE1-132F-9810-8C3E3C5331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3" name="Line 115">
              <a:extLst>
                <a:ext uri="{FF2B5EF4-FFF2-40B4-BE49-F238E27FC236}">
                  <a16:creationId xmlns:a16="http://schemas.microsoft.com/office/drawing/2014/main" id="{28CC2CE7-AEDC-A037-A7FB-54BC4C13E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64" name="Line 116">
              <a:extLst>
                <a:ext uri="{FF2B5EF4-FFF2-40B4-BE49-F238E27FC236}">
                  <a16:creationId xmlns:a16="http://schemas.microsoft.com/office/drawing/2014/main" id="{8F098AD7-4BE0-E9D8-F662-E425B941A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grpSp>
        <p:nvGrpSpPr>
          <p:cNvPr id="232565" name="Group 117">
            <a:extLst>
              <a:ext uri="{FF2B5EF4-FFF2-40B4-BE49-F238E27FC236}">
                <a16:creationId xmlns:a16="http://schemas.microsoft.com/office/drawing/2014/main" id="{77B4E12A-A8B2-6FC8-6A58-F281A0F6C1C3}"/>
              </a:ext>
            </a:extLst>
          </p:cNvPr>
          <p:cNvGrpSpPr>
            <a:grpSpLocks/>
          </p:cNvGrpSpPr>
          <p:nvPr/>
        </p:nvGrpSpPr>
        <p:grpSpPr bwMode="auto">
          <a:xfrm>
            <a:off x="6380163" y="2693988"/>
            <a:ext cx="3154362" cy="423862"/>
            <a:chOff x="221" y="912"/>
            <a:chExt cx="1987" cy="267"/>
          </a:xfrm>
        </p:grpSpPr>
        <p:sp>
          <p:nvSpPr>
            <p:cNvPr id="232566" name="Rectangle 118">
              <a:extLst>
                <a:ext uri="{FF2B5EF4-FFF2-40B4-BE49-F238E27FC236}">
                  <a16:creationId xmlns:a16="http://schemas.microsoft.com/office/drawing/2014/main" id="{222F4E34-C299-03C5-0633-A7440E7519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567" name="Rectangle 119">
              <a:extLst>
                <a:ext uri="{FF2B5EF4-FFF2-40B4-BE49-F238E27FC236}">
                  <a16:creationId xmlns:a16="http://schemas.microsoft.com/office/drawing/2014/main" id="{28FB52EF-7865-2271-E21B-9AE4A2FE7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568" name="Rectangle 120">
              <a:extLst>
                <a:ext uri="{FF2B5EF4-FFF2-40B4-BE49-F238E27FC236}">
                  <a16:creationId xmlns:a16="http://schemas.microsoft.com/office/drawing/2014/main" id="{5A905F0F-17B8-8D3C-F533-A699B523F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569" name="Rectangle 121">
              <a:extLst>
                <a:ext uri="{FF2B5EF4-FFF2-40B4-BE49-F238E27FC236}">
                  <a16:creationId xmlns:a16="http://schemas.microsoft.com/office/drawing/2014/main" id="{CB12812A-766E-DAC7-3528-0247ED49C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570" name="Rectangle 122">
              <a:extLst>
                <a:ext uri="{FF2B5EF4-FFF2-40B4-BE49-F238E27FC236}">
                  <a16:creationId xmlns:a16="http://schemas.microsoft.com/office/drawing/2014/main" id="{90EAABC4-14BD-95CD-762C-ADBE2E6C1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571" name="Rectangle 123">
              <a:extLst>
                <a:ext uri="{FF2B5EF4-FFF2-40B4-BE49-F238E27FC236}">
                  <a16:creationId xmlns:a16="http://schemas.microsoft.com/office/drawing/2014/main" id="{94B115D5-A409-5FAA-98C6-1CE801A21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572" name="Rectangle 124">
              <a:extLst>
                <a:ext uri="{FF2B5EF4-FFF2-40B4-BE49-F238E27FC236}">
                  <a16:creationId xmlns:a16="http://schemas.microsoft.com/office/drawing/2014/main" id="{17AF3587-7538-7E9F-8638-1C7FBBE11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573" name="Line 125">
              <a:extLst>
                <a:ext uri="{FF2B5EF4-FFF2-40B4-BE49-F238E27FC236}">
                  <a16:creationId xmlns:a16="http://schemas.microsoft.com/office/drawing/2014/main" id="{B71ADC93-C0C3-8628-C509-CA3AB28392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4" name="Line 126">
              <a:extLst>
                <a:ext uri="{FF2B5EF4-FFF2-40B4-BE49-F238E27FC236}">
                  <a16:creationId xmlns:a16="http://schemas.microsoft.com/office/drawing/2014/main" id="{F70D6EDE-068D-6C1A-F30C-8516720E6C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5" name="Line 127">
              <a:extLst>
                <a:ext uri="{FF2B5EF4-FFF2-40B4-BE49-F238E27FC236}">
                  <a16:creationId xmlns:a16="http://schemas.microsoft.com/office/drawing/2014/main" id="{45CDFD38-CB57-C62E-512B-36E5587F1B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6" name="Line 128">
              <a:extLst>
                <a:ext uri="{FF2B5EF4-FFF2-40B4-BE49-F238E27FC236}">
                  <a16:creationId xmlns:a16="http://schemas.microsoft.com/office/drawing/2014/main" id="{05D0D86A-7E43-3080-6E55-B6598537D8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7" name="Line 129">
              <a:extLst>
                <a:ext uri="{FF2B5EF4-FFF2-40B4-BE49-F238E27FC236}">
                  <a16:creationId xmlns:a16="http://schemas.microsoft.com/office/drawing/2014/main" id="{506CA8C3-8C4B-1E61-81B9-067D14C5AB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8" name="Line 130">
              <a:extLst>
                <a:ext uri="{FF2B5EF4-FFF2-40B4-BE49-F238E27FC236}">
                  <a16:creationId xmlns:a16="http://schemas.microsoft.com/office/drawing/2014/main" id="{87590ABB-1451-6097-4059-79CD8F56A2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79" name="Line 131">
              <a:extLst>
                <a:ext uri="{FF2B5EF4-FFF2-40B4-BE49-F238E27FC236}">
                  <a16:creationId xmlns:a16="http://schemas.microsoft.com/office/drawing/2014/main" id="{19415B54-9A8B-BF8F-D4FE-BCADDA643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80" name="Line 132">
              <a:extLst>
                <a:ext uri="{FF2B5EF4-FFF2-40B4-BE49-F238E27FC236}">
                  <a16:creationId xmlns:a16="http://schemas.microsoft.com/office/drawing/2014/main" id="{A1A3D0ED-7D23-06D6-FEAB-99143C079E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81" name="Line 133">
              <a:extLst>
                <a:ext uri="{FF2B5EF4-FFF2-40B4-BE49-F238E27FC236}">
                  <a16:creationId xmlns:a16="http://schemas.microsoft.com/office/drawing/2014/main" id="{969D8DEE-BC7C-B395-68F4-8215DDE17A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82" name="Line 134">
              <a:extLst>
                <a:ext uri="{FF2B5EF4-FFF2-40B4-BE49-F238E27FC236}">
                  <a16:creationId xmlns:a16="http://schemas.microsoft.com/office/drawing/2014/main" id="{EFABAE07-C3BE-09CA-BDD4-0B2189F319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  <p:sp>
        <p:nvSpPr>
          <p:cNvPr id="232583" name="Oval 135">
            <a:extLst>
              <a:ext uri="{FF2B5EF4-FFF2-40B4-BE49-F238E27FC236}">
                <a16:creationId xmlns:a16="http://schemas.microsoft.com/office/drawing/2014/main" id="{B77A66F0-B0FA-55BB-EBA7-202F6711F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3200" y="2706688"/>
            <a:ext cx="425450" cy="3937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584" name="Group 136">
            <a:extLst>
              <a:ext uri="{FF2B5EF4-FFF2-40B4-BE49-F238E27FC236}">
                <a16:creationId xmlns:a16="http://schemas.microsoft.com/office/drawing/2014/main" id="{F76714EA-DB75-059C-D4A5-2FE0E9DA9162}"/>
              </a:ext>
            </a:extLst>
          </p:cNvPr>
          <p:cNvGrpSpPr>
            <a:grpSpLocks/>
          </p:cNvGrpSpPr>
          <p:nvPr/>
        </p:nvGrpSpPr>
        <p:grpSpPr bwMode="auto">
          <a:xfrm>
            <a:off x="6380163" y="3367088"/>
            <a:ext cx="3154362" cy="423862"/>
            <a:chOff x="221" y="912"/>
            <a:chExt cx="1987" cy="267"/>
          </a:xfrm>
        </p:grpSpPr>
        <p:sp>
          <p:nvSpPr>
            <p:cNvPr id="232585" name="Rectangle 137">
              <a:extLst>
                <a:ext uri="{FF2B5EF4-FFF2-40B4-BE49-F238E27FC236}">
                  <a16:creationId xmlns:a16="http://schemas.microsoft.com/office/drawing/2014/main" id="{ABE3154C-6077-BB96-C92B-6A0553B6E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9</a:t>
              </a:r>
            </a:p>
          </p:txBody>
        </p:sp>
        <p:sp>
          <p:nvSpPr>
            <p:cNvPr id="232586" name="Rectangle 138">
              <a:extLst>
                <a:ext uri="{FF2B5EF4-FFF2-40B4-BE49-F238E27FC236}">
                  <a16:creationId xmlns:a16="http://schemas.microsoft.com/office/drawing/2014/main" id="{97001D53-F46C-0C23-0EEE-B41214070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  <p:sp>
          <p:nvSpPr>
            <p:cNvPr id="232587" name="Rectangle 139">
              <a:extLst>
                <a:ext uri="{FF2B5EF4-FFF2-40B4-BE49-F238E27FC236}">
                  <a16:creationId xmlns:a16="http://schemas.microsoft.com/office/drawing/2014/main" id="{6BBC13E2-267A-669F-56EE-944FC839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2588" name="Rectangle 140">
              <a:extLst>
                <a:ext uri="{FF2B5EF4-FFF2-40B4-BE49-F238E27FC236}">
                  <a16:creationId xmlns:a16="http://schemas.microsoft.com/office/drawing/2014/main" id="{AB4CFAAE-B59C-A0C3-D8B0-427C911B8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912"/>
              <a:ext cx="285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2589" name="Rectangle 141">
              <a:extLst>
                <a:ext uri="{FF2B5EF4-FFF2-40B4-BE49-F238E27FC236}">
                  <a16:creationId xmlns:a16="http://schemas.microsoft.com/office/drawing/2014/main" id="{17BFE517-5A02-BA0C-5D6F-CBB4F410A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2590" name="Rectangle 142">
              <a:extLst>
                <a:ext uri="{FF2B5EF4-FFF2-40B4-BE49-F238E27FC236}">
                  <a16:creationId xmlns:a16="http://schemas.microsoft.com/office/drawing/2014/main" id="{83DA4936-73B9-EDF5-7678-1A94ECE67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" y="912"/>
              <a:ext cx="283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2591" name="Rectangle 143">
              <a:extLst>
                <a:ext uri="{FF2B5EF4-FFF2-40B4-BE49-F238E27FC236}">
                  <a16:creationId xmlns:a16="http://schemas.microsoft.com/office/drawing/2014/main" id="{F97F1CF0-6FF3-CB4D-0F0C-3F57AA3F6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" y="912"/>
              <a:ext cx="284" cy="26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chemeClr val="accent2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2592" name="Line 144">
              <a:extLst>
                <a:ext uri="{FF2B5EF4-FFF2-40B4-BE49-F238E27FC236}">
                  <a16:creationId xmlns:a16="http://schemas.microsoft.com/office/drawing/2014/main" id="{335EF853-7AD9-B032-42DB-3AF64A2DF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3" name="Line 145">
              <a:extLst>
                <a:ext uri="{FF2B5EF4-FFF2-40B4-BE49-F238E27FC236}">
                  <a16:creationId xmlns:a16="http://schemas.microsoft.com/office/drawing/2014/main" id="{2BB8E01F-81AC-E321-1F64-3742D2D2E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1179"/>
              <a:ext cx="198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4" name="Line 146">
              <a:extLst>
                <a:ext uri="{FF2B5EF4-FFF2-40B4-BE49-F238E27FC236}">
                  <a16:creationId xmlns:a16="http://schemas.microsoft.com/office/drawing/2014/main" id="{0824DC4D-92D8-392D-F343-9A3503DECB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5" name="Line 147">
              <a:extLst>
                <a:ext uri="{FF2B5EF4-FFF2-40B4-BE49-F238E27FC236}">
                  <a16:creationId xmlns:a16="http://schemas.microsoft.com/office/drawing/2014/main" id="{4D5BC95C-2E19-39C0-5D58-4F34A20CD0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6" name="Line 148">
              <a:extLst>
                <a:ext uri="{FF2B5EF4-FFF2-40B4-BE49-F238E27FC236}">
                  <a16:creationId xmlns:a16="http://schemas.microsoft.com/office/drawing/2014/main" id="{5B1D157E-2162-623B-5271-5E2944439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7" name="Line 149">
              <a:extLst>
                <a:ext uri="{FF2B5EF4-FFF2-40B4-BE49-F238E27FC236}">
                  <a16:creationId xmlns:a16="http://schemas.microsoft.com/office/drawing/2014/main" id="{F5319AEC-CF15-7B87-3F6C-77136D9A0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8" name="Line 150">
              <a:extLst>
                <a:ext uri="{FF2B5EF4-FFF2-40B4-BE49-F238E27FC236}">
                  <a16:creationId xmlns:a16="http://schemas.microsoft.com/office/drawing/2014/main" id="{6A500325-C3A0-AA47-DADC-463DFE7074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599" name="Line 151">
              <a:extLst>
                <a:ext uri="{FF2B5EF4-FFF2-40B4-BE49-F238E27FC236}">
                  <a16:creationId xmlns:a16="http://schemas.microsoft.com/office/drawing/2014/main" id="{42BA3A58-1022-C54E-6CE9-C5656301AC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1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600" name="Line 152">
              <a:extLst>
                <a:ext uri="{FF2B5EF4-FFF2-40B4-BE49-F238E27FC236}">
                  <a16:creationId xmlns:a16="http://schemas.microsoft.com/office/drawing/2014/main" id="{92DFD0AD-8B61-F46B-B5AF-BD81CD81D1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912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  <p:sp>
          <p:nvSpPr>
            <p:cNvPr id="232601" name="Line 153">
              <a:extLst>
                <a:ext uri="{FF2B5EF4-FFF2-40B4-BE49-F238E27FC236}">
                  <a16:creationId xmlns:a16="http://schemas.microsoft.com/office/drawing/2014/main" id="{8C86BDA4-CE0E-C070-EAB7-DDFE57D4E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912"/>
              <a:ext cx="0" cy="2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 anchorCtr="1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B977-24D4-DE69-1979-E7BCBA101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AFC3D-EB77-72DD-FAFB-4C72F1201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Recursion is a powerful tool for solving certain kinds of problems. </a:t>
            </a:r>
          </a:p>
          <a:p>
            <a:r>
              <a:rPr lang="en-US" dirty="0"/>
              <a:t>Recursion breaks a problem into smaller problems that are, in some sense, </a:t>
            </a:r>
            <a:r>
              <a:rPr lang="en-US" b="1" dirty="0"/>
              <a:t>identical to the original</a:t>
            </a:r>
            <a:r>
              <a:rPr lang="en-US" dirty="0"/>
              <a:t>. </a:t>
            </a:r>
          </a:p>
          <a:p>
            <a:r>
              <a:rPr lang="en-US" dirty="0"/>
              <a:t>Solving the smaller problems provides a solution to the larger one.</a:t>
            </a:r>
          </a:p>
        </p:txBody>
      </p:sp>
    </p:spTree>
    <p:extLst>
      <p:ext uri="{BB962C8B-B14F-4D97-AF65-F5344CB8AC3E}">
        <p14:creationId xmlns:p14="http://schemas.microsoft.com/office/powerpoint/2010/main" val="23135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0ED0-2944-F632-2B8C-4644FA688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AF550-E69E-9C65-0ACE-CB92645D6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r>
              <a:rPr lang="en-US" dirty="0"/>
              <a:t>Abstract Data Type</a:t>
            </a:r>
          </a:p>
          <a:p>
            <a:r>
              <a:rPr lang="en-US" dirty="0"/>
              <a:t>Object-oriented languages</a:t>
            </a:r>
          </a:p>
          <a:p>
            <a:r>
              <a:rPr lang="en-US" dirty="0"/>
              <a:t>Generic and interfaces</a:t>
            </a:r>
          </a:p>
          <a:p>
            <a:r>
              <a:rPr lang="en-US" dirty="0"/>
              <a:t>Stack, Queue and List</a:t>
            </a:r>
          </a:p>
          <a:p>
            <a:r>
              <a:rPr lang="en-US" dirty="0"/>
              <a:t>Sorting Algorithms</a:t>
            </a:r>
          </a:p>
          <a:p>
            <a:r>
              <a:rPr lang="en-US" dirty="0"/>
              <a:t>Recursion</a:t>
            </a:r>
          </a:p>
          <a:p>
            <a:r>
              <a:rPr lang="en-US" dirty="0"/>
              <a:t>Trees</a:t>
            </a:r>
          </a:p>
          <a:p>
            <a:r>
              <a:rPr lang="en-US" dirty="0"/>
              <a:t>Priority Queue</a:t>
            </a:r>
          </a:p>
          <a:p>
            <a:r>
              <a:rPr lang="en-US" dirty="0"/>
              <a:t>Graphs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138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2B62-BED3-06A2-EB92-A3C7F7580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B29F3-32B1-E4C4-5B9D-356DF7BD0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recursive problem consist of two parts:</a:t>
            </a:r>
          </a:p>
          <a:p>
            <a:pPr lvl="1"/>
            <a:r>
              <a:rPr lang="en-US" dirty="0"/>
              <a:t>Base case: </a:t>
            </a:r>
            <a:r>
              <a:rPr lang="en-AU" dirty="0"/>
              <a:t>the case for which the solution can be stated non-recursively. </a:t>
            </a:r>
            <a:endParaRPr lang="en-US" dirty="0"/>
          </a:p>
          <a:p>
            <a:pPr lvl="1"/>
            <a:r>
              <a:rPr lang="en-US" dirty="0"/>
              <a:t>Recursive case: </a:t>
            </a:r>
            <a:r>
              <a:rPr lang="en-AU" dirty="0"/>
              <a:t>the case for which the solution is expressed in terms of a smaller version of itself.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6225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EA67A5E-E8A9-64E3-16AC-098B43E752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AF20A16-EE25-FA56-C78B-E130C2D81C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36542CA9-562B-92E2-D499-E3D89D9367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2241550"/>
            <a:ext cx="3476625" cy="202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B93A3-A230-DA8D-F6ED-AFA93759F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2BB76-9E50-52B6-819F-2EAB9A389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Binary Search Tree</a:t>
            </a:r>
          </a:p>
        </p:txBody>
      </p:sp>
    </p:spTree>
    <p:extLst>
      <p:ext uri="{BB962C8B-B14F-4D97-AF65-F5344CB8AC3E}">
        <p14:creationId xmlns:p14="http://schemas.microsoft.com/office/powerpoint/2010/main" val="2694391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A8D32-4CEA-AE75-99B5-DB50AAF6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20819"/>
            <a:ext cx="10515600" cy="1325563"/>
          </a:xfrm>
        </p:spPr>
        <p:txBody>
          <a:bodyPr/>
          <a:lstStyle/>
          <a:p>
            <a:r>
              <a:rPr lang="en-US" dirty="0"/>
              <a:t>Priority Queue</a:t>
            </a:r>
          </a:p>
        </p:txBody>
      </p:sp>
    </p:spTree>
    <p:extLst>
      <p:ext uri="{BB962C8B-B14F-4D97-AF65-F5344CB8AC3E}">
        <p14:creationId xmlns:p14="http://schemas.microsoft.com/office/powerpoint/2010/main" val="2015473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970" name="Rectangle 2">
            <a:extLst>
              <a:ext uri="{FF2B5EF4-FFF2-40B4-BE49-F238E27FC236}">
                <a16:creationId xmlns:a16="http://schemas.microsoft.com/office/drawing/2014/main" id="{5C784DFF-78EE-FC7A-1CE9-97E4CCAEF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bad implementations</a:t>
            </a:r>
          </a:p>
        </p:txBody>
      </p:sp>
      <p:sp>
        <p:nvSpPr>
          <p:cNvPr id="1747971" name="Rectangle 3">
            <a:extLst>
              <a:ext uri="{FF2B5EF4-FFF2-40B4-BE49-F238E27FC236}">
                <a16:creationId xmlns:a16="http://schemas.microsoft.com/office/drawing/2014/main" id="{4F0D2D53-A3DA-9191-9AE3-7465CEF041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en-US" i="1" dirty="0"/>
              <a:t>list</a:t>
            </a:r>
            <a:r>
              <a:rPr lang="en-US" altLang="en-US" dirty="0"/>
              <a:t>: store all customers/jobs in an unordered list, remove min/max one by searching for it</a:t>
            </a:r>
          </a:p>
          <a:p>
            <a:pPr lvl="1"/>
            <a:r>
              <a:rPr lang="en-US" altLang="en-US" dirty="0"/>
              <a:t>problem: expensive to search</a:t>
            </a:r>
          </a:p>
          <a:p>
            <a:pPr lvl="1"/>
            <a:endParaRPr lang="en-US" altLang="en-US" sz="800" dirty="0"/>
          </a:p>
          <a:p>
            <a:r>
              <a:rPr lang="en-US" altLang="en-US" i="1" dirty="0"/>
              <a:t>sorted list</a:t>
            </a:r>
            <a:r>
              <a:rPr lang="en-US" altLang="en-US" dirty="0"/>
              <a:t>: store all in a sorted list, then search it in O(log </a:t>
            </a:r>
            <a:r>
              <a:rPr lang="en-US" altLang="en-US" i="1" dirty="0"/>
              <a:t>n</a:t>
            </a:r>
            <a:r>
              <a:rPr lang="en-US" altLang="en-US" dirty="0"/>
              <a:t>) time with binary search</a:t>
            </a:r>
          </a:p>
          <a:p>
            <a:pPr lvl="1"/>
            <a:r>
              <a:rPr lang="en-US" altLang="en-US" dirty="0"/>
              <a:t>problem: expensive to add/remove</a:t>
            </a:r>
          </a:p>
          <a:p>
            <a:pPr lvl="1"/>
            <a:endParaRPr lang="en-US" altLang="en-US" sz="800" dirty="0"/>
          </a:p>
          <a:p>
            <a:r>
              <a:rPr lang="en-US" altLang="en-US" i="1" dirty="0"/>
              <a:t>binary search tree</a:t>
            </a:r>
            <a:r>
              <a:rPr lang="en-US" altLang="en-US" dirty="0"/>
              <a:t>: store in a BST, search it in O(log </a:t>
            </a:r>
            <a:r>
              <a:rPr lang="en-US" altLang="en-US" i="1" dirty="0"/>
              <a:t>n</a:t>
            </a:r>
            <a:r>
              <a:rPr lang="en-US" altLang="en-US" dirty="0"/>
              <a:t>) time for the min (leftmost) element</a:t>
            </a:r>
          </a:p>
          <a:p>
            <a:pPr lvl="1"/>
            <a:r>
              <a:rPr lang="en-US" altLang="en-US" dirty="0"/>
              <a:t>problem: tree could be unbalanced on nonrandom input</a:t>
            </a:r>
          </a:p>
          <a:p>
            <a:pPr lvl="1"/>
            <a:endParaRPr lang="en-US" altLang="en-US" sz="800" dirty="0"/>
          </a:p>
          <a:p>
            <a:r>
              <a:rPr lang="en-US" altLang="en-US" i="1" dirty="0"/>
              <a:t>balanced BST</a:t>
            </a:r>
          </a:p>
          <a:p>
            <a:pPr lvl="1"/>
            <a:r>
              <a:rPr lang="en-US" altLang="en-US" dirty="0"/>
              <a:t>problem: in practice, if the program has many adds/removes, it performs slowly on AVL trees and other balanced BSTs</a:t>
            </a:r>
          </a:p>
          <a:p>
            <a:pPr lvl="1"/>
            <a:r>
              <a:rPr lang="en-US" altLang="en-US" dirty="0"/>
              <a:t>problem: removal always occurs from the left side, which 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6E95BA86-1D6E-F805-31B6-01ED66527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6628-CF06-DC43-8141-7984671530D5}" type="slidenum">
              <a:rPr lang="en-US" altLang="en-US"/>
              <a:pPr/>
              <a:t>24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7971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994" name="Rectangle 2">
            <a:extLst>
              <a:ext uri="{FF2B5EF4-FFF2-40B4-BE49-F238E27FC236}">
                <a16:creationId xmlns:a16="http://schemas.microsoft.com/office/drawing/2014/main" id="{6A6FCE13-2C9E-6F9C-6E83-0EFE5ED96E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Priority queue ADT</a:t>
            </a:r>
          </a:p>
        </p:txBody>
      </p:sp>
      <p:sp>
        <p:nvSpPr>
          <p:cNvPr id="1748995" name="Rectangle 3">
            <a:extLst>
              <a:ext uri="{FF2B5EF4-FFF2-40B4-BE49-F238E27FC236}">
                <a16:creationId xmlns:a16="http://schemas.microsoft.com/office/drawing/2014/main" id="{2AAD32D1-0C16-458A-D14F-D2B9996FAA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b="1" dirty="0"/>
              <a:t>priority queue</a:t>
            </a:r>
            <a:r>
              <a:rPr lang="en-US" altLang="en-US" dirty="0"/>
              <a:t>: a collection of ordered elements that provides fast access to the minimum (or maximum) element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a mix between a queue and a BST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usually implemented using a structure called a </a:t>
            </a:r>
            <a:r>
              <a:rPr lang="en-US" altLang="en-US" i="1" dirty="0"/>
              <a:t>heap</a:t>
            </a:r>
            <a:endParaRPr lang="en-US" altLang="en-US" dirty="0"/>
          </a:p>
          <a:p>
            <a:pPr>
              <a:lnSpc>
                <a:spcPct val="80000"/>
              </a:lnSpc>
            </a:pPr>
            <a:endParaRPr lang="en-US" altLang="en-US" dirty="0"/>
          </a:p>
          <a:p>
            <a:pPr>
              <a:lnSpc>
                <a:spcPct val="80000"/>
              </a:lnSpc>
            </a:pPr>
            <a:r>
              <a:rPr lang="en-US" altLang="en-US" dirty="0"/>
              <a:t>priority queue operations: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latin typeface="Courier New" panose="02070309020205020404" pitchFamily="49" charset="0"/>
              </a:rPr>
              <a:t>add</a:t>
            </a:r>
          </a:p>
          <a:p>
            <a:pPr lvl="2">
              <a:lnSpc>
                <a:spcPct val="80000"/>
              </a:lnSpc>
            </a:pPr>
            <a:r>
              <a:rPr lang="en-US" altLang="en-US" dirty="0"/>
              <a:t>O(1) average, O(log </a:t>
            </a:r>
            <a:r>
              <a:rPr lang="en-US" altLang="en-US" i="1" dirty="0"/>
              <a:t>n</a:t>
            </a:r>
            <a:r>
              <a:rPr lang="en-US" altLang="en-US" dirty="0"/>
              <a:t>) worst-case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latin typeface="Courier New" panose="02070309020205020404" pitchFamily="49" charset="0"/>
              </a:rPr>
              <a:t>peek</a:t>
            </a:r>
            <a:r>
              <a:rPr lang="en-US" altLang="en-US" dirty="0"/>
              <a:t> 		- returns the </a:t>
            </a:r>
            <a:r>
              <a:rPr lang="en-US" altLang="en-US" b="1" dirty="0"/>
              <a:t>minimum</a:t>
            </a:r>
            <a:r>
              <a:rPr lang="en-US" altLang="en-US" dirty="0"/>
              <a:t> element</a:t>
            </a:r>
          </a:p>
          <a:p>
            <a:pPr lvl="2">
              <a:lnSpc>
                <a:spcPct val="80000"/>
              </a:lnSpc>
            </a:pPr>
            <a:r>
              <a:rPr lang="en-US" altLang="en-US" dirty="0"/>
              <a:t>O(1)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latin typeface="Courier New" panose="02070309020205020404" pitchFamily="49" charset="0"/>
              </a:rPr>
              <a:t>remove</a:t>
            </a:r>
            <a:r>
              <a:rPr lang="en-US" altLang="en-US" dirty="0"/>
              <a:t> 	- removes/returns </a:t>
            </a:r>
            <a:r>
              <a:rPr lang="en-US" altLang="en-US" b="1" dirty="0"/>
              <a:t>minimum</a:t>
            </a:r>
            <a:r>
              <a:rPr lang="en-US" altLang="en-US" dirty="0"/>
              <a:t> element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2">
              <a:lnSpc>
                <a:spcPct val="80000"/>
              </a:lnSpc>
            </a:pPr>
            <a:r>
              <a:rPr lang="en-US" altLang="en-US" dirty="0"/>
              <a:t>O(log </a:t>
            </a:r>
            <a:r>
              <a:rPr lang="en-US" altLang="en-US" i="1" dirty="0"/>
              <a:t>n</a:t>
            </a:r>
            <a:r>
              <a:rPr lang="en-US" altLang="en-US" dirty="0"/>
              <a:t>) worst-case</a:t>
            </a:r>
          </a:p>
          <a:p>
            <a:pPr lvl="1">
              <a:lnSpc>
                <a:spcPct val="80000"/>
              </a:lnSpc>
            </a:pPr>
            <a:r>
              <a:rPr lang="en-US" altLang="en-US" dirty="0" err="1">
                <a:latin typeface="Courier New" panose="02070309020205020404" pitchFamily="49" charset="0"/>
              </a:rPr>
              <a:t>isEmpty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</a:rPr>
              <a:t>clear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</a:rPr>
              <a:t>size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</a:rPr>
              <a:t>iterator</a:t>
            </a:r>
          </a:p>
          <a:p>
            <a:pPr lvl="2">
              <a:lnSpc>
                <a:spcPct val="80000"/>
              </a:lnSpc>
            </a:pPr>
            <a:r>
              <a:rPr lang="en-US" altLang="en-US" dirty="0"/>
              <a:t>O(1)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08B35BC-4A73-C03B-077A-A14FD0381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EE811-E910-424F-BB49-CDC83E605799}" type="slidenum">
              <a:rPr lang="en-US" altLang="en-US"/>
              <a:pPr/>
              <a:t>25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7666" name="Rectangle 2">
            <a:extLst>
              <a:ext uri="{FF2B5EF4-FFF2-40B4-BE49-F238E27FC236}">
                <a16:creationId xmlns:a16="http://schemas.microsoft.com/office/drawing/2014/main" id="{2B67FD45-AE5D-47B5-2167-D01AFF8E3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Java's </a:t>
            </a:r>
            <a:r>
              <a:rPr lang="en-US" altLang="en-US" dirty="0" err="1"/>
              <a:t>PriorityQueue</a:t>
            </a:r>
            <a:r>
              <a:rPr lang="en-US" altLang="en-US" dirty="0"/>
              <a:t> class</a:t>
            </a:r>
          </a:p>
        </p:txBody>
      </p:sp>
      <p:sp>
        <p:nvSpPr>
          <p:cNvPr id="1777667" name="Rectangle 3">
            <a:extLst>
              <a:ext uri="{FF2B5EF4-FFF2-40B4-BE49-F238E27FC236}">
                <a16:creationId xmlns:a16="http://schemas.microsoft.com/office/drawing/2014/main" id="{1D715B3D-2036-F2A6-4B16-87E773E722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class </a:t>
            </a:r>
            <a:r>
              <a:rPr lang="en-US" altLang="en-US" dirty="0" err="1">
                <a:latin typeface="Courier New" panose="02070309020205020404" pitchFamily="49" charset="0"/>
              </a:rPr>
              <a:t>PriorityQueue</a:t>
            </a:r>
            <a:r>
              <a:rPr lang="en-US" altLang="en-US" dirty="0">
                <a:latin typeface="Courier New" panose="02070309020205020404" pitchFamily="49" charset="0"/>
              </a:rPr>
              <a:t>&lt;E&gt; implements Queue&lt;E&gt;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public </a:t>
            </a:r>
            <a:r>
              <a:rPr lang="en-US" altLang="en-US" dirty="0" err="1">
                <a:latin typeface="Courier New" panose="02070309020205020404" pitchFamily="49" charset="0"/>
              </a:rPr>
              <a:t>PriorityQueue</a:t>
            </a:r>
            <a:r>
              <a:rPr lang="en-US" altLang="en-US" dirty="0">
                <a:latin typeface="Courier New" panose="02070309020205020404" pitchFamily="49" charset="0"/>
              </a:rPr>
              <a:t>&lt;E&gt;()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public </a:t>
            </a:r>
            <a:r>
              <a:rPr lang="en-US" altLang="en-US" dirty="0" err="1">
                <a:latin typeface="Courier New" panose="02070309020205020404" pitchFamily="49" charset="0"/>
              </a:rPr>
              <a:t>PriorityQueue</a:t>
            </a:r>
            <a:r>
              <a:rPr lang="en-US" altLang="en-US" dirty="0">
                <a:latin typeface="Courier New" panose="02070309020205020404" pitchFamily="49" charset="0"/>
              </a:rPr>
              <a:t>&lt;E&gt;(int capacity, Comparator&lt;E&gt; comp)</a:t>
            </a:r>
          </a:p>
          <a:p>
            <a:pPr lvl="1"/>
            <a:r>
              <a:rPr lang="en-US" altLang="en-US" dirty="0"/>
              <a:t>Constructs a priority queue that uses the given comparator to order its elements.</a:t>
            </a:r>
          </a:p>
          <a:p>
            <a:pPr lvl="1"/>
            <a:endParaRPr lang="en-US" altLang="en-US" dirty="0"/>
          </a:p>
          <a:p>
            <a:r>
              <a:rPr lang="en-US" altLang="en-US" dirty="0">
                <a:latin typeface="Courier New" panose="02070309020205020404" pitchFamily="49" charset="0"/>
              </a:rPr>
              <a:t>public void add(E o)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public void clear()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public Iterator&lt;E&gt; iterator()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public E peek()</a:t>
            </a:r>
          </a:p>
          <a:p>
            <a:r>
              <a:rPr lang="en-US" altLang="en-US" dirty="0">
                <a:latin typeface="Courier New" panose="02070309020205020404" pitchFamily="49" charset="0"/>
              </a:rPr>
              <a:t>public E remove()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1A70F3-FDCE-00FB-B348-2A150A70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45BDC-3851-7C42-9A7D-5AF9CCD05424}" type="slidenum">
              <a:rPr lang="en-US" altLang="en-US"/>
              <a:pPr/>
              <a:t>26</a:t>
            </a:fld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26591"/>
            <a:ext cx="10515600" cy="1325563"/>
          </a:xfrm>
        </p:spPr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91671" y="1048871"/>
            <a:ext cx="10600765" cy="45557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 graph is a formalism for representing relationships among items</a:t>
            </a:r>
          </a:p>
          <a:p>
            <a:r>
              <a:rPr lang="en-US" sz="2400" dirty="0"/>
              <a:t>Very general definition </a:t>
            </a:r>
          </a:p>
          <a:p>
            <a:r>
              <a:rPr lang="en-US" sz="2400" dirty="0"/>
              <a:t>Very general concept</a:t>
            </a:r>
          </a:p>
          <a:p>
            <a:pPr marL="5715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graph</a:t>
            </a:r>
            <a:r>
              <a:rPr lang="en-US" dirty="0"/>
              <a:t> is a pair: G = (V, E)</a:t>
            </a:r>
          </a:p>
          <a:p>
            <a:r>
              <a:rPr lang="en-US" sz="2400" dirty="0"/>
              <a:t>A set of </a:t>
            </a:r>
            <a:r>
              <a:rPr lang="en-US" sz="2400" dirty="0">
                <a:solidFill>
                  <a:schemeClr val="accent2"/>
                </a:solidFill>
              </a:rPr>
              <a:t>vertices,</a:t>
            </a:r>
            <a:r>
              <a:rPr lang="en-US" sz="2400" dirty="0"/>
              <a:t> also known </a:t>
            </a:r>
            <a:br>
              <a:rPr lang="en-US" sz="2400" dirty="0"/>
            </a:br>
            <a:r>
              <a:rPr lang="en-US" sz="2400" dirty="0"/>
              <a:t>as </a:t>
            </a:r>
            <a:r>
              <a:rPr lang="en-US" sz="2400" dirty="0">
                <a:solidFill>
                  <a:schemeClr val="accent2"/>
                </a:solidFill>
              </a:rPr>
              <a:t>nodes</a:t>
            </a:r>
            <a:r>
              <a:rPr lang="en-US" sz="2400" dirty="0"/>
              <a:t>: V = {v</a:t>
            </a:r>
            <a:r>
              <a:rPr lang="en-US" sz="2400" baseline="-25000" dirty="0"/>
              <a:t>1</a:t>
            </a:r>
            <a:r>
              <a:rPr lang="en-US" sz="2400" dirty="0"/>
              <a:t>,v</a:t>
            </a:r>
            <a:r>
              <a:rPr lang="en-US" sz="2400" baseline="-25000" dirty="0"/>
              <a:t>2</a:t>
            </a:r>
            <a:r>
              <a:rPr lang="en-US" sz="2400" dirty="0"/>
              <a:t>,…,</a:t>
            </a:r>
            <a:r>
              <a:rPr lang="en-US" sz="2400" dirty="0" err="1"/>
              <a:t>v</a:t>
            </a:r>
            <a:r>
              <a:rPr lang="en-US" sz="2400" baseline="-25000" dirty="0" err="1"/>
              <a:t>n</a:t>
            </a:r>
            <a:r>
              <a:rPr lang="en-US" sz="2400" dirty="0"/>
              <a:t>}</a:t>
            </a:r>
          </a:p>
          <a:p>
            <a:r>
              <a:rPr lang="en-US" sz="2400" dirty="0"/>
              <a:t>A set of </a:t>
            </a:r>
            <a:r>
              <a:rPr lang="en-US" sz="2400" dirty="0">
                <a:solidFill>
                  <a:schemeClr val="accent2"/>
                </a:solidFill>
              </a:rPr>
              <a:t>edges</a:t>
            </a:r>
            <a:r>
              <a:rPr lang="en-US" sz="2400" dirty="0"/>
              <a:t> E = {e</a:t>
            </a:r>
            <a:r>
              <a:rPr lang="en-US" sz="2400" baseline="-25000" dirty="0"/>
              <a:t>1</a:t>
            </a:r>
            <a:r>
              <a:rPr lang="en-US" sz="2400" dirty="0"/>
              <a:t>,e</a:t>
            </a:r>
            <a:r>
              <a:rPr lang="en-US" sz="2400" baseline="-25000" dirty="0"/>
              <a:t>2</a:t>
            </a:r>
            <a:r>
              <a:rPr lang="en-US" sz="2400" dirty="0"/>
              <a:t>,…,</a:t>
            </a:r>
            <a:r>
              <a:rPr lang="en-US" sz="2400" dirty="0" err="1"/>
              <a:t>e</a:t>
            </a:r>
            <a:r>
              <a:rPr lang="en-US" sz="2400" baseline="-25000" dirty="0" err="1"/>
              <a:t>m</a:t>
            </a:r>
            <a:r>
              <a:rPr lang="en-US" sz="2400" dirty="0"/>
              <a:t>}</a:t>
            </a:r>
          </a:p>
          <a:p>
            <a:pPr lvl="1"/>
            <a:r>
              <a:rPr lang="en-US" dirty="0"/>
              <a:t>Each edge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 is a pair of vertices (</a:t>
            </a:r>
            <a:r>
              <a:rPr lang="en-US" dirty="0" err="1"/>
              <a:t>v</a:t>
            </a:r>
            <a:r>
              <a:rPr lang="en-US" baseline="-25000" dirty="0" err="1"/>
              <a:t>j</a:t>
            </a:r>
            <a:r>
              <a:rPr lang="en-US" dirty="0" err="1"/>
              <a:t>,v</a:t>
            </a:r>
            <a:r>
              <a:rPr lang="en-US" baseline="-25000" dirty="0" err="1"/>
              <a:t>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An edge "connects" the vertices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/>
              <a:t>Graphs can be </a:t>
            </a:r>
            <a:r>
              <a:rPr lang="en-US" i="1" dirty="0">
                <a:solidFill>
                  <a:schemeClr val="accent2"/>
                </a:solidFill>
              </a:rPr>
              <a:t>directed</a:t>
            </a:r>
            <a:r>
              <a:rPr lang="en-US" dirty="0"/>
              <a:t> or </a:t>
            </a:r>
            <a:r>
              <a:rPr lang="en-US" i="1" dirty="0">
                <a:solidFill>
                  <a:schemeClr val="accent2"/>
                </a:solidFill>
              </a:rPr>
              <a:t>undirected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461064" y="2103835"/>
            <a:ext cx="2980883" cy="2771239"/>
            <a:chOff x="5959475" y="2362200"/>
            <a:chExt cx="2980883" cy="2771239"/>
          </a:xfrm>
        </p:grpSpPr>
        <p:sp>
          <p:nvSpPr>
            <p:cNvPr id="7" name="Oval 5"/>
            <p:cNvSpPr>
              <a:spLocks noChangeAspect="1"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419850" y="2693988"/>
              <a:ext cx="285750" cy="28575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latin typeface="+mj-lt"/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569075" y="2419350"/>
              <a:ext cx="5966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latin typeface="+mj-lt"/>
                </a:rPr>
                <a:t>Han</a:t>
              </a:r>
              <a:endParaRPr lang="en-US" sz="2000" dirty="0">
                <a:latin typeface="+mj-lt"/>
              </a:endParaRPr>
            </a:p>
          </p:txBody>
        </p:sp>
        <p:sp>
          <p:nvSpPr>
            <p:cNvPr id="9" name="Oval 7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188200" y="3149600"/>
              <a:ext cx="285750" cy="28575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latin typeface="+mj-lt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7445375" y="3257550"/>
              <a:ext cx="59503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 err="1">
                  <a:solidFill>
                    <a:srgbClr val="008000"/>
                  </a:solidFill>
                  <a:latin typeface="+mj-lt"/>
                </a:rPr>
                <a:t>Leia</a:t>
              </a:r>
              <a:endParaRPr lang="en-US" sz="2000" dirty="0">
                <a:latin typeface="+mj-lt"/>
              </a:endParaRPr>
            </a:p>
          </p:txBody>
        </p:sp>
        <p:sp>
          <p:nvSpPr>
            <p:cNvPr id="11" name="Oval 9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8096250" y="2362200"/>
              <a:ext cx="285750" cy="28575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latin typeface="+mj-lt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8283575" y="2541588"/>
              <a:ext cx="6567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0000FF"/>
                  </a:solidFill>
                  <a:latin typeface="+mj-lt"/>
                </a:rPr>
                <a:t>Luke</a:t>
              </a:r>
              <a:endParaRPr lang="en-US" sz="2000" dirty="0">
                <a:latin typeface="+mj-lt"/>
              </a:endParaRPr>
            </a:p>
          </p:txBody>
        </p:sp>
        <p:cxnSp>
          <p:nvCxnSpPr>
            <p:cNvPr id="19467" name="AutoShape 11"/>
            <p:cNvCxnSpPr>
              <a:cxnSpLocks noChangeShapeType="1"/>
              <a:stCxn id="11" idx="4"/>
              <a:endCxn id="9" idx="6"/>
            </p:cNvCxnSpPr>
            <p:nvPr>
              <p:custDataLst>
                <p:tags r:id="rId9"/>
              </p:custDataLst>
            </p:nvPr>
          </p:nvCxnSpPr>
          <p:spPr bwMode="auto">
            <a:xfrm rot="5400000">
              <a:off x="7534275" y="2587625"/>
              <a:ext cx="644525" cy="765175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468" name="AutoShape 12"/>
            <p:cNvCxnSpPr>
              <a:cxnSpLocks noChangeShapeType="1"/>
              <a:stCxn id="9" idx="2"/>
              <a:endCxn id="7" idx="4"/>
            </p:cNvCxnSpPr>
            <p:nvPr>
              <p:custDataLst>
                <p:tags r:id="rId10"/>
              </p:custDataLst>
            </p:nvPr>
          </p:nvCxnSpPr>
          <p:spPr bwMode="auto">
            <a:xfrm rot="10800000">
              <a:off x="6562725" y="2979738"/>
              <a:ext cx="625475" cy="31273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469" name="AutoShape 13"/>
            <p:cNvCxnSpPr>
              <a:cxnSpLocks noChangeShapeType="1"/>
              <a:stCxn id="7" idx="6"/>
              <a:endCxn id="9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6705600" y="2836863"/>
              <a:ext cx="625475" cy="31273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470" name="Text Box 14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959475" y="3810000"/>
              <a:ext cx="2386038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mbria Math" pitchFamily="18" charset="0"/>
                </a:rPr>
                <a:t>V = {</a:t>
              </a:r>
              <a:r>
                <a:rPr lang="en-US" sz="2000" dirty="0" err="1">
                  <a:solidFill>
                    <a:srgbClr val="FF0000"/>
                  </a:solidFill>
                  <a:latin typeface="Cambria Math" pitchFamily="18" charset="0"/>
                </a:rPr>
                <a:t>Han</a:t>
              </a:r>
              <a:r>
                <a:rPr lang="en-US" sz="2000" dirty="0" err="1">
                  <a:latin typeface="Cambria Math" pitchFamily="18" charset="0"/>
                </a:rPr>
                <a:t>,</a:t>
              </a:r>
              <a:r>
                <a:rPr lang="en-US" sz="2000" dirty="0" err="1">
                  <a:solidFill>
                    <a:srgbClr val="008000"/>
                  </a:solidFill>
                  <a:latin typeface="Cambria Math" pitchFamily="18" charset="0"/>
                </a:rPr>
                <a:t>Leia</a:t>
              </a:r>
              <a:r>
                <a:rPr lang="en-US" sz="2000" dirty="0" err="1">
                  <a:latin typeface="Cambria Math" pitchFamily="18" charset="0"/>
                </a:rPr>
                <a:t>,</a:t>
              </a:r>
              <a:r>
                <a:rPr lang="en-US" sz="2000" dirty="0" err="1">
                  <a:solidFill>
                    <a:srgbClr val="0000FF"/>
                  </a:solidFill>
                  <a:latin typeface="Cambria Math" pitchFamily="18" charset="0"/>
                </a:rPr>
                <a:t>Luke</a:t>
              </a:r>
              <a:r>
                <a:rPr lang="en-US" sz="2000" dirty="0">
                  <a:latin typeface="Cambria Math" pitchFamily="18" charset="0"/>
                </a:rPr>
                <a:t>}</a:t>
              </a:r>
            </a:p>
            <a:p>
              <a:r>
                <a:rPr lang="en-US" sz="2000" dirty="0">
                  <a:latin typeface="Cambria Math" pitchFamily="18" charset="0"/>
                </a:rPr>
                <a:t>E = {(</a:t>
              </a:r>
              <a:r>
                <a:rPr lang="en-US" sz="2000" dirty="0" err="1">
                  <a:solidFill>
                    <a:srgbClr val="0000FF"/>
                  </a:solidFill>
                  <a:latin typeface="Cambria Math" pitchFamily="18" charset="0"/>
                </a:rPr>
                <a:t>Luke</a:t>
              </a:r>
              <a:r>
                <a:rPr lang="en-US" sz="2000" dirty="0" err="1">
                  <a:latin typeface="Cambria Math" pitchFamily="18" charset="0"/>
                </a:rPr>
                <a:t>,</a:t>
              </a:r>
              <a:r>
                <a:rPr lang="en-US" sz="2000" dirty="0" err="1">
                  <a:solidFill>
                    <a:srgbClr val="008000"/>
                  </a:solidFill>
                  <a:latin typeface="Cambria Math" pitchFamily="18" charset="0"/>
                </a:rPr>
                <a:t>Leia</a:t>
              </a:r>
              <a:r>
                <a:rPr lang="en-US" sz="2000" dirty="0">
                  <a:latin typeface="Cambria Math" pitchFamily="18" charset="0"/>
                </a:rPr>
                <a:t>), </a:t>
              </a:r>
            </a:p>
            <a:p>
              <a:r>
                <a:rPr lang="en-US" sz="2000" dirty="0">
                  <a:latin typeface="Cambria Math" pitchFamily="18" charset="0"/>
                </a:rPr>
                <a:t>   (</a:t>
              </a:r>
              <a:r>
                <a:rPr lang="en-US" sz="2000" dirty="0" err="1">
                  <a:solidFill>
                    <a:srgbClr val="FF0000"/>
                  </a:solidFill>
                  <a:latin typeface="Cambria Math" pitchFamily="18" charset="0"/>
                </a:rPr>
                <a:t>Han</a:t>
              </a:r>
              <a:r>
                <a:rPr lang="en-US" sz="2000" dirty="0" err="1">
                  <a:latin typeface="Cambria Math" pitchFamily="18" charset="0"/>
                </a:rPr>
                <a:t>,</a:t>
              </a:r>
              <a:r>
                <a:rPr lang="en-US" sz="2000" dirty="0" err="1">
                  <a:solidFill>
                    <a:srgbClr val="008000"/>
                  </a:solidFill>
                  <a:latin typeface="Cambria Math" pitchFamily="18" charset="0"/>
                </a:rPr>
                <a:t>Leia</a:t>
              </a:r>
              <a:r>
                <a:rPr lang="en-US" sz="2000" dirty="0">
                  <a:latin typeface="Cambria Math" pitchFamily="18" charset="0"/>
                </a:rPr>
                <a:t>), </a:t>
              </a:r>
            </a:p>
            <a:p>
              <a:r>
                <a:rPr lang="en-US" sz="2000" dirty="0">
                  <a:latin typeface="Cambria Math" pitchFamily="18" charset="0"/>
                </a:rPr>
                <a:t>   (</a:t>
              </a:r>
              <a:r>
                <a:rPr lang="en-US" sz="2000" dirty="0" err="1">
                  <a:solidFill>
                    <a:srgbClr val="008000"/>
                  </a:solidFill>
                  <a:latin typeface="Cambria Math" pitchFamily="18" charset="0"/>
                </a:rPr>
                <a:t>Leia</a:t>
              </a:r>
              <a:r>
                <a:rPr lang="en-US" sz="2000" dirty="0" err="1">
                  <a:latin typeface="Cambria Math" pitchFamily="18" charset="0"/>
                </a:rPr>
                <a:t>,</a:t>
              </a:r>
              <a:r>
                <a:rPr lang="en-US" sz="2000" dirty="0" err="1">
                  <a:solidFill>
                    <a:srgbClr val="FF0000"/>
                  </a:solidFill>
                  <a:latin typeface="Cambria Math" pitchFamily="18" charset="0"/>
                </a:rPr>
                <a:t>Han</a:t>
              </a:r>
              <a:r>
                <a:rPr lang="en-US" sz="2000" dirty="0">
                  <a:latin typeface="Cambria Math" pitchFamily="18" charset="0"/>
                </a:rPr>
                <a:t>)}</a:t>
              </a: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ADA0-3BB4-460A-B7EB-C1A8DEAFE2E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945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58906" y="136525"/>
            <a:ext cx="10515600" cy="1325563"/>
          </a:xfrm>
        </p:spPr>
        <p:txBody>
          <a:bodyPr/>
          <a:lstStyle/>
          <a:p>
            <a:r>
              <a:rPr lang="en-US" dirty="0"/>
              <a:t>Some Graphs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253331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/>
              <a:t>For each example, what are the vertices and what are the edges?</a:t>
            </a:r>
          </a:p>
          <a:p>
            <a:pPr marL="0" indent="0">
              <a:buNone/>
            </a:pPr>
            <a:endParaRPr lang="en-US" sz="400" dirty="0"/>
          </a:p>
          <a:p>
            <a:r>
              <a:rPr lang="en-US" sz="2400" dirty="0"/>
              <a:t>Web pages with links</a:t>
            </a:r>
          </a:p>
          <a:p>
            <a:r>
              <a:rPr lang="en-US" sz="2400" dirty="0"/>
              <a:t>Facebook friends</a:t>
            </a:r>
          </a:p>
          <a:p>
            <a:r>
              <a:rPr lang="en-US" sz="2400" dirty="0"/>
              <a:t>"Input data" for the Kevin Bacon game</a:t>
            </a:r>
          </a:p>
          <a:p>
            <a:r>
              <a:rPr lang="en-US" sz="2400" dirty="0"/>
              <a:t>Methods in a program that call each other</a:t>
            </a:r>
          </a:p>
          <a:p>
            <a:r>
              <a:rPr lang="en-US" sz="2400" dirty="0"/>
              <a:t>Road maps</a:t>
            </a:r>
          </a:p>
          <a:p>
            <a:r>
              <a:rPr lang="en-US" sz="2400" dirty="0"/>
              <a:t>Airline routes</a:t>
            </a:r>
          </a:p>
          <a:p>
            <a:r>
              <a:rPr lang="en-US" sz="2400" dirty="0"/>
              <a:t>Family trees</a:t>
            </a:r>
          </a:p>
          <a:p>
            <a:r>
              <a:rPr lang="en-US" sz="2400" dirty="0"/>
              <a:t>Course pre-requisites</a:t>
            </a:r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ADA0-3BB4-460A-B7EB-C1A8DEAFE2E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297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Scratching the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671" y="1690688"/>
            <a:ext cx="9986682" cy="499334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Graphs are a powerful representation and have been studied deeply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Graph theory is a major branch of research in </a:t>
            </a:r>
            <a:r>
              <a:rPr lang="en-US" dirty="0" err="1"/>
              <a:t>combinatorics</a:t>
            </a:r>
            <a:r>
              <a:rPr lang="en-US" dirty="0"/>
              <a:t> and discrete mathematics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Every branch of computer science involves graph theory to some extent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ADA0-3BB4-460A-B7EB-C1A8DEAFE2E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89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8CF36-041D-4D6E-AE7F-39C331DD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Abstract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1AC15-B814-4CF2-826D-494D19CF6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060" y="1918448"/>
            <a:ext cx="9556794" cy="4329952"/>
          </a:xfrm>
        </p:spPr>
        <p:txBody>
          <a:bodyPr/>
          <a:lstStyle/>
          <a:p>
            <a:r>
              <a:rPr lang="en-AU" dirty="0"/>
              <a:t>It’s  an another data structure</a:t>
            </a:r>
          </a:p>
          <a:p>
            <a:r>
              <a:rPr lang="en-AU" dirty="0"/>
              <a:t>It’s a collection of data whose representation is hidden. </a:t>
            </a:r>
          </a:p>
          <a:p>
            <a:r>
              <a:rPr lang="en-AU" dirty="0"/>
              <a:t>It only defines the operations for manipulating data but not how that structure is implemented. </a:t>
            </a:r>
          </a:p>
          <a:p>
            <a:r>
              <a:rPr lang="en-AU" dirty="0"/>
              <a:t>E.g. stacks, queues.</a:t>
            </a:r>
          </a:p>
          <a:p>
            <a:r>
              <a:rPr lang="en-AU" dirty="0"/>
              <a:t>Stack can be done with an array OR with a linked list.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048D02C-DDC1-4EC0-8DAC-A56DE02595DC}"/>
                  </a:ext>
                </a:extLst>
              </p14:cNvPr>
              <p14:cNvContentPartPr/>
              <p14:nvPr/>
            </p14:nvContentPartPr>
            <p14:xfrm>
              <a:off x="884815" y="157061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048D02C-DDC1-4EC0-8DAC-A56DE02595D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6175" y="1561615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7EA4679-C0B4-4FAC-A4DF-BB45B90313AD}"/>
                  </a:ext>
                </a:extLst>
              </p14:cNvPr>
              <p14:cNvContentPartPr/>
              <p14:nvPr/>
            </p14:nvContentPartPr>
            <p14:xfrm>
              <a:off x="3317335" y="3124015"/>
              <a:ext cx="6120" cy="14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7EA4679-C0B4-4FAC-A4DF-BB45B90313A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08335" y="3115015"/>
                <a:ext cx="23760" cy="1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CA17F014-1782-45BE-8943-3571C1BD22E4}"/>
                  </a:ext>
                </a:extLst>
              </p14:cNvPr>
              <p14:cNvContentPartPr/>
              <p14:nvPr/>
            </p14:nvContentPartPr>
            <p14:xfrm>
              <a:off x="2971735" y="3182335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CA17F014-1782-45BE-8943-3571C1BD22E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62735" y="3173695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6088EF9-14E3-41F4-AFCA-69C193989EE7}"/>
                  </a:ext>
                </a:extLst>
              </p14:cNvPr>
              <p14:cNvContentPartPr/>
              <p14:nvPr/>
            </p14:nvContentPartPr>
            <p14:xfrm>
              <a:off x="1811095" y="3780295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6088EF9-14E3-41F4-AFCA-69C193989EE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02095" y="3771655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32309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-115889"/>
            <a:ext cx="10515600" cy="1325563"/>
          </a:xfrm>
        </p:spPr>
        <p:txBody>
          <a:bodyPr/>
          <a:lstStyle/>
          <a:p>
            <a:r>
              <a:rPr lang="en-US"/>
              <a:t>Undirected Graphs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86994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In </a:t>
            </a:r>
            <a:r>
              <a:rPr lang="en-US" dirty="0">
                <a:solidFill>
                  <a:schemeClr val="accent2"/>
                </a:solidFill>
              </a:rPr>
              <a:t>undirected graphs</a:t>
            </a:r>
            <a:r>
              <a:rPr lang="en-US" dirty="0"/>
              <a:t>, edges have no specific direction</a:t>
            </a:r>
          </a:p>
          <a:p>
            <a:r>
              <a:rPr lang="en-US" sz="2400" dirty="0"/>
              <a:t>Edges are always "two-way"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Thus,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(u, v) </a:t>
            </a:r>
            <a:r>
              <a:rPr lang="en-US" dirty="0">
                <a:latin typeface="Cambria Math"/>
                <a:ea typeface="Cambria Math"/>
              </a:rPr>
              <a:t>∊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 E </a:t>
            </a:r>
            <a:r>
              <a:rPr lang="en-US" dirty="0"/>
              <a:t>implies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(v, u) ∊ E</a:t>
            </a:r>
            <a:r>
              <a:rPr lang="en-US" dirty="0"/>
              <a:t>. </a:t>
            </a:r>
          </a:p>
          <a:p>
            <a:r>
              <a:rPr lang="en-US" sz="2600" dirty="0"/>
              <a:t>Only one of these edges needs to be in the set</a:t>
            </a:r>
          </a:p>
          <a:p>
            <a:r>
              <a:rPr lang="en-US" sz="2600" dirty="0"/>
              <a:t>The other is implicit, so normalize how you check for it</a:t>
            </a:r>
          </a:p>
          <a:p>
            <a:pPr marL="57150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dirty="0">
                <a:solidFill>
                  <a:schemeClr val="accent2"/>
                </a:solidFill>
              </a:rPr>
              <a:t>Degree</a:t>
            </a:r>
            <a:r>
              <a:rPr lang="en-US" dirty="0"/>
              <a:t> of a vertex: number of edges containing that vertex</a:t>
            </a:r>
          </a:p>
          <a:p>
            <a:r>
              <a:rPr lang="en-US" sz="2400" dirty="0"/>
              <a:t>Put another way: the number of adjacent vertices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ADA0-3BB4-460A-B7EB-C1A8DEAFE2E2}" type="slidenum">
              <a:rPr lang="en-US" smtClean="0"/>
              <a:pPr/>
              <a:t>30</a:t>
            </a:fld>
            <a:endParaRPr lang="en-US"/>
          </a:p>
        </p:txBody>
      </p:sp>
      <p:grpSp>
        <p:nvGrpSpPr>
          <p:cNvPr id="25606" name="Group 8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444899" y="1233487"/>
            <a:ext cx="2898775" cy="1817688"/>
            <a:chOff x="1838" y="1257"/>
            <a:chExt cx="1826" cy="1145"/>
          </a:xfrm>
        </p:grpSpPr>
        <p:sp>
          <p:nvSpPr>
            <p:cNvPr id="25608" name="Oval 68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056" y="1795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5609" name="Text Box 6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838" y="1603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0000"/>
                  </a:solidFill>
                </a:rPr>
                <a:t>A</a:t>
              </a:r>
              <a:endParaRPr lang="en-US" sz="2000"/>
            </a:p>
          </p:txBody>
        </p:sp>
        <p:sp>
          <p:nvSpPr>
            <p:cNvPr id="25610" name="Oval 70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772" y="2082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5611" name="Text Box 71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934" y="2150"/>
              <a:ext cx="20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8000"/>
                  </a:solidFill>
                </a:rPr>
                <a:t>B</a:t>
              </a:r>
              <a:endParaRPr lang="en-US" sz="2000"/>
            </a:p>
          </p:txBody>
        </p:sp>
        <p:sp>
          <p:nvSpPr>
            <p:cNvPr id="25612" name="Oval 72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312" y="1651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25613" name="Text Box 73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462" y="1699"/>
              <a:ext cx="20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FF"/>
                  </a:solidFill>
                </a:rPr>
                <a:t>C</a:t>
              </a:r>
              <a:endParaRPr lang="en-US" sz="2000"/>
            </a:p>
          </p:txBody>
        </p:sp>
        <p:cxnSp>
          <p:nvCxnSpPr>
            <p:cNvPr id="25614" name="AutoShape 74"/>
            <p:cNvCxnSpPr>
              <a:cxnSpLocks noChangeShapeType="1"/>
              <a:stCxn id="25612" idx="3"/>
              <a:endCxn id="25610" idx="6"/>
            </p:cNvCxnSpPr>
            <p:nvPr>
              <p:custDataLst>
                <p:tags r:id="rId11"/>
              </p:custDataLst>
            </p:nvPr>
          </p:nvCxnSpPr>
          <p:spPr bwMode="auto">
            <a:xfrm flipH="1">
              <a:off x="2961" y="1814"/>
              <a:ext cx="377" cy="3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15" name="AutoShape 75"/>
            <p:cNvCxnSpPr>
              <a:cxnSpLocks noChangeShapeType="1"/>
              <a:stCxn id="25610" idx="2"/>
              <a:endCxn id="25608" idx="5"/>
            </p:cNvCxnSpPr>
            <p:nvPr>
              <p:custDataLst>
                <p:tags r:id="rId12"/>
              </p:custDataLst>
            </p:nvPr>
          </p:nvCxnSpPr>
          <p:spPr bwMode="auto">
            <a:xfrm flipH="1" flipV="1">
              <a:off x="2210" y="1958"/>
              <a:ext cx="553" cy="2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5616" name="Oval 77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646" y="1459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cxnSp>
          <p:nvCxnSpPr>
            <p:cNvPr id="25617" name="AutoShape 78"/>
            <p:cNvCxnSpPr>
              <a:cxnSpLocks noChangeShapeType="1"/>
              <a:stCxn id="25612" idx="1"/>
            </p:cNvCxnSpPr>
            <p:nvPr>
              <p:custDataLst>
                <p:tags r:id="rId14"/>
              </p:custDataLst>
            </p:nvPr>
          </p:nvCxnSpPr>
          <p:spPr bwMode="auto">
            <a:xfrm flipH="1" flipV="1">
              <a:off x="2838" y="1553"/>
              <a:ext cx="500" cy="11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5618" name="Text Box 79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742" y="1257"/>
              <a:ext cx="21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00FF"/>
                  </a:solidFill>
                </a:rPr>
                <a:t>D</a:t>
              </a:r>
            </a:p>
          </p:txBody>
        </p:sp>
      </p:grpSp>
      <p:cxnSp>
        <p:nvCxnSpPr>
          <p:cNvPr id="25607" name="Straight Connector 21"/>
          <p:cNvCxnSpPr>
            <a:cxnSpLocks noChangeShapeType="1"/>
            <a:stCxn id="25608" idx="6"/>
            <a:endCxn id="25612" idx="2"/>
          </p:cNvCxnSpPr>
          <p:nvPr>
            <p:custDataLst>
              <p:tags r:id="rId4"/>
            </p:custDataLst>
          </p:nvPr>
        </p:nvCxnSpPr>
        <p:spPr bwMode="auto">
          <a:xfrm flipV="1">
            <a:off x="8076723" y="2001837"/>
            <a:ext cx="170815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4259629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-136023"/>
            <a:ext cx="10515600" cy="1325563"/>
          </a:xfrm>
        </p:spPr>
        <p:txBody>
          <a:bodyPr/>
          <a:lstStyle/>
          <a:p>
            <a:r>
              <a:rPr lang="en-US" dirty="0"/>
              <a:t>Directed Graphs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031641" y="869950"/>
            <a:ext cx="8672995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In </a:t>
            </a:r>
            <a:r>
              <a:rPr lang="en-US" sz="2400" dirty="0">
                <a:solidFill>
                  <a:schemeClr val="accent2"/>
                </a:solidFill>
              </a:rPr>
              <a:t>directed graphs </a:t>
            </a:r>
            <a:r>
              <a:rPr lang="en-US" sz="2400" dirty="0"/>
              <a:t>(or </a:t>
            </a:r>
            <a:r>
              <a:rPr lang="en-US" sz="2400" dirty="0">
                <a:solidFill>
                  <a:schemeClr val="accent2"/>
                </a:solidFill>
              </a:rPr>
              <a:t>digraphs</a:t>
            </a:r>
            <a:r>
              <a:rPr lang="en-US" sz="2400" dirty="0"/>
              <a:t>), edges have direction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Thus,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(u, v) ∊</a:t>
            </a:r>
            <a:r>
              <a:rPr lang="en-US" sz="2400" dirty="0">
                <a:latin typeface="Cambria Math" pitchFamily="18" charset="0"/>
                <a:ea typeface="Cambria Math" pitchFamily="18" charset="0"/>
                <a:sym typeface="Symbol" pitchFamily="18" charset="2"/>
              </a:rPr>
              <a:t> E </a:t>
            </a:r>
            <a:r>
              <a:rPr lang="en-US" sz="2400" dirty="0">
                <a:sym typeface="Symbol" pitchFamily="18" charset="2"/>
              </a:rPr>
              <a:t>does not imply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(v, u) ∊</a:t>
            </a:r>
            <a:r>
              <a:rPr lang="en-US" sz="2400" dirty="0">
                <a:latin typeface="Cambria Math" pitchFamily="18" charset="0"/>
                <a:ea typeface="Cambria Math" pitchFamily="18" charset="0"/>
                <a:sym typeface="Symbol" pitchFamily="18" charset="2"/>
              </a:rPr>
              <a:t> E</a:t>
            </a:r>
            <a:r>
              <a:rPr lang="en-US" sz="2400" dirty="0">
                <a:sym typeface="Symbol" pitchFamily="18" charset="2"/>
              </a:rPr>
              <a:t>. </a:t>
            </a:r>
          </a:p>
          <a:p>
            <a:pPr marL="0" indent="0">
              <a:buNone/>
            </a:pPr>
            <a:endParaRPr lang="en-US" sz="10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itchFamily="18" charset="2"/>
              </a:rPr>
              <a:t>Let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(u, v) </a:t>
            </a:r>
            <a:r>
              <a:rPr lang="en-US" sz="2400" dirty="0">
                <a:latin typeface="Cambria Math" pitchFamily="18" charset="0"/>
                <a:ea typeface="Cambria Math" pitchFamily="18" charset="0"/>
                <a:sym typeface="Symbol" pitchFamily="18" charset="2"/>
              </a:rPr>
              <a:t> E </a:t>
            </a:r>
            <a:r>
              <a:rPr lang="en-US" sz="2400" dirty="0">
                <a:sym typeface="Symbol" pitchFamily="18" charset="2"/>
              </a:rPr>
              <a:t>mean </a:t>
            </a:r>
            <a:r>
              <a:rPr lang="en-US" sz="2400" dirty="0">
                <a:latin typeface="Cambria Math" pitchFamily="18" charset="0"/>
                <a:ea typeface="Cambria Math" pitchFamily="18" charset="0"/>
                <a:sym typeface="Symbol" pitchFamily="18" charset="2"/>
              </a:rPr>
              <a:t>u → v </a:t>
            </a:r>
          </a:p>
          <a:p>
            <a:r>
              <a:rPr lang="en-US" sz="2400" dirty="0">
                <a:sym typeface="Symbol" pitchFamily="18" charset="2"/>
              </a:rPr>
              <a:t>Call </a:t>
            </a:r>
            <a:r>
              <a:rPr lang="en-US" sz="2400" dirty="0">
                <a:latin typeface="Cambria Math" pitchFamily="18" charset="0"/>
                <a:ea typeface="Cambria Math" pitchFamily="18" charset="0"/>
                <a:sym typeface="Symbol" pitchFamily="18" charset="2"/>
              </a:rPr>
              <a:t>u</a:t>
            </a:r>
            <a:r>
              <a:rPr lang="en-US" sz="2400" dirty="0">
                <a:sym typeface="Symbol" pitchFamily="18" charset="2"/>
              </a:rPr>
              <a:t> the </a:t>
            </a:r>
            <a:r>
              <a:rPr lang="en-US" sz="2400" dirty="0">
                <a:solidFill>
                  <a:schemeClr val="accent2"/>
                </a:solidFill>
                <a:sym typeface="Symbol" pitchFamily="18" charset="2"/>
              </a:rPr>
              <a:t>source</a:t>
            </a:r>
            <a:r>
              <a:rPr lang="en-US" sz="2400" dirty="0">
                <a:sym typeface="Symbol" pitchFamily="18" charset="2"/>
              </a:rPr>
              <a:t> and </a:t>
            </a:r>
            <a:r>
              <a:rPr lang="en-US" sz="2400" dirty="0">
                <a:latin typeface="Cambria Math" pitchFamily="18" charset="0"/>
                <a:ea typeface="Cambria Math" pitchFamily="18" charset="0"/>
                <a:sym typeface="Symbol" pitchFamily="18" charset="2"/>
              </a:rPr>
              <a:t>v</a:t>
            </a:r>
            <a:r>
              <a:rPr lang="en-US" sz="2400" dirty="0">
                <a:sym typeface="Symbol" pitchFamily="18" charset="2"/>
              </a:rPr>
              <a:t> the </a:t>
            </a:r>
            <a:r>
              <a:rPr lang="en-US" sz="2400" dirty="0">
                <a:solidFill>
                  <a:schemeClr val="accent2"/>
                </a:solidFill>
                <a:sym typeface="Symbol" pitchFamily="18" charset="2"/>
              </a:rPr>
              <a:t>destination</a:t>
            </a:r>
          </a:p>
          <a:p>
            <a:r>
              <a:rPr lang="en-US" sz="2400" dirty="0">
                <a:solidFill>
                  <a:schemeClr val="accent2"/>
                </a:solidFill>
                <a:sym typeface="Symbol" pitchFamily="18" charset="2"/>
              </a:rPr>
              <a:t>In-Degree</a:t>
            </a:r>
            <a:r>
              <a:rPr lang="en-US" sz="2400" dirty="0">
                <a:sym typeface="Symbol" pitchFamily="18" charset="2"/>
              </a:rPr>
              <a:t> of a vertex: number of in-bound edges (edges where the vertex is the destination)</a:t>
            </a:r>
          </a:p>
          <a:p>
            <a:r>
              <a:rPr lang="en-US" sz="2400" dirty="0">
                <a:solidFill>
                  <a:schemeClr val="accent2"/>
                </a:solidFill>
                <a:sym typeface="Symbol" pitchFamily="18" charset="2"/>
              </a:rPr>
              <a:t>Out-Degree</a:t>
            </a:r>
            <a:r>
              <a:rPr lang="en-US" sz="2400" dirty="0">
                <a:sym typeface="Symbol" pitchFamily="18" charset="2"/>
              </a:rPr>
              <a:t> of a vertex: number of out-bound edges (edges where the vertex is the source)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ADA0-3BB4-460A-B7EB-C1A8DEAFE2E2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2190867" y="1289768"/>
            <a:ext cx="7513769" cy="1528382"/>
            <a:chOff x="533400" y="1341743"/>
            <a:chExt cx="7513769" cy="1528382"/>
          </a:xfrm>
        </p:grpSpPr>
        <p:sp>
          <p:nvSpPr>
            <p:cNvPr id="27654" name="Text Box 4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825081" y="1889043"/>
              <a:ext cx="40908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/>
                <a:t>or</a:t>
              </a:r>
            </a:p>
          </p:txBody>
        </p:sp>
        <p:grpSp>
          <p:nvGrpSpPr>
            <p:cNvPr id="23" name="Group 22"/>
            <p:cNvGrpSpPr/>
            <p:nvPr>
              <p:custDataLst>
                <p:tags r:id="rId4"/>
              </p:custDataLst>
            </p:nvPr>
          </p:nvGrpSpPr>
          <p:grpSpPr>
            <a:xfrm>
              <a:off x="533400" y="1471901"/>
              <a:ext cx="2919847" cy="1268067"/>
              <a:chOff x="533400" y="1415934"/>
              <a:chExt cx="2919847" cy="1268067"/>
            </a:xfrm>
          </p:grpSpPr>
          <p:sp>
            <p:nvSpPr>
              <p:cNvPr id="27668" name="Oval 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882270" y="1967934"/>
                <a:ext cx="288058" cy="276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27669" name="Text Box 9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533400" y="1673534"/>
                <a:ext cx="33374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rgbClr val="FF0000"/>
                    </a:solidFill>
                  </a:rPr>
                  <a:t>A</a:t>
                </a:r>
                <a:endParaRPr lang="en-US" sz="2000"/>
              </a:p>
            </p:txBody>
          </p:sp>
          <p:sp>
            <p:nvSpPr>
              <p:cNvPr id="27670" name="Oval 10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028102" y="2408001"/>
                <a:ext cx="288058" cy="276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27671" name="Text Box 11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287354" y="1967934"/>
                <a:ext cx="32412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08000"/>
                    </a:solidFill>
                  </a:rPr>
                  <a:t>B</a:t>
                </a:r>
                <a:endParaRPr lang="en-US" sz="2000" dirty="0"/>
              </a:p>
            </p:txBody>
          </p:sp>
          <p:sp>
            <p:nvSpPr>
              <p:cNvPr id="27672" name="Oval 12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892276" y="1747134"/>
                <a:ext cx="288058" cy="276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27673" name="Text Box 13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132325" y="1820734"/>
                <a:ext cx="32092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rgbClr val="0000FF"/>
                    </a:solidFill>
                  </a:rPr>
                  <a:t>C</a:t>
                </a:r>
                <a:endParaRPr lang="en-US" sz="2000"/>
              </a:p>
            </p:txBody>
          </p:sp>
          <p:cxnSp>
            <p:nvCxnSpPr>
              <p:cNvPr id="27674" name="AutoShape 14"/>
              <p:cNvCxnSpPr>
                <a:cxnSpLocks noChangeShapeType="1"/>
                <a:stCxn id="27672" idx="4"/>
                <a:endCxn id="27670" idx="6"/>
              </p:cNvCxnSpPr>
              <p:nvPr>
                <p:custDataLst>
                  <p:tags r:id="rId24"/>
                </p:custDataLst>
              </p:nvPr>
            </p:nvCxnSpPr>
            <p:spPr bwMode="auto">
              <a:xfrm rot="5400000">
                <a:off x="2426567" y="1934696"/>
                <a:ext cx="512133" cy="708943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75" name="AutoShape 15"/>
              <p:cNvCxnSpPr>
                <a:cxnSpLocks noChangeShapeType="1"/>
                <a:stCxn id="27670" idx="2"/>
                <a:endCxn id="27668" idx="4"/>
              </p:cNvCxnSpPr>
              <p:nvPr>
                <p:custDataLst>
                  <p:tags r:id="rId25"/>
                </p:custDataLst>
              </p:nvPr>
            </p:nvCxnSpPr>
            <p:spPr bwMode="auto">
              <a:xfrm rot="10800000">
                <a:off x="1026300" y="2253134"/>
                <a:ext cx="992200" cy="292867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76" name="AutoShape 16"/>
              <p:cNvCxnSpPr>
                <a:cxnSpLocks noChangeShapeType="1"/>
                <a:stCxn id="27668" idx="6"/>
                <a:endCxn id="27670" idx="0"/>
              </p:cNvCxnSpPr>
              <p:nvPr>
                <p:custDataLst>
                  <p:tags r:id="rId26"/>
                </p:custDataLst>
              </p:nvPr>
            </p:nvCxnSpPr>
            <p:spPr bwMode="auto">
              <a:xfrm>
                <a:off x="1179931" y="2105934"/>
                <a:ext cx="992200" cy="292867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27677" name="Oval 17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1826461" y="1452734"/>
                <a:ext cx="288058" cy="276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000"/>
              </a:p>
            </p:txBody>
          </p:sp>
          <p:cxnSp>
            <p:nvCxnSpPr>
              <p:cNvPr id="27678" name="AutoShape 18"/>
              <p:cNvCxnSpPr>
                <a:cxnSpLocks noChangeShapeType="1"/>
                <a:stCxn id="27672" idx="1"/>
              </p:cNvCxnSpPr>
              <p:nvPr>
                <p:custDataLst>
                  <p:tags r:id="rId28"/>
                </p:custDataLst>
              </p:nvPr>
            </p:nvCxnSpPr>
            <p:spPr bwMode="auto">
              <a:xfrm rot="5400000" flipH="1">
                <a:off x="2444837" y="1285720"/>
                <a:ext cx="176333" cy="80016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27679" name="Text Box 19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423180" y="1415934"/>
                <a:ext cx="34176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FF00FF"/>
                    </a:solidFill>
                  </a:rPr>
                  <a:t>D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4572000" y="1341743"/>
              <a:ext cx="3475169" cy="1528382"/>
              <a:chOff x="6554004" y="2005393"/>
              <a:chExt cx="3475169" cy="1528382"/>
            </a:xfrm>
          </p:grpSpPr>
          <p:sp>
            <p:nvSpPr>
              <p:cNvPr id="27655" name="Text Box 5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6554004" y="3133665"/>
                <a:ext cx="2076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chemeClr val="accent2"/>
                    </a:solidFill>
                  </a:rPr>
                  <a:t>2 edges here</a:t>
                </a:r>
              </a:p>
            </p:txBody>
          </p:sp>
          <p:sp>
            <p:nvSpPr>
              <p:cNvPr id="27656" name="Line 6"/>
              <p:cNvSpPr>
                <a:spLocks noChangeShapeType="1"/>
              </p:cNvSpPr>
              <p:nvPr>
                <p:custDataLst>
                  <p:tags r:id="rId6"/>
                </p:custDataLst>
              </p:nvPr>
            </p:nvSpPr>
            <p:spPr bwMode="auto">
              <a:xfrm flipV="1">
                <a:off x="8031851" y="3047537"/>
                <a:ext cx="76200" cy="15240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8" name="Oval 20"/>
              <p:cNvSpPr>
                <a:spLocks noChangeAspect="1"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7476226" y="2590337"/>
                <a:ext cx="285750" cy="28575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27659" name="Text Box 21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7130151" y="2285537"/>
                <a:ext cx="33374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A</a:t>
                </a:r>
                <a:endParaRPr lang="en-US" sz="2000" dirty="0"/>
              </a:p>
            </p:txBody>
          </p:sp>
          <p:sp>
            <p:nvSpPr>
              <p:cNvPr id="27660" name="Oval 22"/>
              <p:cNvSpPr>
                <a:spLocks noChangeAspect="1"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8612876" y="3045950"/>
                <a:ext cx="285750" cy="28575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27661" name="Text Box 23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8779811" y="2613908"/>
                <a:ext cx="32412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08000"/>
                    </a:solidFill>
                  </a:rPr>
                  <a:t>B</a:t>
                </a:r>
                <a:endParaRPr lang="en-US" sz="2000" dirty="0"/>
              </a:p>
            </p:txBody>
          </p:sp>
          <p:sp>
            <p:nvSpPr>
              <p:cNvPr id="27662" name="Oval 24"/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9470126" y="2361737"/>
                <a:ext cx="285750" cy="28575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27663" name="Text Box 25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9708251" y="2437937"/>
                <a:ext cx="32092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rgbClr val="0000FF"/>
                    </a:solidFill>
                  </a:rPr>
                  <a:t>C</a:t>
                </a:r>
                <a:endParaRPr lang="en-US" sz="2000"/>
              </a:p>
            </p:txBody>
          </p:sp>
          <p:cxnSp>
            <p:nvCxnSpPr>
              <p:cNvPr id="27664" name="AutoShape 26"/>
              <p:cNvCxnSpPr>
                <a:cxnSpLocks noChangeShapeType="1"/>
                <a:stCxn id="27662" idx="4"/>
                <a:endCxn id="27660" idx="6"/>
              </p:cNvCxnSpPr>
              <p:nvPr>
                <p:custDataLst>
                  <p:tags r:id="rId13"/>
                </p:custDataLst>
              </p:nvPr>
            </p:nvCxnSpPr>
            <p:spPr bwMode="auto">
              <a:xfrm rot="5400000">
                <a:off x="8996257" y="2572081"/>
                <a:ext cx="530225" cy="703263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665" name="AutoShape 27"/>
              <p:cNvCxnSpPr>
                <a:cxnSpLocks noChangeShapeType="1"/>
                <a:stCxn id="27660" idx="2"/>
                <a:endCxn id="27658" idx="5"/>
              </p:cNvCxnSpPr>
              <p:nvPr>
                <p:custDataLst>
                  <p:tags r:id="rId14"/>
                </p:custDataLst>
              </p:nvPr>
            </p:nvCxnSpPr>
            <p:spPr bwMode="auto">
              <a:xfrm flipH="1" flipV="1">
                <a:off x="7720129" y="2834240"/>
                <a:ext cx="892747" cy="35458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</p:cxnSp>
          <p:sp>
            <p:nvSpPr>
              <p:cNvPr id="27666" name="Oval 28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8412851" y="2056937"/>
                <a:ext cx="285750" cy="28575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000"/>
              </a:p>
            </p:txBody>
          </p:sp>
          <p:cxnSp>
            <p:nvCxnSpPr>
              <p:cNvPr id="27667" name="AutoShape 29"/>
              <p:cNvCxnSpPr>
                <a:cxnSpLocks noChangeShapeType="1"/>
                <a:stCxn id="27662" idx="1"/>
              </p:cNvCxnSpPr>
              <p:nvPr>
                <p:custDataLst>
                  <p:tags r:id="rId16"/>
                </p:custDataLst>
              </p:nvPr>
            </p:nvCxnSpPr>
            <p:spPr bwMode="auto">
              <a:xfrm rot="5400000" flipH="1">
                <a:off x="9023244" y="1900569"/>
                <a:ext cx="182563" cy="793750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50" name="Text Box 19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7980864" y="2005393"/>
                <a:ext cx="34176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FF00FF"/>
                    </a:solidFill>
                  </a:rPr>
                  <a:t>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30378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78C27-81FB-6655-7ED7-7F13CD08E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377" y="2418043"/>
            <a:ext cx="10515600" cy="1325563"/>
          </a:xfrm>
        </p:spPr>
        <p:txBody>
          <a:bodyPr/>
          <a:lstStyle/>
          <a:p>
            <a:r>
              <a:rPr lang="en-US" dirty="0"/>
              <a:t>Graph Data structure</a:t>
            </a:r>
          </a:p>
        </p:txBody>
      </p:sp>
    </p:spTree>
    <p:extLst>
      <p:ext uri="{BB962C8B-B14F-4D97-AF65-F5344CB8AC3E}">
        <p14:creationId xmlns:p14="http://schemas.microsoft.com/office/powerpoint/2010/main" val="9084381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Adjacency Matrix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 each node a number from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0</a:t>
            </a:r>
            <a:r>
              <a:rPr lang="en-US" dirty="0"/>
              <a:t> to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|V|-1</a:t>
            </a:r>
          </a:p>
          <a:p>
            <a:pPr marL="0" indent="0">
              <a:buNone/>
            </a:pPr>
            <a:r>
              <a:rPr lang="en-US" dirty="0"/>
              <a:t>A |V| x |V| matrix of Booleans (or 0 vs. 1)</a:t>
            </a:r>
          </a:p>
          <a:p>
            <a:pPr marL="514350" indent="-457200"/>
            <a:r>
              <a:rPr lang="en-US" dirty="0"/>
              <a:t>Then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M[u][v] == true</a:t>
            </a:r>
            <a:r>
              <a:rPr lang="en-US" dirty="0"/>
              <a:t> means there is an edge from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u</a:t>
            </a:r>
            <a:r>
              <a:rPr lang="en-US" dirty="0"/>
              <a:t> to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v</a:t>
            </a:r>
          </a:p>
          <a:p>
            <a:pPr lvl="1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ADA0-3BB4-460A-B7EB-C1A8DEAFE2E2}" type="slidenum">
              <a:rPr lang="en-US" smtClean="0"/>
              <a:pPr/>
              <a:t>33</a:t>
            </a:fld>
            <a:endParaRPr lang="en-US"/>
          </a:p>
        </p:txBody>
      </p:sp>
      <p:grpSp>
        <p:nvGrpSpPr>
          <p:cNvPr id="72724" name="Group 42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566988" y="3290890"/>
            <a:ext cx="2886075" cy="1787525"/>
            <a:chOff x="536" y="1747"/>
            <a:chExt cx="1818" cy="1126"/>
          </a:xfrm>
        </p:grpSpPr>
        <p:sp>
          <p:nvSpPr>
            <p:cNvPr id="72741" name="Oval 30"/>
            <p:cNvSpPr>
              <a:spLocks noChangeAspect="1"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754" y="2285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42" name="Text Box 31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36" y="2093"/>
              <a:ext cx="20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A</a:t>
              </a:r>
              <a:endParaRPr lang="en-US"/>
            </a:p>
          </p:txBody>
        </p:sp>
        <p:sp>
          <p:nvSpPr>
            <p:cNvPr id="72743" name="Oval 32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470" y="2572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44" name="Text Box 33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632" y="2640"/>
              <a:ext cx="19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8000"/>
                  </a:solidFill>
                </a:rPr>
                <a:t>B</a:t>
              </a:r>
              <a:endParaRPr lang="en-US"/>
            </a:p>
          </p:txBody>
        </p:sp>
        <p:sp>
          <p:nvSpPr>
            <p:cNvPr id="72745" name="Oval 34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010" y="2141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2746" name="Text Box 35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160" y="2189"/>
              <a:ext cx="19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C</a:t>
              </a:r>
              <a:endParaRPr lang="en-US"/>
            </a:p>
          </p:txBody>
        </p:sp>
        <p:cxnSp>
          <p:nvCxnSpPr>
            <p:cNvPr id="72747" name="AutoShape 36"/>
            <p:cNvCxnSpPr>
              <a:cxnSpLocks noChangeShapeType="1"/>
              <a:stCxn id="72745" idx="4"/>
              <a:endCxn id="72743" idx="6"/>
            </p:cNvCxnSpPr>
            <p:nvPr>
              <p:custDataLst>
                <p:tags r:id="rId9"/>
              </p:custDataLst>
            </p:nvPr>
          </p:nvCxnSpPr>
          <p:spPr bwMode="auto">
            <a:xfrm rot="5400000">
              <a:off x="1712" y="2273"/>
              <a:ext cx="334" cy="443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72748" name="AutoShape 37"/>
            <p:cNvCxnSpPr>
              <a:cxnSpLocks noChangeShapeType="1"/>
              <a:stCxn id="72743" idx="2"/>
              <a:endCxn id="72741" idx="4"/>
            </p:cNvCxnSpPr>
            <p:nvPr>
              <p:custDataLst>
                <p:tags r:id="rId10"/>
              </p:custDataLst>
            </p:nvPr>
          </p:nvCxnSpPr>
          <p:spPr bwMode="auto">
            <a:xfrm rot="10800000">
              <a:off x="844" y="2471"/>
              <a:ext cx="620" cy="19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72749" name="AutoShape 38"/>
            <p:cNvCxnSpPr>
              <a:cxnSpLocks noChangeShapeType="1"/>
              <a:stCxn id="72741" idx="6"/>
              <a:endCxn id="72743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940" y="2375"/>
              <a:ext cx="620" cy="19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72750" name="Oval 39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344" y="1949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72751" name="AutoShape 40"/>
            <p:cNvCxnSpPr>
              <a:cxnSpLocks noChangeShapeType="1"/>
              <a:stCxn id="72745" idx="1"/>
            </p:cNvCxnSpPr>
            <p:nvPr>
              <p:custDataLst>
                <p:tags r:id="rId13"/>
              </p:custDataLst>
            </p:nvPr>
          </p:nvCxnSpPr>
          <p:spPr bwMode="auto">
            <a:xfrm rot="5400000" flipH="1">
              <a:off x="1728" y="1851"/>
              <a:ext cx="115" cy="50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72752" name="Text Box 41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440" y="1747"/>
              <a:ext cx="20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FF"/>
                  </a:solidFill>
                </a:rPr>
                <a:t>D</a:t>
              </a:r>
            </a:p>
          </p:txBody>
        </p:sp>
      </p:grpSp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899108"/>
              </p:ext>
            </p:extLst>
          </p:nvPr>
        </p:nvGraphicFramePr>
        <p:xfrm>
          <a:off x="6553200" y="3124200"/>
          <a:ext cx="3200400" cy="2743200"/>
        </p:xfrm>
        <a:graphic>
          <a:graphicData uri="http://schemas.openxmlformats.org/drawingml/2006/table">
            <a:tbl>
              <a:tblPr firstRow="1" firstCol="1">
                <a:tableStyleId>{2D5ABB26-0587-4C30-8999-92F81FD0307C}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011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 marT="91440" marB="9144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B</a:t>
                      </a:r>
                    </a:p>
                  </a:txBody>
                  <a:tcPr marT="91440" marB="9144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 marT="91440" marB="9144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66"/>
                          </a:solidFill>
                        </a:rPr>
                        <a:t>D</a:t>
                      </a:r>
                    </a:p>
                  </a:txBody>
                  <a:tcPr marT="91440" marB="9144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 marT="91440" marB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B</a:t>
                      </a:r>
                    </a:p>
                  </a:txBody>
                  <a:tcPr marT="91440" marB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 marT="91440" marB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66"/>
                          </a:solidFill>
                        </a:rPr>
                        <a:t>D</a:t>
                      </a:r>
                    </a:p>
                  </a:txBody>
                  <a:tcPr marT="91440" marB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 marT="91440" marB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2797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Adjacency List</a:t>
            </a:r>
          </a:p>
        </p:txBody>
      </p:sp>
      <p:sp>
        <p:nvSpPr>
          <p:cNvPr id="50" name="Content Placeholder 4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 each node a number from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0</a:t>
            </a:r>
            <a:r>
              <a:rPr lang="en-US" dirty="0"/>
              <a:t> to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|V|-1</a:t>
            </a:r>
          </a:p>
          <a:p>
            <a:r>
              <a:rPr lang="en-US" dirty="0">
                <a:cs typeface="Courier New" pitchFamily="49" charset="0"/>
              </a:rPr>
              <a:t>An array of length </a:t>
            </a:r>
            <a:r>
              <a:rPr lang="en-US" dirty="0">
                <a:latin typeface="Cambria Math" pitchFamily="18" charset="0"/>
                <a:cs typeface="Courier New" pitchFamily="49" charset="0"/>
              </a:rPr>
              <a:t>|V|</a:t>
            </a:r>
            <a:r>
              <a:rPr lang="en-US" dirty="0">
                <a:cs typeface="Courier New" pitchFamily="49" charset="0"/>
              </a:rPr>
              <a:t> in which each entry stores a list of all adjacent vertices (e.g., linked list)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ADA0-3BB4-460A-B7EB-C1A8DEAFE2E2}" type="slidenum">
              <a:rPr lang="en-US" smtClean="0"/>
              <a:pPr/>
              <a:t>34</a:t>
            </a:fld>
            <a:endParaRPr lang="en-US"/>
          </a:p>
        </p:txBody>
      </p:sp>
      <p:grpSp>
        <p:nvGrpSpPr>
          <p:cNvPr id="7" name="Group 3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706688" y="3138487"/>
            <a:ext cx="2898775" cy="1817688"/>
            <a:chOff x="536" y="1747"/>
            <a:chExt cx="1826" cy="1145"/>
          </a:xfrm>
        </p:grpSpPr>
        <p:sp>
          <p:nvSpPr>
            <p:cNvPr id="8" name="Oval 34"/>
            <p:cNvSpPr>
              <a:spLocks noChangeAspect="1"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54" y="2285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" name="Text Box 35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536" y="2093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endParaRPr lang="en-US" sz="2000" dirty="0"/>
            </a:p>
          </p:txBody>
        </p:sp>
        <p:sp>
          <p:nvSpPr>
            <p:cNvPr id="10" name="Oval 36"/>
            <p:cNvSpPr>
              <a:spLocks noChangeAspect="1"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470" y="2572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1" name="Text Box 37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632" y="2640"/>
              <a:ext cx="20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8000"/>
                  </a:solidFill>
                </a:rPr>
                <a:t>B</a:t>
              </a:r>
              <a:endParaRPr lang="en-US" sz="2000" dirty="0"/>
            </a:p>
          </p:txBody>
        </p:sp>
        <p:sp>
          <p:nvSpPr>
            <p:cNvPr id="12" name="Oval 38"/>
            <p:cNvSpPr>
              <a:spLocks noChangeAspect="1"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010" y="2141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dirty="0"/>
            </a:p>
          </p:txBody>
        </p:sp>
        <p:sp>
          <p:nvSpPr>
            <p:cNvPr id="13" name="Text Box 39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2160" y="2189"/>
              <a:ext cx="20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00FF"/>
                  </a:solidFill>
                </a:rPr>
                <a:t>C</a:t>
              </a:r>
              <a:endParaRPr lang="en-US" sz="2000" dirty="0"/>
            </a:p>
          </p:txBody>
        </p:sp>
        <p:cxnSp>
          <p:nvCxnSpPr>
            <p:cNvPr id="14" name="AutoShape 40"/>
            <p:cNvCxnSpPr>
              <a:cxnSpLocks noChangeShapeType="1"/>
              <a:stCxn id="12" idx="4"/>
              <a:endCxn id="10" idx="6"/>
            </p:cNvCxnSpPr>
            <p:nvPr>
              <p:custDataLst>
                <p:tags r:id="rId32"/>
              </p:custDataLst>
            </p:nvPr>
          </p:nvCxnSpPr>
          <p:spPr bwMode="auto">
            <a:xfrm rot="5400000">
              <a:off x="1712" y="2273"/>
              <a:ext cx="334" cy="443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5" name="AutoShape 41"/>
            <p:cNvCxnSpPr>
              <a:cxnSpLocks noChangeShapeType="1"/>
              <a:stCxn id="10" idx="2"/>
              <a:endCxn id="8" idx="4"/>
            </p:cNvCxnSpPr>
            <p:nvPr>
              <p:custDataLst>
                <p:tags r:id="rId33"/>
              </p:custDataLst>
            </p:nvPr>
          </p:nvCxnSpPr>
          <p:spPr bwMode="auto">
            <a:xfrm rot="10800000">
              <a:off x="844" y="2471"/>
              <a:ext cx="620" cy="19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6" name="AutoShape 42"/>
            <p:cNvCxnSpPr>
              <a:cxnSpLocks noChangeShapeType="1"/>
              <a:stCxn id="8" idx="6"/>
              <a:endCxn id="10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940" y="2375"/>
              <a:ext cx="620" cy="19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" name="Oval 43"/>
            <p:cNvSpPr>
              <a:spLocks noChangeAspect="1"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344" y="1949"/>
              <a:ext cx="180" cy="18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dirty="0"/>
            </a:p>
          </p:txBody>
        </p:sp>
        <p:cxnSp>
          <p:nvCxnSpPr>
            <p:cNvPr id="18" name="AutoShape 44"/>
            <p:cNvCxnSpPr>
              <a:cxnSpLocks noChangeShapeType="1"/>
              <a:stCxn id="12" idx="1"/>
            </p:cNvCxnSpPr>
            <p:nvPr>
              <p:custDataLst>
                <p:tags r:id="rId36"/>
              </p:custDataLst>
            </p:nvPr>
          </p:nvCxnSpPr>
          <p:spPr bwMode="auto">
            <a:xfrm rot="5400000" flipH="1">
              <a:off x="1728" y="1851"/>
              <a:ext cx="115" cy="50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9" name="Text Box 45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1440" y="1747"/>
              <a:ext cx="21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FF"/>
                  </a:solidFill>
                </a:rPr>
                <a:t>D</a:t>
              </a:r>
            </a:p>
          </p:txBody>
        </p:sp>
      </p:grpSp>
      <p:sp>
        <p:nvSpPr>
          <p:cNvPr id="64" name="Rectangle 1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439025" y="4593815"/>
            <a:ext cx="804862" cy="658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5" name="Rectangle 1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439025" y="3276601"/>
            <a:ext cx="804862" cy="658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6" name="Text Box 4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968066" y="3405952"/>
            <a:ext cx="3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7" name="Text Box 4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968066" y="4065147"/>
            <a:ext cx="3513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9900"/>
                </a:solidFill>
              </a:rPr>
              <a:t>B</a:t>
            </a:r>
          </a:p>
        </p:txBody>
      </p:sp>
      <p:sp>
        <p:nvSpPr>
          <p:cNvPr id="68" name="Text Box 4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968066" y="4723166"/>
            <a:ext cx="348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69" name="Text Box 4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968066" y="5381979"/>
            <a:ext cx="3738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</a:rPr>
              <a:t>D</a:t>
            </a:r>
          </a:p>
        </p:txBody>
      </p:sp>
      <p:cxnSp>
        <p:nvCxnSpPr>
          <p:cNvPr id="70" name="AutoShape 9"/>
          <p:cNvCxnSpPr>
            <a:cxnSpLocks noChangeShapeType="1"/>
          </p:cNvCxnSpPr>
          <p:nvPr>
            <p:custDataLst>
              <p:tags r:id="rId8"/>
            </p:custDataLst>
          </p:nvPr>
        </p:nvCxnSpPr>
        <p:spPr bwMode="auto">
          <a:xfrm>
            <a:off x="7924800" y="3606006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71" name="Group 70"/>
          <p:cNvGrpSpPr/>
          <p:nvPr/>
        </p:nvGrpSpPr>
        <p:grpSpPr>
          <a:xfrm>
            <a:off x="8458200" y="3453606"/>
            <a:ext cx="609600" cy="304800"/>
            <a:chOff x="6934200" y="3453606"/>
            <a:chExt cx="609600" cy="304800"/>
          </a:xfrm>
        </p:grpSpPr>
        <p:sp>
          <p:nvSpPr>
            <p:cNvPr id="90" name="Rectangle 3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934200" y="3453606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solidFill>
                    <a:srgbClr val="009900"/>
                  </a:solidFill>
                </a:rPr>
                <a:t>B</a:t>
              </a:r>
              <a:r>
                <a:rPr lang="en-US" sz="2000" dirty="0"/>
                <a:t>	</a:t>
              </a:r>
            </a:p>
          </p:txBody>
        </p:sp>
        <p:sp>
          <p:nvSpPr>
            <p:cNvPr id="91" name="Rectangle 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086600" y="3453606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" name="Rectangle 3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239000" y="3453606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/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8458200" y="4112801"/>
            <a:ext cx="609600" cy="304800"/>
            <a:chOff x="7010400" y="4112801"/>
            <a:chExt cx="609600" cy="304800"/>
          </a:xfrm>
        </p:grpSpPr>
        <p:sp>
          <p:nvSpPr>
            <p:cNvPr id="87" name="Rectangle 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10400" y="4112801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dirty="0"/>
                <a:t>	</a:t>
              </a:r>
            </a:p>
          </p:txBody>
        </p:sp>
        <p:sp>
          <p:nvSpPr>
            <p:cNvPr id="88" name="Rectangle 5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162800" y="4112801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89" name="Rectangle 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315200" y="4112801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/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9598378" y="4770820"/>
            <a:ext cx="609600" cy="304800"/>
            <a:chOff x="8153400" y="4770820"/>
            <a:chExt cx="609600" cy="304800"/>
          </a:xfrm>
        </p:grpSpPr>
        <p:sp>
          <p:nvSpPr>
            <p:cNvPr id="84" name="Rectangle 3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8153400" y="477082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solidFill>
                    <a:srgbClr val="009900"/>
                  </a:solidFill>
                </a:rPr>
                <a:t>B</a:t>
              </a:r>
              <a:r>
                <a:rPr lang="en-US" sz="2000" dirty="0"/>
                <a:t>	</a:t>
              </a:r>
            </a:p>
          </p:txBody>
        </p:sp>
        <p:sp>
          <p:nvSpPr>
            <p:cNvPr id="85" name="Rectangle 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8305800" y="4770820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86" name="Rectangle 3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8458200" y="477082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/</a:t>
              </a:r>
            </a:p>
          </p:txBody>
        </p:sp>
      </p:grpSp>
      <p:sp>
        <p:nvSpPr>
          <p:cNvPr id="74" name="Rectangle 18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439025" y="3935796"/>
            <a:ext cx="804862" cy="658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75" name="Rectangle 18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439025" y="5252628"/>
            <a:ext cx="804862" cy="658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dirty="0"/>
              <a:t>/</a:t>
            </a:r>
          </a:p>
        </p:txBody>
      </p:sp>
      <p:cxnSp>
        <p:nvCxnSpPr>
          <p:cNvPr id="76" name="AutoShape 9"/>
          <p:cNvCxnSpPr>
            <a:cxnSpLocks noChangeShapeType="1"/>
          </p:cNvCxnSpPr>
          <p:nvPr>
            <p:custDataLst>
              <p:tags r:id="rId11"/>
            </p:custDataLst>
          </p:nvPr>
        </p:nvCxnSpPr>
        <p:spPr bwMode="auto">
          <a:xfrm>
            <a:off x="7924800" y="4922426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7" name="AutoShape 9"/>
          <p:cNvCxnSpPr>
            <a:cxnSpLocks noChangeShapeType="1"/>
          </p:cNvCxnSpPr>
          <p:nvPr>
            <p:custDataLst>
              <p:tags r:id="rId12"/>
            </p:custDataLst>
          </p:nvPr>
        </p:nvCxnSpPr>
        <p:spPr bwMode="auto">
          <a:xfrm>
            <a:off x="7924800" y="4265201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78" name="Group 77"/>
          <p:cNvGrpSpPr/>
          <p:nvPr/>
        </p:nvGrpSpPr>
        <p:grpSpPr>
          <a:xfrm>
            <a:off x="8458200" y="4770820"/>
            <a:ext cx="1143000" cy="304800"/>
            <a:chOff x="6934200" y="4770820"/>
            <a:chExt cx="1143000" cy="304800"/>
          </a:xfrm>
        </p:grpSpPr>
        <p:grpSp>
          <p:nvGrpSpPr>
            <p:cNvPr id="79" name="Group 78"/>
            <p:cNvGrpSpPr/>
            <p:nvPr/>
          </p:nvGrpSpPr>
          <p:grpSpPr>
            <a:xfrm>
              <a:off x="6934200" y="4770820"/>
              <a:ext cx="609600" cy="304800"/>
              <a:chOff x="7086600" y="4770820"/>
              <a:chExt cx="609600" cy="304800"/>
            </a:xfrm>
          </p:grpSpPr>
          <p:sp>
            <p:nvSpPr>
              <p:cNvPr id="81" name="Rectangle 3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7086600" y="4770820"/>
                <a:ext cx="304800" cy="3048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dirty="0">
                    <a:solidFill>
                      <a:srgbClr val="FF00FF"/>
                    </a:solidFill>
                  </a:rPr>
                  <a:t>D</a:t>
                </a:r>
                <a:r>
                  <a:rPr lang="en-US" sz="2000" dirty="0"/>
                  <a:t>	</a:t>
                </a:r>
              </a:p>
            </p:txBody>
          </p:sp>
          <p:sp>
            <p:nvSpPr>
              <p:cNvPr id="82" name="Rectangle 5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7239000" y="4770820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83" name="Rectangle 3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391400" y="4770820"/>
                <a:ext cx="304800" cy="3048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</a:pPr>
                <a:endParaRPr lang="en-US" sz="2000" dirty="0"/>
              </a:p>
            </p:txBody>
          </p:sp>
        </p:grpSp>
        <p:cxnSp>
          <p:nvCxnSpPr>
            <p:cNvPr id="80" name="AutoShape 9"/>
            <p:cNvCxnSpPr>
              <a:cxnSpLocks noChangeShapeType="1"/>
            </p:cNvCxnSpPr>
            <p:nvPr>
              <p:custDataLst>
                <p:tags r:id="rId13"/>
              </p:custDataLst>
            </p:nvPr>
          </p:nvCxnSpPr>
          <p:spPr bwMode="auto">
            <a:xfrm>
              <a:off x="7543800" y="4939860"/>
              <a:ext cx="5334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41733313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2AF3FBB2-F4A7-7B71-F8F5-98E881EDEC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-129826"/>
            <a:ext cx="10515600" cy="1325563"/>
          </a:xfrm>
        </p:spPr>
        <p:txBody>
          <a:bodyPr/>
          <a:lstStyle/>
          <a:p>
            <a:r>
              <a:rPr lang="en-US" altLang="en-US" dirty="0"/>
              <a:t>Breadth-first Search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00C21A8-B9F1-2968-7D93-7B07CA7DDB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990600"/>
            <a:ext cx="88392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Expands the frontier between discovered and undiscovered vertices </a:t>
            </a:r>
            <a:r>
              <a:rPr lang="en-US" altLang="en-US" dirty="0">
                <a:solidFill>
                  <a:srgbClr val="CC3300"/>
                </a:solidFill>
              </a:rPr>
              <a:t>uniformly</a:t>
            </a:r>
            <a:r>
              <a:rPr lang="en-US" altLang="en-US" dirty="0"/>
              <a:t> across the breadth of the frontier.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 vertex is </a:t>
            </a:r>
            <a:r>
              <a:rPr lang="en-US" altLang="en-US" dirty="0">
                <a:solidFill>
                  <a:schemeClr val="hlink"/>
                </a:solidFill>
              </a:rPr>
              <a:t>“discovered”</a:t>
            </a:r>
            <a:r>
              <a:rPr lang="en-US" altLang="en-US" dirty="0"/>
              <a:t> the first time it is encountered during the search.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 vertex is </a:t>
            </a:r>
            <a:r>
              <a:rPr lang="en-US" altLang="en-US" dirty="0">
                <a:solidFill>
                  <a:schemeClr val="hlink"/>
                </a:solidFill>
              </a:rPr>
              <a:t>“finished”</a:t>
            </a:r>
            <a:r>
              <a:rPr lang="en-US" altLang="en-US" dirty="0"/>
              <a:t> if all vertices adjacent to it have been discovered.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Colors the vertices to keep track of progress.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00FF"/>
                </a:solidFill>
              </a:rPr>
              <a:t>White</a:t>
            </a:r>
            <a:r>
              <a:rPr lang="en-US" altLang="en-US" dirty="0"/>
              <a:t> – Undiscovered.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B2B2B2"/>
                </a:solidFill>
              </a:rPr>
              <a:t>Gray</a:t>
            </a:r>
            <a:r>
              <a:rPr lang="en-US" altLang="en-US" dirty="0"/>
              <a:t> – Discovered but not finished.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Black – Finished.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Colors are required only to reason about the algorithm. Can be implemented without colors.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609916C-C971-BB6F-9F6A-BE88A37483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BFS for Shortest Paths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AC01505-1CE5-F062-FD25-1589F73993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30724" name="Oval 4">
            <a:extLst>
              <a:ext uri="{FF2B5EF4-FFF2-40B4-BE49-F238E27FC236}">
                <a16:creationId xmlns:a16="http://schemas.microsoft.com/office/drawing/2014/main" id="{376F7E72-8F70-AE52-653D-A270E0DD1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1738" y="5795963"/>
            <a:ext cx="139700" cy="150812"/>
          </a:xfrm>
          <a:prstGeom prst="ellipse">
            <a:avLst/>
          </a:prstGeom>
          <a:solidFill>
            <a:schemeClr val="tx1"/>
          </a:solidFill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1BBD9A4A-81A0-B4C8-7D51-00E0FFE2B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3073" y="5690672"/>
            <a:ext cx="9797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b="1"/>
              <a:t>Finished</a:t>
            </a:r>
          </a:p>
        </p:txBody>
      </p:sp>
      <p:sp>
        <p:nvSpPr>
          <p:cNvPr id="30726" name="Oval 6">
            <a:extLst>
              <a:ext uri="{FF2B5EF4-FFF2-40B4-BE49-F238E27FC236}">
                <a16:creationId xmlns:a16="http://schemas.microsoft.com/office/drawing/2014/main" id="{5B365E33-060F-8251-725D-8E19A2593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700" y="5761038"/>
            <a:ext cx="139700" cy="150812"/>
          </a:xfrm>
          <a:prstGeom prst="ellipse">
            <a:avLst/>
          </a:prstGeom>
          <a:solidFill>
            <a:srgbClr val="B2B2B2"/>
          </a:solidFill>
          <a:ln w="28575" cap="sq">
            <a:solidFill>
              <a:srgbClr val="B2B2B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solidFill>
                <a:srgbClr val="B2B2B2"/>
              </a:solidFill>
            </a:endParaRP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011DDC4F-799B-0285-7B28-888FE9715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271" y="5633522"/>
            <a:ext cx="12361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b="1">
                <a:solidFill>
                  <a:srgbClr val="B2B2B2"/>
                </a:solidFill>
              </a:rPr>
              <a:t>Discovered</a:t>
            </a:r>
          </a:p>
        </p:txBody>
      </p:sp>
      <p:sp>
        <p:nvSpPr>
          <p:cNvPr id="30728" name="Oval 8">
            <a:extLst>
              <a:ext uri="{FF2B5EF4-FFF2-40B4-BE49-F238E27FC236}">
                <a16:creationId xmlns:a16="http://schemas.microsoft.com/office/drawing/2014/main" id="{7E61D998-1F9C-81A7-BDC5-C06097EB2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0989" y="5808663"/>
            <a:ext cx="128587" cy="139700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Text Box 9">
            <a:extLst>
              <a:ext uri="{FF2B5EF4-FFF2-40B4-BE49-F238E27FC236}">
                <a16:creationId xmlns:a16="http://schemas.microsoft.com/office/drawing/2014/main" id="{8F6D45EF-8369-4549-638B-6686F9C36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7873" y="5666859"/>
            <a:ext cx="14877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b="1">
                <a:solidFill>
                  <a:srgbClr val="FF00FF"/>
                </a:solidFill>
              </a:rPr>
              <a:t>Undiscovered</a:t>
            </a:r>
          </a:p>
        </p:txBody>
      </p:sp>
      <p:grpSp>
        <p:nvGrpSpPr>
          <p:cNvPr id="30820" name="Group 100">
            <a:extLst>
              <a:ext uri="{FF2B5EF4-FFF2-40B4-BE49-F238E27FC236}">
                <a16:creationId xmlns:a16="http://schemas.microsoft.com/office/drawing/2014/main" id="{A859A644-3FCA-9BD4-E6FE-EFD2564DCBE4}"/>
              </a:ext>
            </a:extLst>
          </p:cNvPr>
          <p:cNvGrpSpPr>
            <a:grpSpLocks/>
          </p:cNvGrpSpPr>
          <p:nvPr/>
        </p:nvGrpSpPr>
        <p:grpSpPr bwMode="auto">
          <a:xfrm>
            <a:off x="2239964" y="2565400"/>
            <a:ext cx="2185987" cy="2560638"/>
            <a:chOff x="451" y="1616"/>
            <a:chExt cx="1377" cy="1613"/>
          </a:xfrm>
        </p:grpSpPr>
        <p:sp>
          <p:nvSpPr>
            <p:cNvPr id="30731" name="Oval 11">
              <a:extLst>
                <a:ext uri="{FF2B5EF4-FFF2-40B4-BE49-F238E27FC236}">
                  <a16:creationId xmlns:a16="http://schemas.microsoft.com/office/drawing/2014/main" id="{F58313CE-8D33-7A94-E27C-6B19658C8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024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2" name="Oval 12">
              <a:extLst>
                <a:ext uri="{FF2B5EF4-FFF2-40B4-BE49-F238E27FC236}">
                  <a16:creationId xmlns:a16="http://schemas.microsoft.com/office/drawing/2014/main" id="{88E07DDE-5D30-BC10-BCBC-A4624E4B1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" y="2628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733" name="Oval 13">
              <a:extLst>
                <a:ext uri="{FF2B5EF4-FFF2-40B4-BE49-F238E27FC236}">
                  <a16:creationId xmlns:a16="http://schemas.microsoft.com/office/drawing/2014/main" id="{5C338F1F-08E0-276F-0453-372572666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236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Oval 14">
              <a:extLst>
                <a:ext uri="{FF2B5EF4-FFF2-40B4-BE49-F238E27FC236}">
                  <a16:creationId xmlns:a16="http://schemas.microsoft.com/office/drawing/2014/main" id="{C349A892-FD77-DCED-1AAA-9E5DE3EB3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1" y="202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Oval 15">
              <a:extLst>
                <a:ext uri="{FF2B5EF4-FFF2-40B4-BE49-F238E27FC236}">
                  <a16:creationId xmlns:a16="http://schemas.microsoft.com/office/drawing/2014/main" id="{3C8A597C-6106-70B3-DF06-B6DCE756D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" y="2864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Oval 16">
              <a:extLst>
                <a:ext uri="{FF2B5EF4-FFF2-40B4-BE49-F238E27FC236}">
                  <a16:creationId xmlns:a16="http://schemas.microsoft.com/office/drawing/2014/main" id="{782B7B28-EAC6-015D-CB05-213A3D7F2C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6" y="3134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Line 17">
              <a:extLst>
                <a:ext uri="{FF2B5EF4-FFF2-40B4-BE49-F238E27FC236}">
                  <a16:creationId xmlns:a16="http://schemas.microsoft.com/office/drawing/2014/main" id="{D62A640D-D9C3-0CC6-4554-DE79AE5396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6" y="2450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Line 18">
              <a:extLst>
                <a:ext uri="{FF2B5EF4-FFF2-40B4-BE49-F238E27FC236}">
                  <a16:creationId xmlns:a16="http://schemas.microsoft.com/office/drawing/2014/main" id="{51C106BE-8D30-48FB-CE31-2B6B2B67D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7" y="2109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Line 19">
              <a:extLst>
                <a:ext uri="{FF2B5EF4-FFF2-40B4-BE49-F238E27FC236}">
                  <a16:creationId xmlns:a16="http://schemas.microsoft.com/office/drawing/2014/main" id="{FB706ECC-634C-C98A-1654-692A8800B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8" y="2450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Line 20">
              <a:extLst>
                <a:ext uri="{FF2B5EF4-FFF2-40B4-BE49-F238E27FC236}">
                  <a16:creationId xmlns:a16="http://schemas.microsoft.com/office/drawing/2014/main" id="{273850CB-AE06-4B8B-65DF-BDC73B0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8" y="2713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Line 21">
              <a:extLst>
                <a:ext uri="{FF2B5EF4-FFF2-40B4-BE49-F238E27FC236}">
                  <a16:creationId xmlns:a16="http://schemas.microsoft.com/office/drawing/2014/main" id="{3334862A-26C6-EA42-93C0-5499670F62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19" y="2632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Line 22">
              <a:extLst>
                <a:ext uri="{FF2B5EF4-FFF2-40B4-BE49-F238E27FC236}">
                  <a16:creationId xmlns:a16="http://schemas.microsoft.com/office/drawing/2014/main" id="{1462B1E0-CED6-B598-3270-2309738138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3" y="2065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Line 23">
              <a:extLst>
                <a:ext uri="{FF2B5EF4-FFF2-40B4-BE49-F238E27FC236}">
                  <a16:creationId xmlns:a16="http://schemas.microsoft.com/office/drawing/2014/main" id="{ABCD1178-C380-0769-F239-38D538E1A2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5" y="2130"/>
              <a:ext cx="116" cy="4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Oval 24">
              <a:extLst>
                <a:ext uri="{FF2B5EF4-FFF2-40B4-BE49-F238E27FC236}">
                  <a16:creationId xmlns:a16="http://schemas.microsoft.com/office/drawing/2014/main" id="{6E86E300-1FC4-5EEB-A84E-F7203EBF0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7" y="272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5" name="Oval 25">
              <a:extLst>
                <a:ext uri="{FF2B5EF4-FFF2-40B4-BE49-F238E27FC236}">
                  <a16:creationId xmlns:a16="http://schemas.microsoft.com/office/drawing/2014/main" id="{DA250732-09E1-08C8-C902-0803C05E9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224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Line 26">
              <a:extLst>
                <a:ext uri="{FF2B5EF4-FFF2-40B4-BE49-F238E27FC236}">
                  <a16:creationId xmlns:a16="http://schemas.microsoft.com/office/drawing/2014/main" id="{05DFAF75-F761-4F2A-24AB-1EE2801004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5" y="2087"/>
              <a:ext cx="34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>
              <a:extLst>
                <a:ext uri="{FF2B5EF4-FFF2-40B4-BE49-F238E27FC236}">
                  <a16:creationId xmlns:a16="http://schemas.microsoft.com/office/drawing/2014/main" id="{83CA0E58-7601-9D7E-076F-06CF24C7F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610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8" name="Line 28">
              <a:extLst>
                <a:ext uri="{FF2B5EF4-FFF2-40B4-BE49-F238E27FC236}">
                  <a16:creationId xmlns:a16="http://schemas.microsoft.com/office/drawing/2014/main" id="{3588A5F3-636A-AB96-7E5C-464BC56632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9" y="2341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Line 29">
              <a:extLst>
                <a:ext uri="{FF2B5EF4-FFF2-40B4-BE49-F238E27FC236}">
                  <a16:creationId xmlns:a16="http://schemas.microsoft.com/office/drawing/2014/main" id="{E74B1595-C8F0-FC5A-60E5-0E492EB0E8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7" y="2952"/>
              <a:ext cx="23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0" name="Line 30">
              <a:extLst>
                <a:ext uri="{FF2B5EF4-FFF2-40B4-BE49-F238E27FC236}">
                  <a16:creationId xmlns:a16="http://schemas.microsoft.com/office/drawing/2014/main" id="{34D29622-A4C2-973D-881B-C00101C7D5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39" y="2821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Oval 31">
              <a:extLst>
                <a:ext uri="{FF2B5EF4-FFF2-40B4-BE49-F238E27FC236}">
                  <a16:creationId xmlns:a16="http://schemas.microsoft.com/office/drawing/2014/main" id="{A26EB94A-9536-D189-9F93-96CCF2F5C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" y="2028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2" name="Oval 32">
              <a:extLst>
                <a:ext uri="{FF2B5EF4-FFF2-40B4-BE49-F238E27FC236}">
                  <a16:creationId xmlns:a16="http://schemas.microsoft.com/office/drawing/2014/main" id="{79E9CBF7-E375-059B-F4DC-9FE29E2E9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" y="234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3" name="Oval 33">
              <a:extLst>
                <a:ext uri="{FF2B5EF4-FFF2-40B4-BE49-F238E27FC236}">
                  <a16:creationId xmlns:a16="http://schemas.microsoft.com/office/drawing/2014/main" id="{BB1EC4DF-6111-6383-9D9C-E3DA2099C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1635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Oval 34">
              <a:extLst>
                <a:ext uri="{FF2B5EF4-FFF2-40B4-BE49-F238E27FC236}">
                  <a16:creationId xmlns:a16="http://schemas.microsoft.com/office/drawing/2014/main" id="{5ADC8364-1652-7F05-61FC-5F292B5AF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8" y="161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Oval 35">
              <a:extLst>
                <a:ext uri="{FF2B5EF4-FFF2-40B4-BE49-F238E27FC236}">
                  <a16:creationId xmlns:a16="http://schemas.microsoft.com/office/drawing/2014/main" id="{B0221F57-5EC6-CBAD-CA88-AE6CD4D33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162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6" name="Line 36">
              <a:extLst>
                <a:ext uri="{FF2B5EF4-FFF2-40B4-BE49-F238E27FC236}">
                  <a16:creationId xmlns:a16="http://schemas.microsoft.com/office/drawing/2014/main" id="{EF282737-EADE-49B9-82D9-2F0F71A5B6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9" y="1739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7" name="Line 37">
              <a:extLst>
                <a:ext uri="{FF2B5EF4-FFF2-40B4-BE49-F238E27FC236}">
                  <a16:creationId xmlns:a16="http://schemas.microsoft.com/office/drawing/2014/main" id="{4CD44533-AEA9-72BE-4DCC-B9E1D465B9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2" y="1674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>
              <a:extLst>
                <a:ext uri="{FF2B5EF4-FFF2-40B4-BE49-F238E27FC236}">
                  <a16:creationId xmlns:a16="http://schemas.microsoft.com/office/drawing/2014/main" id="{95389A20-9514-220D-0787-3C73F80313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" y="1761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9" name="Line 39">
              <a:extLst>
                <a:ext uri="{FF2B5EF4-FFF2-40B4-BE49-F238E27FC236}">
                  <a16:creationId xmlns:a16="http://schemas.microsoft.com/office/drawing/2014/main" id="{D4CF6BDB-A68A-4F30-93A4-B93324E562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2081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0" name="Line 40">
              <a:extLst>
                <a:ext uri="{FF2B5EF4-FFF2-40B4-BE49-F238E27FC236}">
                  <a16:creationId xmlns:a16="http://schemas.microsoft.com/office/drawing/2014/main" id="{9A40056D-3042-8F38-52F6-95153A1D9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9" y="1683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1" name="Line 41">
              <a:extLst>
                <a:ext uri="{FF2B5EF4-FFF2-40B4-BE49-F238E27FC236}">
                  <a16:creationId xmlns:a16="http://schemas.microsoft.com/office/drawing/2014/main" id="{781CEA26-7D25-9020-D7F9-580BA281E1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6" y="1748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2" name="Line 42">
              <a:extLst>
                <a:ext uri="{FF2B5EF4-FFF2-40B4-BE49-F238E27FC236}">
                  <a16:creationId xmlns:a16="http://schemas.microsoft.com/office/drawing/2014/main" id="{E39BD402-AD3E-4380-5C95-894E2F548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" y="2110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3" name="Line 43">
              <a:extLst>
                <a:ext uri="{FF2B5EF4-FFF2-40B4-BE49-F238E27FC236}">
                  <a16:creationId xmlns:a16="http://schemas.microsoft.com/office/drawing/2014/main" id="{A83BDE1A-B3DE-3C07-6AC2-740C5C519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9" y="2443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4" name="Oval 44">
              <a:extLst>
                <a:ext uri="{FF2B5EF4-FFF2-40B4-BE49-F238E27FC236}">
                  <a16:creationId xmlns:a16="http://schemas.microsoft.com/office/drawing/2014/main" id="{8FD5E9F7-0CBD-A0BF-8D68-391D56BD9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" y="290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5" name="Line 45">
              <a:extLst>
                <a:ext uri="{FF2B5EF4-FFF2-40B4-BE49-F238E27FC236}">
                  <a16:creationId xmlns:a16="http://schemas.microsoft.com/office/drawing/2014/main" id="{52F16957-CBCF-0E0C-5463-DF53E757BD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9" y="2443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6" name="Line 46">
              <a:extLst>
                <a:ext uri="{FF2B5EF4-FFF2-40B4-BE49-F238E27FC236}">
                  <a16:creationId xmlns:a16="http://schemas.microsoft.com/office/drawing/2014/main" id="{761790B8-12C8-6D9D-2DBC-CD5DAB61B7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2" y="2930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7" name="Text Box 47">
              <a:extLst>
                <a:ext uri="{FF2B5EF4-FFF2-40B4-BE49-F238E27FC236}">
                  <a16:creationId xmlns:a16="http://schemas.microsoft.com/office/drawing/2014/main" id="{8ADBA7ED-9852-732B-2586-D7E7CD5C42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7" y="2241"/>
              <a:ext cx="2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 i="1">
                  <a:solidFill>
                    <a:srgbClr val="3DDE2C"/>
                  </a:solidFill>
                </a:rPr>
                <a:t>S</a:t>
              </a:r>
              <a:endParaRPr lang="en-US" altLang="en-US"/>
            </a:p>
          </p:txBody>
        </p:sp>
        <p:sp>
          <p:nvSpPr>
            <p:cNvPr id="30768" name="Oval 48">
              <a:extLst>
                <a:ext uri="{FF2B5EF4-FFF2-40B4-BE49-F238E27FC236}">
                  <a16:creationId xmlns:a16="http://schemas.microsoft.com/office/drawing/2014/main" id="{75BDD3FF-66C2-E85F-C367-DB218EF9A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1" y="2557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769" name="Oval 49">
              <a:extLst>
                <a:ext uri="{FF2B5EF4-FFF2-40B4-BE49-F238E27FC236}">
                  <a16:creationId xmlns:a16="http://schemas.microsoft.com/office/drawing/2014/main" id="{2B7D6EBD-B54F-D8D8-D5F2-6C5FD1056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2026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770" name="Text Box 50">
              <a:extLst>
                <a:ext uri="{FF2B5EF4-FFF2-40B4-BE49-F238E27FC236}">
                  <a16:creationId xmlns:a16="http://schemas.microsoft.com/office/drawing/2014/main" id="{8A4FC1AC-42A6-D13F-3CE1-1E752EEB4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3" y="2481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/>
                <a:t>1</a:t>
              </a:r>
            </a:p>
          </p:txBody>
        </p:sp>
        <p:sp>
          <p:nvSpPr>
            <p:cNvPr id="30771" name="Text Box 51">
              <a:extLst>
                <a:ext uri="{FF2B5EF4-FFF2-40B4-BE49-F238E27FC236}">
                  <a16:creationId xmlns:a16="http://schemas.microsoft.com/office/drawing/2014/main" id="{7A351B54-ED2D-6DBF-6E8F-1AEA35B2B9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" y="239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/>
                <a:t>1</a:t>
              </a:r>
            </a:p>
          </p:txBody>
        </p:sp>
        <p:sp>
          <p:nvSpPr>
            <p:cNvPr id="30772" name="Text Box 52">
              <a:extLst>
                <a:ext uri="{FF2B5EF4-FFF2-40B4-BE49-F238E27FC236}">
                  <a16:creationId xmlns:a16="http://schemas.microsoft.com/office/drawing/2014/main" id="{ED4E91C0-7825-CAF4-E981-52001E3420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" y="2089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/>
                <a:t>1</a:t>
              </a:r>
            </a:p>
          </p:txBody>
        </p:sp>
      </p:grpSp>
      <p:grpSp>
        <p:nvGrpSpPr>
          <p:cNvPr id="30773" name="Group 53">
            <a:extLst>
              <a:ext uri="{FF2B5EF4-FFF2-40B4-BE49-F238E27FC236}">
                <a16:creationId xmlns:a16="http://schemas.microsoft.com/office/drawing/2014/main" id="{15A605E6-1DD3-0911-94F2-2DF4B329ACEC}"/>
              </a:ext>
            </a:extLst>
          </p:cNvPr>
          <p:cNvGrpSpPr>
            <a:grpSpLocks/>
          </p:cNvGrpSpPr>
          <p:nvPr/>
        </p:nvGrpSpPr>
        <p:grpSpPr bwMode="auto">
          <a:xfrm>
            <a:off x="4816476" y="2254250"/>
            <a:ext cx="2381250" cy="2851150"/>
            <a:chOff x="2074" y="1420"/>
            <a:chExt cx="1500" cy="1796"/>
          </a:xfrm>
        </p:grpSpPr>
        <p:sp>
          <p:nvSpPr>
            <p:cNvPr id="30774" name="Oval 54">
              <a:extLst>
                <a:ext uri="{FF2B5EF4-FFF2-40B4-BE49-F238E27FC236}">
                  <a16:creationId xmlns:a16="http://schemas.microsoft.com/office/drawing/2014/main" id="{B7501D52-6C52-AD80-7369-5D7962807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8" y="201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5" name="Oval 55">
              <a:extLst>
                <a:ext uri="{FF2B5EF4-FFF2-40B4-BE49-F238E27FC236}">
                  <a16:creationId xmlns:a16="http://schemas.microsoft.com/office/drawing/2014/main" id="{30915B7F-DDA7-1F11-E69A-182DA2BCA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6" y="2347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6" name="Oval 56">
              <a:extLst>
                <a:ext uri="{FF2B5EF4-FFF2-40B4-BE49-F238E27FC236}">
                  <a16:creationId xmlns:a16="http://schemas.microsoft.com/office/drawing/2014/main" id="{E4C748BC-48BF-E8BE-E279-4D5543DD4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312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7" name="Line 57">
              <a:extLst>
                <a:ext uri="{FF2B5EF4-FFF2-40B4-BE49-F238E27FC236}">
                  <a16:creationId xmlns:a16="http://schemas.microsoft.com/office/drawing/2014/main" id="{B15EFA38-744C-B02A-CC5E-439003A905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2" y="2437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8" name="Line 58">
              <a:extLst>
                <a:ext uri="{FF2B5EF4-FFF2-40B4-BE49-F238E27FC236}">
                  <a16:creationId xmlns:a16="http://schemas.microsoft.com/office/drawing/2014/main" id="{4667DA11-B025-29AE-8442-35D7058D3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3" y="209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Line 59">
              <a:extLst>
                <a:ext uri="{FF2B5EF4-FFF2-40B4-BE49-F238E27FC236}">
                  <a16:creationId xmlns:a16="http://schemas.microsoft.com/office/drawing/2014/main" id="{B8D0D901-4F87-748C-FF7E-79A4FBA6A9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437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0" name="Line 60">
              <a:extLst>
                <a:ext uri="{FF2B5EF4-FFF2-40B4-BE49-F238E27FC236}">
                  <a16:creationId xmlns:a16="http://schemas.microsoft.com/office/drawing/2014/main" id="{5CFEE119-CDCB-6A35-E175-0D94671F6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4" y="2700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1" name="Line 61">
              <a:extLst>
                <a:ext uri="{FF2B5EF4-FFF2-40B4-BE49-F238E27FC236}">
                  <a16:creationId xmlns:a16="http://schemas.microsoft.com/office/drawing/2014/main" id="{F2C81B02-F503-8FCF-349F-87A3309DDD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65" y="2619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2" name="Line 62">
              <a:extLst>
                <a:ext uri="{FF2B5EF4-FFF2-40B4-BE49-F238E27FC236}">
                  <a16:creationId xmlns:a16="http://schemas.microsoft.com/office/drawing/2014/main" id="{8F7C6D5C-D850-EFEB-D4C2-E2755D763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9" y="2052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3" name="Line 63">
              <a:extLst>
                <a:ext uri="{FF2B5EF4-FFF2-40B4-BE49-F238E27FC236}">
                  <a16:creationId xmlns:a16="http://schemas.microsoft.com/office/drawing/2014/main" id="{ABC13BC6-C4AA-648F-2CE1-AA070A7916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91" y="2117"/>
              <a:ext cx="116" cy="4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4" name="Oval 64">
              <a:extLst>
                <a:ext uri="{FF2B5EF4-FFF2-40B4-BE49-F238E27FC236}">
                  <a16:creationId xmlns:a16="http://schemas.microsoft.com/office/drawing/2014/main" id="{DB2AC1B8-3580-D891-9815-90581013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6" y="2235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5" name="Line 65">
              <a:extLst>
                <a:ext uri="{FF2B5EF4-FFF2-40B4-BE49-F238E27FC236}">
                  <a16:creationId xmlns:a16="http://schemas.microsoft.com/office/drawing/2014/main" id="{F9687A98-FD49-924E-F038-D90221FE8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1" y="2074"/>
              <a:ext cx="34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6" name="Line 66">
              <a:extLst>
                <a:ext uri="{FF2B5EF4-FFF2-40B4-BE49-F238E27FC236}">
                  <a16:creationId xmlns:a16="http://schemas.microsoft.com/office/drawing/2014/main" id="{2BB30A79-6854-859F-844B-2CAC32F03C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3" y="2597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7" name="Line 67">
              <a:extLst>
                <a:ext uri="{FF2B5EF4-FFF2-40B4-BE49-F238E27FC236}">
                  <a16:creationId xmlns:a16="http://schemas.microsoft.com/office/drawing/2014/main" id="{21A453B8-1BC3-7CF2-708B-ED174C314A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5" y="2328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8" name="Line 68">
              <a:extLst>
                <a:ext uri="{FF2B5EF4-FFF2-40B4-BE49-F238E27FC236}">
                  <a16:creationId xmlns:a16="http://schemas.microsoft.com/office/drawing/2014/main" id="{921A0B75-216F-4B0E-C9B4-A3DF9E2D63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3" y="2939"/>
              <a:ext cx="23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9" name="Line 69">
              <a:extLst>
                <a:ext uri="{FF2B5EF4-FFF2-40B4-BE49-F238E27FC236}">
                  <a16:creationId xmlns:a16="http://schemas.microsoft.com/office/drawing/2014/main" id="{B51A0F7C-E556-FDD3-8B99-4D0D81BD44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5" y="2808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0" name="Oval 70">
              <a:extLst>
                <a:ext uri="{FF2B5EF4-FFF2-40B4-BE49-F238E27FC236}">
                  <a16:creationId xmlns:a16="http://schemas.microsoft.com/office/drawing/2014/main" id="{0D4D1BF2-21AE-1D0A-59FB-F5CAA548D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5" y="2541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1" name="Oval 71">
              <a:extLst>
                <a:ext uri="{FF2B5EF4-FFF2-40B4-BE49-F238E27FC236}">
                  <a16:creationId xmlns:a16="http://schemas.microsoft.com/office/drawing/2014/main" id="{234DA264-659F-4D5F-D8CF-408558FB4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0" y="162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2" name="Oval 72">
              <a:extLst>
                <a:ext uri="{FF2B5EF4-FFF2-40B4-BE49-F238E27FC236}">
                  <a16:creationId xmlns:a16="http://schemas.microsoft.com/office/drawing/2014/main" id="{0855D900-9ECF-3AB6-846C-D03F3E898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0" y="1616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3" name="Line 73">
              <a:extLst>
                <a:ext uri="{FF2B5EF4-FFF2-40B4-BE49-F238E27FC236}">
                  <a16:creationId xmlns:a16="http://schemas.microsoft.com/office/drawing/2014/main" id="{5A3673CC-5A7E-2C5A-87FE-42EF00CB3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5" y="172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4" name="Line 74">
              <a:extLst>
                <a:ext uri="{FF2B5EF4-FFF2-40B4-BE49-F238E27FC236}">
                  <a16:creationId xmlns:a16="http://schemas.microsoft.com/office/drawing/2014/main" id="{51E5C383-913D-DD5C-2E55-A45DB88C6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8" y="1661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5" name="Line 75">
              <a:extLst>
                <a:ext uri="{FF2B5EF4-FFF2-40B4-BE49-F238E27FC236}">
                  <a16:creationId xmlns:a16="http://schemas.microsoft.com/office/drawing/2014/main" id="{F97C114F-007D-1477-D795-C2E303A197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2" y="1748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6" name="Line 76">
              <a:extLst>
                <a:ext uri="{FF2B5EF4-FFF2-40B4-BE49-F238E27FC236}">
                  <a16:creationId xmlns:a16="http://schemas.microsoft.com/office/drawing/2014/main" id="{77379973-2624-A0A8-19AD-A595446B5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6" y="2068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7" name="Line 77">
              <a:extLst>
                <a:ext uri="{FF2B5EF4-FFF2-40B4-BE49-F238E27FC236}">
                  <a16:creationId xmlns:a16="http://schemas.microsoft.com/office/drawing/2014/main" id="{A9B06CFB-311D-7DB0-6F74-51E339252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5" y="1670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8" name="Line 78">
              <a:extLst>
                <a:ext uri="{FF2B5EF4-FFF2-40B4-BE49-F238E27FC236}">
                  <a16:creationId xmlns:a16="http://schemas.microsoft.com/office/drawing/2014/main" id="{C09ACF58-E742-99C3-DBB2-19A6DAD2FD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2" y="1735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9" name="Line 79">
              <a:extLst>
                <a:ext uri="{FF2B5EF4-FFF2-40B4-BE49-F238E27FC236}">
                  <a16:creationId xmlns:a16="http://schemas.microsoft.com/office/drawing/2014/main" id="{36B98AC1-D111-AEC1-0A5A-C35DC70A7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9" y="2097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0" name="Line 80">
              <a:extLst>
                <a:ext uri="{FF2B5EF4-FFF2-40B4-BE49-F238E27FC236}">
                  <a16:creationId xmlns:a16="http://schemas.microsoft.com/office/drawing/2014/main" id="{A99E726F-EEC4-9E32-2B81-9496A3C3C5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5" y="2430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1" name="Oval 81">
              <a:extLst>
                <a:ext uri="{FF2B5EF4-FFF2-40B4-BE49-F238E27FC236}">
                  <a16:creationId xmlns:a16="http://schemas.microsoft.com/office/drawing/2014/main" id="{66628FD5-057B-FF16-E65D-C5CD5CDAA4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7" y="2889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2" name="Line 82">
              <a:extLst>
                <a:ext uri="{FF2B5EF4-FFF2-40B4-BE49-F238E27FC236}">
                  <a16:creationId xmlns:a16="http://schemas.microsoft.com/office/drawing/2014/main" id="{B203D9FD-83A0-6FB0-752B-1E80172F3D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35" y="2430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3" name="Line 83">
              <a:extLst>
                <a:ext uri="{FF2B5EF4-FFF2-40B4-BE49-F238E27FC236}">
                  <a16:creationId xmlns:a16="http://schemas.microsoft.com/office/drawing/2014/main" id="{18500104-2BCB-F106-E80A-642F01383D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8" y="2917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4" name="Text Box 84">
              <a:extLst>
                <a:ext uri="{FF2B5EF4-FFF2-40B4-BE49-F238E27FC236}">
                  <a16:creationId xmlns:a16="http://schemas.microsoft.com/office/drawing/2014/main" id="{A5C1BF40-8241-29AF-E418-431F2920EC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3" y="2228"/>
              <a:ext cx="2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 i="1">
                  <a:solidFill>
                    <a:srgbClr val="3DDE2C"/>
                  </a:solidFill>
                </a:rPr>
                <a:t>S</a:t>
              </a:r>
              <a:endParaRPr lang="en-US" altLang="en-US"/>
            </a:p>
          </p:txBody>
        </p:sp>
        <p:sp>
          <p:nvSpPr>
            <p:cNvPr id="30805" name="Oval 85">
              <a:extLst>
                <a:ext uri="{FF2B5EF4-FFF2-40B4-BE49-F238E27FC236}">
                  <a16:creationId xmlns:a16="http://schemas.microsoft.com/office/drawing/2014/main" id="{D9EC4F69-FF4B-1A4A-651C-6841D405B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8" y="2622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6" name="Oval 86">
              <a:extLst>
                <a:ext uri="{FF2B5EF4-FFF2-40B4-BE49-F238E27FC236}">
                  <a16:creationId xmlns:a16="http://schemas.microsoft.com/office/drawing/2014/main" id="{72DF610F-087A-71F0-64CE-614D777A3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9" y="2536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7" name="Oval 87">
              <a:extLst>
                <a:ext uri="{FF2B5EF4-FFF2-40B4-BE49-F238E27FC236}">
                  <a16:creationId xmlns:a16="http://schemas.microsoft.com/office/drawing/2014/main" id="{99D99C9E-5E81-9B56-854F-25CFD9A9A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4" y="2021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8" name="Oval 88">
              <a:extLst>
                <a:ext uri="{FF2B5EF4-FFF2-40B4-BE49-F238E27FC236}">
                  <a16:creationId xmlns:a16="http://schemas.microsoft.com/office/drawing/2014/main" id="{627B2518-9284-2E51-CEC9-243E9D544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1" y="2325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09" name="Oval 89">
              <a:extLst>
                <a:ext uri="{FF2B5EF4-FFF2-40B4-BE49-F238E27FC236}">
                  <a16:creationId xmlns:a16="http://schemas.microsoft.com/office/drawing/2014/main" id="{2A649116-5A06-D421-D05B-039C5E4D9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8" y="2014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10" name="Oval 90">
              <a:extLst>
                <a:ext uri="{FF2B5EF4-FFF2-40B4-BE49-F238E27FC236}">
                  <a16:creationId xmlns:a16="http://schemas.microsoft.com/office/drawing/2014/main" id="{B31BF323-95BB-0FCC-BA3E-4E9D88E5C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2" y="1615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11" name="Oval 91">
              <a:extLst>
                <a:ext uri="{FF2B5EF4-FFF2-40B4-BE49-F238E27FC236}">
                  <a16:creationId xmlns:a16="http://schemas.microsoft.com/office/drawing/2014/main" id="{E6A0C1FD-DB36-03BB-F845-E9B03A24D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" y="2002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12" name="Oval 92">
              <a:extLst>
                <a:ext uri="{FF2B5EF4-FFF2-40B4-BE49-F238E27FC236}">
                  <a16:creationId xmlns:a16="http://schemas.microsoft.com/office/drawing/2014/main" id="{B8D33705-C1D3-718C-6934-1EB41E355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694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13" name="Oval 93">
              <a:extLst>
                <a:ext uri="{FF2B5EF4-FFF2-40B4-BE49-F238E27FC236}">
                  <a16:creationId xmlns:a16="http://schemas.microsoft.com/office/drawing/2014/main" id="{42B9E479-1B75-4090-C498-A89F81C89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7" y="2870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14" name="Text Box 94">
              <a:extLst>
                <a:ext uri="{FF2B5EF4-FFF2-40B4-BE49-F238E27FC236}">
                  <a16:creationId xmlns:a16="http://schemas.microsoft.com/office/drawing/2014/main" id="{A83B9218-78C7-9576-8FE7-4F556FC503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227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/>
                <a:t>2</a:t>
              </a:r>
            </a:p>
          </p:txBody>
        </p:sp>
        <p:sp>
          <p:nvSpPr>
            <p:cNvPr id="30815" name="Text Box 95">
              <a:extLst>
                <a:ext uri="{FF2B5EF4-FFF2-40B4-BE49-F238E27FC236}">
                  <a16:creationId xmlns:a16="http://schemas.microsoft.com/office/drawing/2014/main" id="{62A0D081-D3FC-7FC0-73E5-7319BA66BE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4" y="195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/>
                <a:t>2</a:t>
              </a:r>
            </a:p>
          </p:txBody>
        </p:sp>
        <p:sp>
          <p:nvSpPr>
            <p:cNvPr id="30816" name="Text Box 96">
              <a:extLst>
                <a:ext uri="{FF2B5EF4-FFF2-40B4-BE49-F238E27FC236}">
                  <a16:creationId xmlns:a16="http://schemas.microsoft.com/office/drawing/2014/main" id="{BD2D2F5C-5D1D-ADF5-139A-39685D6E62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0" y="1420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2</a:t>
              </a:r>
            </a:p>
          </p:txBody>
        </p:sp>
        <p:sp>
          <p:nvSpPr>
            <p:cNvPr id="30817" name="Text Box 97">
              <a:extLst>
                <a:ext uri="{FF2B5EF4-FFF2-40B4-BE49-F238E27FC236}">
                  <a16:creationId xmlns:a16="http://schemas.microsoft.com/office/drawing/2014/main" id="{9A35EC76-FFA1-08BA-B25A-C5D4E20C41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6" y="182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2</a:t>
              </a:r>
            </a:p>
          </p:txBody>
        </p:sp>
        <p:sp>
          <p:nvSpPr>
            <p:cNvPr id="30818" name="Text Box 98">
              <a:extLst>
                <a:ext uri="{FF2B5EF4-FFF2-40B4-BE49-F238E27FC236}">
                  <a16:creationId xmlns:a16="http://schemas.microsoft.com/office/drawing/2014/main" id="{036B0FD8-E11D-1383-6A27-B56DDE8B3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7" y="267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2</a:t>
              </a:r>
            </a:p>
          </p:txBody>
        </p:sp>
        <p:sp>
          <p:nvSpPr>
            <p:cNvPr id="30819" name="Text Box 99">
              <a:extLst>
                <a:ext uri="{FF2B5EF4-FFF2-40B4-BE49-F238E27FC236}">
                  <a16:creationId xmlns:a16="http://schemas.microsoft.com/office/drawing/2014/main" id="{FC4BC969-E9D3-78BA-425C-0B1F4A8A8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0" y="2907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2</a:t>
              </a:r>
            </a:p>
          </p:txBody>
        </p:sp>
      </p:grpSp>
      <p:grpSp>
        <p:nvGrpSpPr>
          <p:cNvPr id="30821" name="Group 101">
            <a:extLst>
              <a:ext uri="{FF2B5EF4-FFF2-40B4-BE49-F238E27FC236}">
                <a16:creationId xmlns:a16="http://schemas.microsoft.com/office/drawing/2014/main" id="{DAEFC53C-01B5-2AE1-0CF0-9F86DC3047D5}"/>
              </a:ext>
            </a:extLst>
          </p:cNvPr>
          <p:cNvGrpSpPr>
            <a:grpSpLocks/>
          </p:cNvGrpSpPr>
          <p:nvPr/>
        </p:nvGrpSpPr>
        <p:grpSpPr bwMode="auto">
          <a:xfrm>
            <a:off x="7645401" y="2371726"/>
            <a:ext cx="2513013" cy="2663825"/>
            <a:chOff x="3856" y="1494"/>
            <a:chExt cx="1583" cy="1678"/>
          </a:xfrm>
        </p:grpSpPr>
        <p:sp>
          <p:nvSpPr>
            <p:cNvPr id="30822" name="Oval 102">
              <a:extLst>
                <a:ext uri="{FF2B5EF4-FFF2-40B4-BE49-F238E27FC236}">
                  <a16:creationId xmlns:a16="http://schemas.microsoft.com/office/drawing/2014/main" id="{69A88D0B-1491-641D-1280-A2E5A6F4F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196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3" name="Oval 103">
              <a:extLst>
                <a:ext uri="{FF2B5EF4-FFF2-40B4-BE49-F238E27FC236}">
                  <a16:creationId xmlns:a16="http://schemas.microsoft.com/office/drawing/2014/main" id="{D4EB59D4-40BB-FF6A-24E3-98407B24F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8" y="2298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4" name="Line 104">
              <a:extLst>
                <a:ext uri="{FF2B5EF4-FFF2-40B4-BE49-F238E27FC236}">
                  <a16:creationId xmlns:a16="http://schemas.microsoft.com/office/drawing/2014/main" id="{219E714C-DDAE-4402-B690-E0BFD3DAE1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94" y="2388"/>
              <a:ext cx="174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5" name="Line 105">
              <a:extLst>
                <a:ext uri="{FF2B5EF4-FFF2-40B4-BE49-F238E27FC236}">
                  <a16:creationId xmlns:a16="http://schemas.microsoft.com/office/drawing/2014/main" id="{AA20BDA8-B168-1D49-5C76-FFFEB86D9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5" y="2047"/>
              <a:ext cx="0" cy="2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6" name="Line 106">
              <a:extLst>
                <a:ext uri="{FF2B5EF4-FFF2-40B4-BE49-F238E27FC236}">
                  <a16:creationId xmlns:a16="http://schemas.microsoft.com/office/drawing/2014/main" id="{8D848E66-672E-CBFC-151A-47DF4A5DBB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6" y="2388"/>
              <a:ext cx="218" cy="11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7" name="Line 107">
              <a:extLst>
                <a:ext uri="{FF2B5EF4-FFF2-40B4-BE49-F238E27FC236}">
                  <a16:creationId xmlns:a16="http://schemas.microsoft.com/office/drawing/2014/main" id="{060F73CF-917C-E797-FC9D-619119CD0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6" y="2651"/>
              <a:ext cx="225" cy="17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8" name="Line 108">
              <a:extLst>
                <a:ext uri="{FF2B5EF4-FFF2-40B4-BE49-F238E27FC236}">
                  <a16:creationId xmlns:a16="http://schemas.microsoft.com/office/drawing/2014/main" id="{79043FC8-CF95-7E95-786E-9B0813A3E7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77" y="2570"/>
              <a:ext cx="19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9" name="Line 109">
              <a:extLst>
                <a:ext uri="{FF2B5EF4-FFF2-40B4-BE49-F238E27FC236}">
                  <a16:creationId xmlns:a16="http://schemas.microsoft.com/office/drawing/2014/main" id="{971077FD-B82F-F93C-B4C4-D1370EE7F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1" y="2003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0" name="Line 110">
              <a:extLst>
                <a:ext uri="{FF2B5EF4-FFF2-40B4-BE49-F238E27FC236}">
                  <a16:creationId xmlns:a16="http://schemas.microsoft.com/office/drawing/2014/main" id="{836EB032-DBCF-FEB2-175C-F42B18D091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3" y="2068"/>
              <a:ext cx="116" cy="4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1" name="Line 111">
              <a:extLst>
                <a:ext uri="{FF2B5EF4-FFF2-40B4-BE49-F238E27FC236}">
                  <a16:creationId xmlns:a16="http://schemas.microsoft.com/office/drawing/2014/main" id="{7AD8BB65-8E30-16CA-D963-3603347D5D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3" y="2025"/>
              <a:ext cx="34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2" name="Line 112">
              <a:extLst>
                <a:ext uri="{FF2B5EF4-FFF2-40B4-BE49-F238E27FC236}">
                  <a16:creationId xmlns:a16="http://schemas.microsoft.com/office/drawing/2014/main" id="{3A100FC4-3E54-E108-DECF-9848D8ECE4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5" y="2548"/>
              <a:ext cx="261" cy="13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3" name="Line 113">
              <a:extLst>
                <a:ext uri="{FF2B5EF4-FFF2-40B4-BE49-F238E27FC236}">
                  <a16:creationId xmlns:a16="http://schemas.microsoft.com/office/drawing/2014/main" id="{ED248CBF-FB7C-8FF8-86F5-2E7C37B4CB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7" y="2279"/>
              <a:ext cx="197" cy="4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4" name="Line 114">
              <a:extLst>
                <a:ext uri="{FF2B5EF4-FFF2-40B4-BE49-F238E27FC236}">
                  <a16:creationId xmlns:a16="http://schemas.microsoft.com/office/drawing/2014/main" id="{6401ED73-C7EF-8EF4-B27E-409E8AA09A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5" y="2890"/>
              <a:ext cx="232" cy="18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5" name="Line 115">
              <a:extLst>
                <a:ext uri="{FF2B5EF4-FFF2-40B4-BE49-F238E27FC236}">
                  <a16:creationId xmlns:a16="http://schemas.microsoft.com/office/drawing/2014/main" id="{BFF70653-A0FD-45DE-38F0-EA581039F1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97" y="2759"/>
              <a:ext cx="189" cy="3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6" name="Oval 116">
              <a:extLst>
                <a:ext uri="{FF2B5EF4-FFF2-40B4-BE49-F238E27FC236}">
                  <a16:creationId xmlns:a16="http://schemas.microsoft.com/office/drawing/2014/main" id="{1BC34E24-1A06-A1B7-3BB1-982A149AA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7" y="2492"/>
              <a:ext cx="88" cy="95"/>
            </a:xfrm>
            <a:prstGeom prst="ellips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7" name="Line 117">
              <a:extLst>
                <a:ext uri="{FF2B5EF4-FFF2-40B4-BE49-F238E27FC236}">
                  <a16:creationId xmlns:a16="http://schemas.microsoft.com/office/drawing/2014/main" id="{AEEF2CA8-1C7B-A261-B1CF-DC6594CDBC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7" y="1677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8" name="Line 118">
              <a:extLst>
                <a:ext uri="{FF2B5EF4-FFF2-40B4-BE49-F238E27FC236}">
                  <a16:creationId xmlns:a16="http://schemas.microsoft.com/office/drawing/2014/main" id="{0BA35EE7-3821-A91E-E534-940498F0B8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0" y="1612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9" name="Line 119">
              <a:extLst>
                <a:ext uri="{FF2B5EF4-FFF2-40B4-BE49-F238E27FC236}">
                  <a16:creationId xmlns:a16="http://schemas.microsoft.com/office/drawing/2014/main" id="{92F2D50A-E4AA-7EC1-6280-B29318C24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" y="1699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0" name="Line 120">
              <a:extLst>
                <a:ext uri="{FF2B5EF4-FFF2-40B4-BE49-F238E27FC236}">
                  <a16:creationId xmlns:a16="http://schemas.microsoft.com/office/drawing/2014/main" id="{BF5F177C-4AED-2995-4885-A6F3846C6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8" y="2019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1" name="Line 121">
              <a:extLst>
                <a:ext uri="{FF2B5EF4-FFF2-40B4-BE49-F238E27FC236}">
                  <a16:creationId xmlns:a16="http://schemas.microsoft.com/office/drawing/2014/main" id="{65A7656F-3EA6-F61C-4BF6-03ADD5062C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37" y="1621"/>
              <a:ext cx="31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2" name="Line 122">
              <a:extLst>
                <a:ext uri="{FF2B5EF4-FFF2-40B4-BE49-F238E27FC236}">
                  <a16:creationId xmlns:a16="http://schemas.microsoft.com/office/drawing/2014/main" id="{1EDD691B-F252-ECF6-5510-BDA773AF3A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4" y="1686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3" name="Line 123">
              <a:extLst>
                <a:ext uri="{FF2B5EF4-FFF2-40B4-BE49-F238E27FC236}">
                  <a16:creationId xmlns:a16="http://schemas.microsoft.com/office/drawing/2014/main" id="{B9C9D6E7-DB54-CB41-CFC1-313558399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1" y="2048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4" name="Line 124">
              <a:extLst>
                <a:ext uri="{FF2B5EF4-FFF2-40B4-BE49-F238E27FC236}">
                  <a16:creationId xmlns:a16="http://schemas.microsoft.com/office/drawing/2014/main" id="{CA6A9E83-984A-4B73-B63B-CE6E42014A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7" y="2381"/>
              <a:ext cx="109" cy="18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5" name="Line 125">
              <a:extLst>
                <a:ext uri="{FF2B5EF4-FFF2-40B4-BE49-F238E27FC236}">
                  <a16:creationId xmlns:a16="http://schemas.microsoft.com/office/drawing/2014/main" id="{D5856483-2329-D83A-FF62-3DF3C0A186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47" y="2381"/>
              <a:ext cx="65" cy="45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6" name="Line 126">
              <a:extLst>
                <a:ext uri="{FF2B5EF4-FFF2-40B4-BE49-F238E27FC236}">
                  <a16:creationId xmlns:a16="http://schemas.microsoft.com/office/drawing/2014/main" id="{C426C0A8-4D7E-1B75-C9DA-6D3948AD5E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0" y="2868"/>
              <a:ext cx="415" cy="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7" name="Text Box 127">
              <a:extLst>
                <a:ext uri="{FF2B5EF4-FFF2-40B4-BE49-F238E27FC236}">
                  <a16:creationId xmlns:a16="http://schemas.microsoft.com/office/drawing/2014/main" id="{474FE57C-7C32-8544-E0AB-2FA8FB428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" y="2179"/>
              <a:ext cx="2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 i="1">
                  <a:solidFill>
                    <a:srgbClr val="3DDE2C"/>
                  </a:solidFill>
                </a:rPr>
                <a:t>S</a:t>
              </a:r>
              <a:endParaRPr lang="en-US" altLang="en-US"/>
            </a:p>
          </p:txBody>
        </p:sp>
        <p:sp>
          <p:nvSpPr>
            <p:cNvPr id="30848" name="Oval 128">
              <a:extLst>
                <a:ext uri="{FF2B5EF4-FFF2-40B4-BE49-F238E27FC236}">
                  <a16:creationId xmlns:a16="http://schemas.microsoft.com/office/drawing/2014/main" id="{78F278E9-954D-3C04-DB89-D0A961CBC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2573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9" name="Oval 129">
              <a:extLst>
                <a:ext uri="{FF2B5EF4-FFF2-40B4-BE49-F238E27FC236}">
                  <a16:creationId xmlns:a16="http://schemas.microsoft.com/office/drawing/2014/main" id="{7E85F514-4CEA-E0B3-4BE9-E52889F8A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1" y="2487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0" name="Oval 130">
              <a:extLst>
                <a:ext uri="{FF2B5EF4-FFF2-40B4-BE49-F238E27FC236}">
                  <a16:creationId xmlns:a16="http://schemas.microsoft.com/office/drawing/2014/main" id="{32D130A1-2950-27C8-4494-C2A8273A8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6" y="1972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1" name="Oval 131">
              <a:extLst>
                <a:ext uri="{FF2B5EF4-FFF2-40B4-BE49-F238E27FC236}">
                  <a16:creationId xmlns:a16="http://schemas.microsoft.com/office/drawing/2014/main" id="{7BAFB858-707C-7373-9B8A-34AC2F34D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4" y="1579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52" name="Oval 132">
              <a:extLst>
                <a:ext uri="{FF2B5EF4-FFF2-40B4-BE49-F238E27FC236}">
                  <a16:creationId xmlns:a16="http://schemas.microsoft.com/office/drawing/2014/main" id="{48F18C5C-7706-F275-9163-783442A5B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7" y="1581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53" name="Oval 133">
              <a:extLst>
                <a:ext uri="{FF2B5EF4-FFF2-40B4-BE49-F238E27FC236}">
                  <a16:creationId xmlns:a16="http://schemas.microsoft.com/office/drawing/2014/main" id="{7FC79682-17FC-F25D-26D4-2D2575746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7" y="2215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54" name="Oval 134">
              <a:extLst>
                <a:ext uri="{FF2B5EF4-FFF2-40B4-BE49-F238E27FC236}">
                  <a16:creationId xmlns:a16="http://schemas.microsoft.com/office/drawing/2014/main" id="{546B7CC9-40BB-90A9-91FB-317940B5B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3" y="3059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55" name="Oval 135">
              <a:extLst>
                <a:ext uri="{FF2B5EF4-FFF2-40B4-BE49-F238E27FC236}">
                  <a16:creationId xmlns:a16="http://schemas.microsoft.com/office/drawing/2014/main" id="{7C52E1E9-21BD-3F64-3FC8-C7DB0E1A5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" y="2830"/>
              <a:ext cx="88" cy="95"/>
            </a:xfrm>
            <a:prstGeom prst="ellipse">
              <a:avLst/>
            </a:prstGeom>
            <a:solidFill>
              <a:srgbClr val="B2B2B2"/>
            </a:solidFill>
            <a:ln w="28575" cap="sq">
              <a:solidFill>
                <a:srgbClr val="B2B2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  <p:sp>
          <p:nvSpPr>
            <p:cNvPr id="30856" name="Oval 136">
              <a:extLst>
                <a:ext uri="{FF2B5EF4-FFF2-40B4-BE49-F238E27FC236}">
                  <a16:creationId xmlns:a16="http://schemas.microsoft.com/office/drawing/2014/main" id="{03922D75-5D7A-73A6-1B4D-FEBAAC0F7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1580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7" name="Oval 137">
              <a:extLst>
                <a:ext uri="{FF2B5EF4-FFF2-40B4-BE49-F238E27FC236}">
                  <a16:creationId xmlns:a16="http://schemas.microsoft.com/office/drawing/2014/main" id="{7EA93480-3595-7B66-0D2C-F27E86CBF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" y="1967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8" name="Oval 138">
              <a:extLst>
                <a:ext uri="{FF2B5EF4-FFF2-40B4-BE49-F238E27FC236}">
                  <a16:creationId xmlns:a16="http://schemas.microsoft.com/office/drawing/2014/main" id="{0A7C4767-2D48-DAAA-804A-688099904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298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9" name="Oval 139">
              <a:extLst>
                <a:ext uri="{FF2B5EF4-FFF2-40B4-BE49-F238E27FC236}">
                  <a16:creationId xmlns:a16="http://schemas.microsoft.com/office/drawing/2014/main" id="{B98FC540-BD45-71EC-B352-B961179EA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9" y="2821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0" name="Oval 140">
              <a:extLst>
                <a:ext uri="{FF2B5EF4-FFF2-40B4-BE49-F238E27FC236}">
                  <a16:creationId xmlns:a16="http://schemas.microsoft.com/office/drawing/2014/main" id="{A79F0131-2765-BDCB-46EB-205FF3288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2" y="2663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1" name="Oval 141">
              <a:extLst>
                <a:ext uri="{FF2B5EF4-FFF2-40B4-BE49-F238E27FC236}">
                  <a16:creationId xmlns:a16="http://schemas.microsoft.com/office/drawing/2014/main" id="{F9612432-C4CD-9B4A-6008-AB94E15BB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" y="1958"/>
              <a:ext cx="88" cy="95"/>
            </a:xfrm>
            <a:prstGeom prst="ellipse">
              <a:avLst/>
            </a:prstGeom>
            <a:solidFill>
              <a:schemeClr val="tx1"/>
            </a:solidFill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2" name="Text Box 142">
              <a:extLst>
                <a:ext uri="{FF2B5EF4-FFF2-40B4-BE49-F238E27FC236}">
                  <a16:creationId xmlns:a16="http://schemas.microsoft.com/office/drawing/2014/main" id="{80455A49-1BA6-4F9B-18B1-B6E3C7DB79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6" y="2887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3</a:t>
              </a:r>
            </a:p>
          </p:txBody>
        </p:sp>
        <p:sp>
          <p:nvSpPr>
            <p:cNvPr id="30863" name="Text Box 143">
              <a:extLst>
                <a:ext uri="{FF2B5EF4-FFF2-40B4-BE49-F238E27FC236}">
                  <a16:creationId xmlns:a16="http://schemas.microsoft.com/office/drawing/2014/main" id="{D117FE5B-DEAA-BD66-CD23-915617C14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" y="151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3</a:t>
              </a:r>
            </a:p>
          </p:txBody>
        </p:sp>
        <p:sp>
          <p:nvSpPr>
            <p:cNvPr id="30864" name="Text Box 144">
              <a:extLst>
                <a:ext uri="{FF2B5EF4-FFF2-40B4-BE49-F238E27FC236}">
                  <a16:creationId xmlns:a16="http://schemas.microsoft.com/office/drawing/2014/main" id="{1636F229-1514-6D1C-2A00-8C499E0EA2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13" y="149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3</a:t>
              </a:r>
            </a:p>
          </p:txBody>
        </p:sp>
        <p:sp>
          <p:nvSpPr>
            <p:cNvPr id="30865" name="Text Box 145">
              <a:extLst>
                <a:ext uri="{FF2B5EF4-FFF2-40B4-BE49-F238E27FC236}">
                  <a16:creationId xmlns:a16="http://schemas.microsoft.com/office/drawing/2014/main" id="{EBE1B4DF-F2AD-3BB3-FE1D-3FAEC1BFE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9" y="197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3</a:t>
              </a:r>
            </a:p>
          </p:txBody>
        </p:sp>
        <p:sp>
          <p:nvSpPr>
            <p:cNvPr id="30866" name="Text Box 146">
              <a:extLst>
                <a:ext uri="{FF2B5EF4-FFF2-40B4-BE49-F238E27FC236}">
                  <a16:creationId xmlns:a16="http://schemas.microsoft.com/office/drawing/2014/main" id="{309F5C2B-2D73-839E-3EB5-57A9FEB35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7" y="2939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b="1"/>
                <a:t>3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2C03BBB5-F5B9-714A-2691-33AF03D84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en-US" dirty="0"/>
              <a:t>Depth-first Search (DFS)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CB40AC4E-5B0A-CF2E-F2FE-29B94B4F2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066800"/>
            <a:ext cx="8472488" cy="5334000"/>
          </a:xfrm>
        </p:spPr>
        <p:txBody>
          <a:bodyPr/>
          <a:lstStyle/>
          <a:p>
            <a:r>
              <a:rPr lang="en-US" altLang="en-US" dirty="0"/>
              <a:t>Explore edges out of the most recently discovered vertex </a:t>
            </a:r>
            <a:r>
              <a:rPr lang="en-US" altLang="en-US" i="1" dirty="0"/>
              <a:t>v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When all edges of </a:t>
            </a:r>
            <a:r>
              <a:rPr lang="en-US" altLang="en-US" i="1" dirty="0"/>
              <a:t>v</a:t>
            </a:r>
            <a:r>
              <a:rPr lang="en-US" altLang="en-US" dirty="0"/>
              <a:t> have been explored, backtrack to explore other edges leaving the vertex from which </a:t>
            </a:r>
            <a:r>
              <a:rPr lang="en-US" altLang="en-US" i="1" dirty="0"/>
              <a:t>v</a:t>
            </a:r>
            <a:r>
              <a:rPr lang="en-US" altLang="en-US" dirty="0"/>
              <a:t> was discovered (its </a:t>
            </a:r>
            <a:r>
              <a:rPr lang="en-US" altLang="en-US" i="1" dirty="0">
                <a:solidFill>
                  <a:srgbClr val="CC3300"/>
                </a:solidFill>
              </a:rPr>
              <a:t>predecessor</a:t>
            </a:r>
            <a:r>
              <a:rPr lang="en-US" altLang="en-US" dirty="0"/>
              <a:t>).</a:t>
            </a:r>
          </a:p>
          <a:p>
            <a:r>
              <a:rPr lang="en-US" altLang="en-US" dirty="0">
                <a:solidFill>
                  <a:schemeClr val="hlink"/>
                </a:solidFill>
              </a:rPr>
              <a:t>“Search as deep as possible first.”</a:t>
            </a:r>
          </a:p>
          <a:p>
            <a:r>
              <a:rPr lang="en-US" altLang="en-US" dirty="0"/>
              <a:t>Continue until all vertices reachable from the original source are discovered.</a:t>
            </a:r>
          </a:p>
          <a:p>
            <a:r>
              <a:rPr lang="en-US" altLang="en-US" dirty="0"/>
              <a:t>If any undiscovered vertices remain, then one of them is chosen as a new source and search is repeated from that source.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9666D6A3-8758-7232-FD9E-CF65952498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77827" name="Oval 3">
            <a:extLst>
              <a:ext uri="{FF2B5EF4-FFF2-40B4-BE49-F238E27FC236}">
                <a16:creationId xmlns:a16="http://schemas.microsoft.com/office/drawing/2014/main" id="{60EF20FC-ED6D-4A8F-5C74-2E628A9BC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Text Box 4">
            <a:extLst>
              <a:ext uri="{FF2B5EF4-FFF2-40B4-BE49-F238E27FC236}">
                <a16:creationId xmlns:a16="http://schemas.microsoft.com/office/drawing/2014/main" id="{7D514EFC-146B-E824-30A6-9C2E68317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77829" name="Oval 5">
            <a:extLst>
              <a:ext uri="{FF2B5EF4-FFF2-40B4-BE49-F238E27FC236}">
                <a16:creationId xmlns:a16="http://schemas.microsoft.com/office/drawing/2014/main" id="{DE1BAE5D-9200-BD8E-0F0B-C8FDE04DA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Text Box 6">
            <a:extLst>
              <a:ext uri="{FF2B5EF4-FFF2-40B4-BE49-F238E27FC236}">
                <a16:creationId xmlns:a16="http://schemas.microsoft.com/office/drawing/2014/main" id="{4E14522C-58A7-A7D6-7B02-E18456CBA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77831" name="Oval 7">
            <a:extLst>
              <a:ext uri="{FF2B5EF4-FFF2-40B4-BE49-F238E27FC236}">
                <a16:creationId xmlns:a16="http://schemas.microsoft.com/office/drawing/2014/main" id="{D6672500-A6B2-0A4B-183E-3D8AA8518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Line 8">
            <a:extLst>
              <a:ext uri="{FF2B5EF4-FFF2-40B4-BE49-F238E27FC236}">
                <a16:creationId xmlns:a16="http://schemas.microsoft.com/office/drawing/2014/main" id="{E6B8F5A0-492E-9AA5-ECD5-CFB827DAB1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Oval 9">
            <a:extLst>
              <a:ext uri="{FF2B5EF4-FFF2-40B4-BE49-F238E27FC236}">
                <a16:creationId xmlns:a16="http://schemas.microsoft.com/office/drawing/2014/main" id="{8FE15EDA-6DEA-78D6-851F-43FE77D2B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Oval 10">
            <a:extLst>
              <a:ext uri="{FF2B5EF4-FFF2-40B4-BE49-F238E27FC236}">
                <a16:creationId xmlns:a16="http://schemas.microsoft.com/office/drawing/2014/main" id="{27009263-32D1-778C-E9F2-8D26065FE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Oval 11">
            <a:extLst>
              <a:ext uri="{FF2B5EF4-FFF2-40B4-BE49-F238E27FC236}">
                <a16:creationId xmlns:a16="http://schemas.microsoft.com/office/drawing/2014/main" id="{640A1096-F502-53AB-1FED-E881343F8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Line 12">
            <a:extLst>
              <a:ext uri="{FF2B5EF4-FFF2-40B4-BE49-F238E27FC236}">
                <a16:creationId xmlns:a16="http://schemas.microsoft.com/office/drawing/2014/main" id="{8463CF3A-4730-560C-B811-1158D3B0C6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7" name="Line 13">
            <a:extLst>
              <a:ext uri="{FF2B5EF4-FFF2-40B4-BE49-F238E27FC236}">
                <a16:creationId xmlns:a16="http://schemas.microsoft.com/office/drawing/2014/main" id="{8D2DC855-DE6D-46AC-07F4-F66038B9E2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Line 14">
            <a:extLst>
              <a:ext uri="{FF2B5EF4-FFF2-40B4-BE49-F238E27FC236}">
                <a16:creationId xmlns:a16="http://schemas.microsoft.com/office/drawing/2014/main" id="{AB508A33-8298-303C-2256-8CA8647091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Line 15">
            <a:extLst>
              <a:ext uri="{FF2B5EF4-FFF2-40B4-BE49-F238E27FC236}">
                <a16:creationId xmlns:a16="http://schemas.microsoft.com/office/drawing/2014/main" id="{54C984ED-62CD-CD21-940D-EFB3662749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Text Box 16">
            <a:extLst>
              <a:ext uri="{FF2B5EF4-FFF2-40B4-BE49-F238E27FC236}">
                <a16:creationId xmlns:a16="http://schemas.microsoft.com/office/drawing/2014/main" id="{DAC65873-C013-9E7F-F6C0-40A2A5ED8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7841" name="Text Box 17">
            <a:extLst>
              <a:ext uri="{FF2B5EF4-FFF2-40B4-BE49-F238E27FC236}">
                <a16:creationId xmlns:a16="http://schemas.microsoft.com/office/drawing/2014/main" id="{5FF03431-6FEB-F2A7-CF35-D20187B19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7842" name="Text Box 18">
            <a:extLst>
              <a:ext uri="{FF2B5EF4-FFF2-40B4-BE49-F238E27FC236}">
                <a16:creationId xmlns:a16="http://schemas.microsoft.com/office/drawing/2014/main" id="{CB5813D7-DC46-14C2-4895-A8E13F35E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7843" name="Text Box 19">
            <a:extLst>
              <a:ext uri="{FF2B5EF4-FFF2-40B4-BE49-F238E27FC236}">
                <a16:creationId xmlns:a16="http://schemas.microsoft.com/office/drawing/2014/main" id="{FA8E1AEE-E759-D03B-290D-323CA6863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7844" name="Text Box 20">
            <a:extLst>
              <a:ext uri="{FF2B5EF4-FFF2-40B4-BE49-F238E27FC236}">
                <a16:creationId xmlns:a16="http://schemas.microsoft.com/office/drawing/2014/main" id="{1CA043C3-4307-BEF7-8340-13F6C2951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7845" name="Text Box 21">
            <a:extLst>
              <a:ext uri="{FF2B5EF4-FFF2-40B4-BE49-F238E27FC236}">
                <a16:creationId xmlns:a16="http://schemas.microsoft.com/office/drawing/2014/main" id="{4075B521-C9FE-2E90-07A8-B4FBD8371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77846" name="Line 22">
            <a:extLst>
              <a:ext uri="{FF2B5EF4-FFF2-40B4-BE49-F238E27FC236}">
                <a16:creationId xmlns:a16="http://schemas.microsoft.com/office/drawing/2014/main" id="{78A6E802-72E2-4403-488B-F5661412A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7" name="Line 23">
            <a:extLst>
              <a:ext uri="{FF2B5EF4-FFF2-40B4-BE49-F238E27FC236}">
                <a16:creationId xmlns:a16="http://schemas.microsoft.com/office/drawing/2014/main" id="{FFCF44A2-43A4-1938-CCB0-64ABF2D337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8" name="Freeform 24">
            <a:extLst>
              <a:ext uri="{FF2B5EF4-FFF2-40B4-BE49-F238E27FC236}">
                <a16:creationId xmlns:a16="http://schemas.microsoft.com/office/drawing/2014/main" id="{B9F885B4-D75D-5B44-D13C-A48BF98B63B3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55326650-C1F9-E54D-09A8-CDD3E02BDA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78851" name="Oval 3">
            <a:extLst>
              <a:ext uri="{FF2B5EF4-FFF2-40B4-BE49-F238E27FC236}">
                <a16:creationId xmlns:a16="http://schemas.microsoft.com/office/drawing/2014/main" id="{144B7367-8946-4673-CD8D-20F0CC9C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Text Box 4">
            <a:extLst>
              <a:ext uri="{FF2B5EF4-FFF2-40B4-BE49-F238E27FC236}">
                <a16:creationId xmlns:a16="http://schemas.microsoft.com/office/drawing/2014/main" id="{F9F6762D-BC50-3B5A-6B42-5779CF8FC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78853" name="Oval 5">
            <a:extLst>
              <a:ext uri="{FF2B5EF4-FFF2-40B4-BE49-F238E27FC236}">
                <a16:creationId xmlns:a16="http://schemas.microsoft.com/office/drawing/2014/main" id="{80E24F13-17B1-F1E2-98F2-09492279F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Text Box 6">
            <a:extLst>
              <a:ext uri="{FF2B5EF4-FFF2-40B4-BE49-F238E27FC236}">
                <a16:creationId xmlns:a16="http://schemas.microsoft.com/office/drawing/2014/main" id="{65827793-9DF6-B928-0CB9-E1E46A831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78855" name="Oval 7">
            <a:extLst>
              <a:ext uri="{FF2B5EF4-FFF2-40B4-BE49-F238E27FC236}">
                <a16:creationId xmlns:a16="http://schemas.microsoft.com/office/drawing/2014/main" id="{38DBF9BB-04F3-3B35-F6F8-ADE812E1D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Line 8">
            <a:extLst>
              <a:ext uri="{FF2B5EF4-FFF2-40B4-BE49-F238E27FC236}">
                <a16:creationId xmlns:a16="http://schemas.microsoft.com/office/drawing/2014/main" id="{08015ECA-6B46-72D7-B2FF-2D5FD2ADD4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Oval 9">
            <a:extLst>
              <a:ext uri="{FF2B5EF4-FFF2-40B4-BE49-F238E27FC236}">
                <a16:creationId xmlns:a16="http://schemas.microsoft.com/office/drawing/2014/main" id="{D1405B87-C70D-D54D-A5B8-BF9E344F8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Oval 10">
            <a:extLst>
              <a:ext uri="{FF2B5EF4-FFF2-40B4-BE49-F238E27FC236}">
                <a16:creationId xmlns:a16="http://schemas.microsoft.com/office/drawing/2014/main" id="{188CC854-A8DA-E448-4E0E-1CDB9869B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</a:t>
            </a:r>
          </a:p>
        </p:txBody>
      </p:sp>
      <p:sp>
        <p:nvSpPr>
          <p:cNvPr id="78859" name="Oval 11">
            <a:extLst>
              <a:ext uri="{FF2B5EF4-FFF2-40B4-BE49-F238E27FC236}">
                <a16:creationId xmlns:a16="http://schemas.microsoft.com/office/drawing/2014/main" id="{8AD95E86-57D5-FF79-04BB-B4F6E778F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0" name="Line 12">
            <a:extLst>
              <a:ext uri="{FF2B5EF4-FFF2-40B4-BE49-F238E27FC236}">
                <a16:creationId xmlns:a16="http://schemas.microsoft.com/office/drawing/2014/main" id="{AE039736-8E7A-62D2-B1D4-08ACC92A98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3">
            <a:extLst>
              <a:ext uri="{FF2B5EF4-FFF2-40B4-BE49-F238E27FC236}">
                <a16:creationId xmlns:a16="http://schemas.microsoft.com/office/drawing/2014/main" id="{848BE2A8-2F3C-ABBE-0EDA-4AC6F491C5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4">
            <a:extLst>
              <a:ext uri="{FF2B5EF4-FFF2-40B4-BE49-F238E27FC236}">
                <a16:creationId xmlns:a16="http://schemas.microsoft.com/office/drawing/2014/main" id="{8D48E527-707C-4CF2-DAA0-B7982CE93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5">
            <a:extLst>
              <a:ext uri="{FF2B5EF4-FFF2-40B4-BE49-F238E27FC236}">
                <a16:creationId xmlns:a16="http://schemas.microsoft.com/office/drawing/2014/main" id="{5E32F230-5809-3335-686C-CCE68DFD00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Text Box 16">
            <a:extLst>
              <a:ext uri="{FF2B5EF4-FFF2-40B4-BE49-F238E27FC236}">
                <a16:creationId xmlns:a16="http://schemas.microsoft.com/office/drawing/2014/main" id="{8F6D1B3A-D067-2EB9-4E69-04BBE391D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8865" name="Text Box 17">
            <a:extLst>
              <a:ext uri="{FF2B5EF4-FFF2-40B4-BE49-F238E27FC236}">
                <a16:creationId xmlns:a16="http://schemas.microsoft.com/office/drawing/2014/main" id="{AF72D6C3-4D95-6E00-CDD4-A3490D6E9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8866" name="Text Box 18">
            <a:extLst>
              <a:ext uri="{FF2B5EF4-FFF2-40B4-BE49-F238E27FC236}">
                <a16:creationId xmlns:a16="http://schemas.microsoft.com/office/drawing/2014/main" id="{7F7A3E0D-6D62-7D84-C902-D0DF4678D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8867" name="Text Box 19">
            <a:extLst>
              <a:ext uri="{FF2B5EF4-FFF2-40B4-BE49-F238E27FC236}">
                <a16:creationId xmlns:a16="http://schemas.microsoft.com/office/drawing/2014/main" id="{F4238230-0720-6F3B-5D86-10279A7AA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8868" name="Text Box 20">
            <a:extLst>
              <a:ext uri="{FF2B5EF4-FFF2-40B4-BE49-F238E27FC236}">
                <a16:creationId xmlns:a16="http://schemas.microsoft.com/office/drawing/2014/main" id="{9528F8FF-8E42-0677-E65C-36A09330C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8869" name="Text Box 21">
            <a:extLst>
              <a:ext uri="{FF2B5EF4-FFF2-40B4-BE49-F238E27FC236}">
                <a16:creationId xmlns:a16="http://schemas.microsoft.com/office/drawing/2014/main" id="{F009DB74-37E2-B69B-5865-2931997D9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78870" name="Line 22">
            <a:extLst>
              <a:ext uri="{FF2B5EF4-FFF2-40B4-BE49-F238E27FC236}">
                <a16:creationId xmlns:a16="http://schemas.microsoft.com/office/drawing/2014/main" id="{2C86E591-377C-FFB8-96E2-E612C064FA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1" name="Line 23">
            <a:extLst>
              <a:ext uri="{FF2B5EF4-FFF2-40B4-BE49-F238E27FC236}">
                <a16:creationId xmlns:a16="http://schemas.microsoft.com/office/drawing/2014/main" id="{48C19592-8258-B9FB-B7DA-4C29811C3A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2" name="Freeform 24">
            <a:extLst>
              <a:ext uri="{FF2B5EF4-FFF2-40B4-BE49-F238E27FC236}">
                <a16:creationId xmlns:a16="http://schemas.microsoft.com/office/drawing/2014/main" id="{6D9BD56E-C9CA-B7BF-220B-83135FB28DD8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5AA73-165B-3073-24CF-6472B1E6D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5B6DF-F5E4-2B80-E2F3-9E1494D59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effectLst/>
                <a:latin typeface="Helvetica" pitchFamily="2" charset="0"/>
              </a:rPr>
              <a:t>If we define a data structure in terms of what we can do with it –rather than in terms of exactly how it is arranged in memory – then we have specified the operations we can perform on it.</a:t>
            </a:r>
          </a:p>
          <a:p>
            <a:r>
              <a:rPr lang="en-AU" dirty="0">
                <a:effectLst/>
                <a:latin typeface="Helvetica" pitchFamily="2" charset="0"/>
              </a:rPr>
              <a:t>Such a specification is an Abstract Data Type.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941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D379A07B-81F9-0138-0A5C-073FF5B47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79875" name="Oval 3">
            <a:extLst>
              <a:ext uri="{FF2B5EF4-FFF2-40B4-BE49-F238E27FC236}">
                <a16:creationId xmlns:a16="http://schemas.microsoft.com/office/drawing/2014/main" id="{1234D62C-2038-3B11-F876-EEF731AF8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Text Box 4">
            <a:extLst>
              <a:ext uri="{FF2B5EF4-FFF2-40B4-BE49-F238E27FC236}">
                <a16:creationId xmlns:a16="http://schemas.microsoft.com/office/drawing/2014/main" id="{0C5F986D-8DA8-0627-F6AE-7AF858582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79877" name="Oval 5">
            <a:extLst>
              <a:ext uri="{FF2B5EF4-FFF2-40B4-BE49-F238E27FC236}">
                <a16:creationId xmlns:a16="http://schemas.microsoft.com/office/drawing/2014/main" id="{1C80A723-EF17-5E82-A627-3B3A8F43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Text Box 6">
            <a:extLst>
              <a:ext uri="{FF2B5EF4-FFF2-40B4-BE49-F238E27FC236}">
                <a16:creationId xmlns:a16="http://schemas.microsoft.com/office/drawing/2014/main" id="{95A91A1C-64E5-B0C9-E70A-9AE1F02F3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79879" name="Oval 7">
            <a:extLst>
              <a:ext uri="{FF2B5EF4-FFF2-40B4-BE49-F238E27FC236}">
                <a16:creationId xmlns:a16="http://schemas.microsoft.com/office/drawing/2014/main" id="{BE1E8CB7-5386-20F1-F30F-F38C8908E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</a:t>
            </a:r>
          </a:p>
        </p:txBody>
      </p:sp>
      <p:sp>
        <p:nvSpPr>
          <p:cNvPr id="79880" name="Line 8">
            <a:extLst>
              <a:ext uri="{FF2B5EF4-FFF2-40B4-BE49-F238E27FC236}">
                <a16:creationId xmlns:a16="http://schemas.microsoft.com/office/drawing/2014/main" id="{7E6F8B28-8B8A-8DBC-B95C-35A48F3BCF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Oval 9">
            <a:extLst>
              <a:ext uri="{FF2B5EF4-FFF2-40B4-BE49-F238E27FC236}">
                <a16:creationId xmlns:a16="http://schemas.microsoft.com/office/drawing/2014/main" id="{4BBE5B82-EA83-B0BD-9621-599B11B3A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Oval 10">
            <a:extLst>
              <a:ext uri="{FF2B5EF4-FFF2-40B4-BE49-F238E27FC236}">
                <a16:creationId xmlns:a16="http://schemas.microsoft.com/office/drawing/2014/main" id="{4E6D4274-A251-F06B-472E-77EA530A6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</a:t>
            </a:r>
          </a:p>
        </p:txBody>
      </p:sp>
      <p:sp>
        <p:nvSpPr>
          <p:cNvPr id="79883" name="Oval 11">
            <a:extLst>
              <a:ext uri="{FF2B5EF4-FFF2-40B4-BE49-F238E27FC236}">
                <a16:creationId xmlns:a16="http://schemas.microsoft.com/office/drawing/2014/main" id="{BD4041B3-86F3-C143-5916-FF0A99748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12">
            <a:extLst>
              <a:ext uri="{FF2B5EF4-FFF2-40B4-BE49-F238E27FC236}">
                <a16:creationId xmlns:a16="http://schemas.microsoft.com/office/drawing/2014/main" id="{BC9C41C6-D2DF-913E-F8EE-44694AC47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Line 13">
            <a:extLst>
              <a:ext uri="{FF2B5EF4-FFF2-40B4-BE49-F238E27FC236}">
                <a16:creationId xmlns:a16="http://schemas.microsoft.com/office/drawing/2014/main" id="{F3DD7FED-6CA5-7A1A-95BD-D6A93B7F60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6" name="Line 14">
            <a:extLst>
              <a:ext uri="{FF2B5EF4-FFF2-40B4-BE49-F238E27FC236}">
                <a16:creationId xmlns:a16="http://schemas.microsoft.com/office/drawing/2014/main" id="{2663A250-4ADE-13A3-498F-280D7E435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15">
            <a:extLst>
              <a:ext uri="{FF2B5EF4-FFF2-40B4-BE49-F238E27FC236}">
                <a16:creationId xmlns:a16="http://schemas.microsoft.com/office/drawing/2014/main" id="{FB3CDEFB-F762-A23E-0D16-4D22D0AD2D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8" name="Text Box 16">
            <a:extLst>
              <a:ext uri="{FF2B5EF4-FFF2-40B4-BE49-F238E27FC236}">
                <a16:creationId xmlns:a16="http://schemas.microsoft.com/office/drawing/2014/main" id="{B6693C76-4340-6CD1-A8C2-A2885792F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79889" name="Text Box 17">
            <a:extLst>
              <a:ext uri="{FF2B5EF4-FFF2-40B4-BE49-F238E27FC236}">
                <a16:creationId xmlns:a16="http://schemas.microsoft.com/office/drawing/2014/main" id="{02AFB8AA-5AFF-89B3-31CE-F1AE80146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79890" name="Text Box 18">
            <a:extLst>
              <a:ext uri="{FF2B5EF4-FFF2-40B4-BE49-F238E27FC236}">
                <a16:creationId xmlns:a16="http://schemas.microsoft.com/office/drawing/2014/main" id="{B1E458A0-C4E0-A913-3EE8-59F80518F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79891" name="Text Box 19">
            <a:extLst>
              <a:ext uri="{FF2B5EF4-FFF2-40B4-BE49-F238E27FC236}">
                <a16:creationId xmlns:a16="http://schemas.microsoft.com/office/drawing/2014/main" id="{C5A19B6A-1D3A-D5BC-BDF0-19C522E64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79892" name="Text Box 20">
            <a:extLst>
              <a:ext uri="{FF2B5EF4-FFF2-40B4-BE49-F238E27FC236}">
                <a16:creationId xmlns:a16="http://schemas.microsoft.com/office/drawing/2014/main" id="{8BB21ED1-68CA-72F8-DDB6-947561B39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79893" name="Text Box 21">
            <a:extLst>
              <a:ext uri="{FF2B5EF4-FFF2-40B4-BE49-F238E27FC236}">
                <a16:creationId xmlns:a16="http://schemas.microsoft.com/office/drawing/2014/main" id="{454C1ECB-5933-678E-F1F7-666104E9D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79894" name="Line 22">
            <a:extLst>
              <a:ext uri="{FF2B5EF4-FFF2-40B4-BE49-F238E27FC236}">
                <a16:creationId xmlns:a16="http://schemas.microsoft.com/office/drawing/2014/main" id="{5EDBBF52-0E04-F2E5-F9EE-003C240592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5" name="Line 23">
            <a:extLst>
              <a:ext uri="{FF2B5EF4-FFF2-40B4-BE49-F238E27FC236}">
                <a16:creationId xmlns:a16="http://schemas.microsoft.com/office/drawing/2014/main" id="{6814471C-871C-EA54-37A8-EB3F7053C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6" name="Freeform 24">
            <a:extLst>
              <a:ext uri="{FF2B5EF4-FFF2-40B4-BE49-F238E27FC236}">
                <a16:creationId xmlns:a16="http://schemas.microsoft.com/office/drawing/2014/main" id="{B5CC87A9-F719-35C2-B277-58D5876EC2BC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8A6E265A-9E7C-A428-7E36-57FA80F419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0899" name="Oval 3">
            <a:extLst>
              <a:ext uri="{FF2B5EF4-FFF2-40B4-BE49-F238E27FC236}">
                <a16:creationId xmlns:a16="http://schemas.microsoft.com/office/drawing/2014/main" id="{99DD4B08-F9A8-8B27-C44D-8AA89E9A3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id="{4C32A218-D162-1CAD-B501-687903A22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80901" name="Oval 5">
            <a:extLst>
              <a:ext uri="{FF2B5EF4-FFF2-40B4-BE49-F238E27FC236}">
                <a16:creationId xmlns:a16="http://schemas.microsoft.com/office/drawing/2014/main" id="{6C137996-A625-7D36-667F-2FB7A3E78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</a:t>
            </a:r>
          </a:p>
        </p:txBody>
      </p:sp>
      <p:sp>
        <p:nvSpPr>
          <p:cNvPr id="80902" name="Text Box 6">
            <a:extLst>
              <a:ext uri="{FF2B5EF4-FFF2-40B4-BE49-F238E27FC236}">
                <a16:creationId xmlns:a16="http://schemas.microsoft.com/office/drawing/2014/main" id="{EBB2AC32-E07A-EE5B-A05F-09038DF72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0903" name="Oval 7">
            <a:extLst>
              <a:ext uri="{FF2B5EF4-FFF2-40B4-BE49-F238E27FC236}">
                <a16:creationId xmlns:a16="http://schemas.microsoft.com/office/drawing/2014/main" id="{42142202-E599-FD39-6822-E89F7E11F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</a:t>
            </a:r>
          </a:p>
        </p:txBody>
      </p:sp>
      <p:sp>
        <p:nvSpPr>
          <p:cNvPr id="80904" name="Line 8">
            <a:extLst>
              <a:ext uri="{FF2B5EF4-FFF2-40B4-BE49-F238E27FC236}">
                <a16:creationId xmlns:a16="http://schemas.microsoft.com/office/drawing/2014/main" id="{FA0B6E3F-4C53-5FA6-64FD-D0F4C9F748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Oval 9">
            <a:extLst>
              <a:ext uri="{FF2B5EF4-FFF2-40B4-BE49-F238E27FC236}">
                <a16:creationId xmlns:a16="http://schemas.microsoft.com/office/drawing/2014/main" id="{058E1ABF-13B7-6764-8ECF-BACBB8E38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Oval 10">
            <a:extLst>
              <a:ext uri="{FF2B5EF4-FFF2-40B4-BE49-F238E27FC236}">
                <a16:creationId xmlns:a16="http://schemas.microsoft.com/office/drawing/2014/main" id="{ED81E901-3A91-2226-E028-37C9F4F7A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</a:t>
            </a:r>
          </a:p>
        </p:txBody>
      </p:sp>
      <p:sp>
        <p:nvSpPr>
          <p:cNvPr id="80907" name="Oval 11">
            <a:extLst>
              <a:ext uri="{FF2B5EF4-FFF2-40B4-BE49-F238E27FC236}">
                <a16:creationId xmlns:a16="http://schemas.microsoft.com/office/drawing/2014/main" id="{A4FD93D4-B1E5-C94F-BEDF-88CCBE9A2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8" name="Line 12">
            <a:extLst>
              <a:ext uri="{FF2B5EF4-FFF2-40B4-BE49-F238E27FC236}">
                <a16:creationId xmlns:a16="http://schemas.microsoft.com/office/drawing/2014/main" id="{63B7E85E-094F-A4E5-D4F3-2FA236066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Line 13">
            <a:extLst>
              <a:ext uri="{FF2B5EF4-FFF2-40B4-BE49-F238E27FC236}">
                <a16:creationId xmlns:a16="http://schemas.microsoft.com/office/drawing/2014/main" id="{A821CE21-0A29-EFDE-2FD1-E2EC42008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0" name="Line 14">
            <a:extLst>
              <a:ext uri="{FF2B5EF4-FFF2-40B4-BE49-F238E27FC236}">
                <a16:creationId xmlns:a16="http://schemas.microsoft.com/office/drawing/2014/main" id="{4C5132A2-2EE9-97B1-B616-7DFB5B9C25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1" name="Line 15">
            <a:extLst>
              <a:ext uri="{FF2B5EF4-FFF2-40B4-BE49-F238E27FC236}">
                <a16:creationId xmlns:a16="http://schemas.microsoft.com/office/drawing/2014/main" id="{9F7DE365-5189-C943-256F-164AD59E75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Text Box 16">
            <a:extLst>
              <a:ext uri="{FF2B5EF4-FFF2-40B4-BE49-F238E27FC236}">
                <a16:creationId xmlns:a16="http://schemas.microsoft.com/office/drawing/2014/main" id="{8F50E26C-C8F4-052E-A354-23DA12F5E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0913" name="Text Box 17">
            <a:extLst>
              <a:ext uri="{FF2B5EF4-FFF2-40B4-BE49-F238E27FC236}">
                <a16:creationId xmlns:a16="http://schemas.microsoft.com/office/drawing/2014/main" id="{7967BE87-494D-0C20-B5AE-17D9FADEB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0914" name="Text Box 18">
            <a:extLst>
              <a:ext uri="{FF2B5EF4-FFF2-40B4-BE49-F238E27FC236}">
                <a16:creationId xmlns:a16="http://schemas.microsoft.com/office/drawing/2014/main" id="{14A13491-9BDC-C125-C9D1-953E13E6C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0915" name="Text Box 19">
            <a:extLst>
              <a:ext uri="{FF2B5EF4-FFF2-40B4-BE49-F238E27FC236}">
                <a16:creationId xmlns:a16="http://schemas.microsoft.com/office/drawing/2014/main" id="{A79FC696-B228-DEF7-99C0-5DCCEE0FC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0916" name="Text Box 20">
            <a:extLst>
              <a:ext uri="{FF2B5EF4-FFF2-40B4-BE49-F238E27FC236}">
                <a16:creationId xmlns:a16="http://schemas.microsoft.com/office/drawing/2014/main" id="{7085EFE3-C308-C65F-9A75-29FB8997B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0917" name="Text Box 21">
            <a:extLst>
              <a:ext uri="{FF2B5EF4-FFF2-40B4-BE49-F238E27FC236}">
                <a16:creationId xmlns:a16="http://schemas.microsoft.com/office/drawing/2014/main" id="{1B5E07DF-33BC-F79C-D80D-D885F0B8D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0918" name="Line 22">
            <a:extLst>
              <a:ext uri="{FF2B5EF4-FFF2-40B4-BE49-F238E27FC236}">
                <a16:creationId xmlns:a16="http://schemas.microsoft.com/office/drawing/2014/main" id="{B529E076-2A27-6F9A-83AC-0C3A9BF2B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9" name="Line 23">
            <a:extLst>
              <a:ext uri="{FF2B5EF4-FFF2-40B4-BE49-F238E27FC236}">
                <a16:creationId xmlns:a16="http://schemas.microsoft.com/office/drawing/2014/main" id="{DA35FEA6-D16C-FB3C-F676-8406AD232C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20" name="Freeform 24">
            <a:extLst>
              <a:ext uri="{FF2B5EF4-FFF2-40B4-BE49-F238E27FC236}">
                <a16:creationId xmlns:a16="http://schemas.microsoft.com/office/drawing/2014/main" id="{3BB0629B-4713-BE66-36EA-1927954E51A6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817195B6-28E5-32B6-848C-6088853A8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1923" name="Oval 3">
            <a:extLst>
              <a:ext uri="{FF2B5EF4-FFF2-40B4-BE49-F238E27FC236}">
                <a16:creationId xmlns:a16="http://schemas.microsoft.com/office/drawing/2014/main" id="{D1FBDC48-E7C9-3B61-5EC8-5653AA70F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Text Box 4">
            <a:extLst>
              <a:ext uri="{FF2B5EF4-FFF2-40B4-BE49-F238E27FC236}">
                <a16:creationId xmlns:a16="http://schemas.microsoft.com/office/drawing/2014/main" id="{B66BC8F7-7DF5-537C-FA9A-80026F512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81925" name="Oval 5">
            <a:extLst>
              <a:ext uri="{FF2B5EF4-FFF2-40B4-BE49-F238E27FC236}">
                <a16:creationId xmlns:a16="http://schemas.microsoft.com/office/drawing/2014/main" id="{D8223236-93A0-79BE-1CE1-96162DB4F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</a:t>
            </a:r>
          </a:p>
        </p:txBody>
      </p:sp>
      <p:sp>
        <p:nvSpPr>
          <p:cNvPr id="81926" name="Text Box 6">
            <a:extLst>
              <a:ext uri="{FF2B5EF4-FFF2-40B4-BE49-F238E27FC236}">
                <a16:creationId xmlns:a16="http://schemas.microsoft.com/office/drawing/2014/main" id="{1B753863-5D92-AECC-2ED3-79D6C8D0D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1927" name="Oval 7">
            <a:extLst>
              <a:ext uri="{FF2B5EF4-FFF2-40B4-BE49-F238E27FC236}">
                <a16:creationId xmlns:a16="http://schemas.microsoft.com/office/drawing/2014/main" id="{DB45CBE5-258D-4154-BE12-F7330C533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</a:t>
            </a:r>
          </a:p>
        </p:txBody>
      </p:sp>
      <p:sp>
        <p:nvSpPr>
          <p:cNvPr id="81928" name="Line 8">
            <a:extLst>
              <a:ext uri="{FF2B5EF4-FFF2-40B4-BE49-F238E27FC236}">
                <a16:creationId xmlns:a16="http://schemas.microsoft.com/office/drawing/2014/main" id="{59FD2AC0-9026-FFFC-2AD3-D1297BFF87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29" name="Oval 9">
            <a:extLst>
              <a:ext uri="{FF2B5EF4-FFF2-40B4-BE49-F238E27FC236}">
                <a16:creationId xmlns:a16="http://schemas.microsoft.com/office/drawing/2014/main" id="{E5AF83C9-1DAB-E695-2E1A-709DEE3BD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0" name="Oval 10">
            <a:extLst>
              <a:ext uri="{FF2B5EF4-FFF2-40B4-BE49-F238E27FC236}">
                <a16:creationId xmlns:a16="http://schemas.microsoft.com/office/drawing/2014/main" id="{D487A382-EE9A-74BD-0780-360E3934A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</a:t>
            </a:r>
          </a:p>
        </p:txBody>
      </p:sp>
      <p:sp>
        <p:nvSpPr>
          <p:cNvPr id="81931" name="Oval 11">
            <a:extLst>
              <a:ext uri="{FF2B5EF4-FFF2-40B4-BE49-F238E27FC236}">
                <a16:creationId xmlns:a16="http://schemas.microsoft.com/office/drawing/2014/main" id="{E05B58B1-0425-CD0F-CB75-58ED10E7B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2" name="Line 12">
            <a:extLst>
              <a:ext uri="{FF2B5EF4-FFF2-40B4-BE49-F238E27FC236}">
                <a16:creationId xmlns:a16="http://schemas.microsoft.com/office/drawing/2014/main" id="{791C32AF-3F27-F912-CD85-14058FD21A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3" name="Line 13">
            <a:extLst>
              <a:ext uri="{FF2B5EF4-FFF2-40B4-BE49-F238E27FC236}">
                <a16:creationId xmlns:a16="http://schemas.microsoft.com/office/drawing/2014/main" id="{6686AE2C-5015-35B0-8F87-03E8F2B38A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4" name="Line 14">
            <a:extLst>
              <a:ext uri="{FF2B5EF4-FFF2-40B4-BE49-F238E27FC236}">
                <a16:creationId xmlns:a16="http://schemas.microsoft.com/office/drawing/2014/main" id="{ABE64F28-2B36-008D-EAC3-DDA1E4CFD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5" name="Line 15">
            <a:extLst>
              <a:ext uri="{FF2B5EF4-FFF2-40B4-BE49-F238E27FC236}">
                <a16:creationId xmlns:a16="http://schemas.microsoft.com/office/drawing/2014/main" id="{A93B99B6-730C-C074-B46A-D551562E69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6" name="Text Box 16">
            <a:extLst>
              <a:ext uri="{FF2B5EF4-FFF2-40B4-BE49-F238E27FC236}">
                <a16:creationId xmlns:a16="http://schemas.microsoft.com/office/drawing/2014/main" id="{2435012E-FFB1-D05B-77BA-B45EB59A2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1937" name="Text Box 17">
            <a:extLst>
              <a:ext uri="{FF2B5EF4-FFF2-40B4-BE49-F238E27FC236}">
                <a16:creationId xmlns:a16="http://schemas.microsoft.com/office/drawing/2014/main" id="{A1F2536A-A6BC-7F27-F1A9-23CB9A8CF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1938" name="Text Box 18">
            <a:extLst>
              <a:ext uri="{FF2B5EF4-FFF2-40B4-BE49-F238E27FC236}">
                <a16:creationId xmlns:a16="http://schemas.microsoft.com/office/drawing/2014/main" id="{E6ABD630-09D5-2FEE-C78D-47B9606D0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1939" name="Text Box 19">
            <a:extLst>
              <a:ext uri="{FF2B5EF4-FFF2-40B4-BE49-F238E27FC236}">
                <a16:creationId xmlns:a16="http://schemas.microsoft.com/office/drawing/2014/main" id="{CF9D913E-726A-DD14-13E1-598F0D306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1940" name="Text Box 20">
            <a:extLst>
              <a:ext uri="{FF2B5EF4-FFF2-40B4-BE49-F238E27FC236}">
                <a16:creationId xmlns:a16="http://schemas.microsoft.com/office/drawing/2014/main" id="{413B9776-D9EE-4EA9-CF43-9FD232962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1941" name="Text Box 21">
            <a:extLst>
              <a:ext uri="{FF2B5EF4-FFF2-40B4-BE49-F238E27FC236}">
                <a16:creationId xmlns:a16="http://schemas.microsoft.com/office/drawing/2014/main" id="{E48535E4-3A27-37FD-AFEF-629CD9A89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1942" name="Line 22">
            <a:extLst>
              <a:ext uri="{FF2B5EF4-FFF2-40B4-BE49-F238E27FC236}">
                <a16:creationId xmlns:a16="http://schemas.microsoft.com/office/drawing/2014/main" id="{E8498F83-E48A-3FBE-BB59-09991EB2D5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43" name="Line 23">
            <a:extLst>
              <a:ext uri="{FF2B5EF4-FFF2-40B4-BE49-F238E27FC236}">
                <a16:creationId xmlns:a16="http://schemas.microsoft.com/office/drawing/2014/main" id="{B603A437-61AD-0E53-0426-E8F234BF80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44" name="Freeform 24">
            <a:extLst>
              <a:ext uri="{FF2B5EF4-FFF2-40B4-BE49-F238E27FC236}">
                <a16:creationId xmlns:a16="http://schemas.microsoft.com/office/drawing/2014/main" id="{8745B73C-5588-36B4-F134-1750C355E221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45" name="Text Box 25">
            <a:extLst>
              <a:ext uri="{FF2B5EF4-FFF2-40B4-BE49-F238E27FC236}">
                <a16:creationId xmlns:a16="http://schemas.microsoft.com/office/drawing/2014/main" id="{24465A76-21F2-58B6-87EC-35C8B4A09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DA86F6DE-B1BF-A1E8-DAD8-A2CD829CDA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2947" name="Oval 3">
            <a:extLst>
              <a:ext uri="{FF2B5EF4-FFF2-40B4-BE49-F238E27FC236}">
                <a16:creationId xmlns:a16="http://schemas.microsoft.com/office/drawing/2014/main" id="{D7FF7390-0776-39A9-5F1B-97B60FD48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id="{56F12B6F-87E6-E196-0D51-754BB910E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82949" name="Oval 5">
            <a:extLst>
              <a:ext uri="{FF2B5EF4-FFF2-40B4-BE49-F238E27FC236}">
                <a16:creationId xmlns:a16="http://schemas.microsoft.com/office/drawing/2014/main" id="{89B506D7-8B3B-C48F-C496-3B0B8DDDF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B9E49213-BAF0-E281-896F-CE9267DED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2951" name="Oval 7">
            <a:extLst>
              <a:ext uri="{FF2B5EF4-FFF2-40B4-BE49-F238E27FC236}">
                <a16:creationId xmlns:a16="http://schemas.microsoft.com/office/drawing/2014/main" id="{555E14DF-CFD7-5EED-9175-1284FF8C5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</a:t>
            </a:r>
          </a:p>
        </p:txBody>
      </p:sp>
      <p:sp>
        <p:nvSpPr>
          <p:cNvPr id="82952" name="Line 8">
            <a:extLst>
              <a:ext uri="{FF2B5EF4-FFF2-40B4-BE49-F238E27FC236}">
                <a16:creationId xmlns:a16="http://schemas.microsoft.com/office/drawing/2014/main" id="{6FFC0A40-C729-C27A-271D-286B93D09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Oval 9">
            <a:extLst>
              <a:ext uri="{FF2B5EF4-FFF2-40B4-BE49-F238E27FC236}">
                <a16:creationId xmlns:a16="http://schemas.microsoft.com/office/drawing/2014/main" id="{35A499A4-7424-E96E-F950-CB7DFD7F0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Oval 10">
            <a:extLst>
              <a:ext uri="{FF2B5EF4-FFF2-40B4-BE49-F238E27FC236}">
                <a16:creationId xmlns:a16="http://schemas.microsoft.com/office/drawing/2014/main" id="{6FBE45D8-3C13-9E23-024C-D6348F561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</a:t>
            </a:r>
          </a:p>
        </p:txBody>
      </p:sp>
      <p:sp>
        <p:nvSpPr>
          <p:cNvPr id="82955" name="Oval 11">
            <a:extLst>
              <a:ext uri="{FF2B5EF4-FFF2-40B4-BE49-F238E27FC236}">
                <a16:creationId xmlns:a16="http://schemas.microsoft.com/office/drawing/2014/main" id="{C6556993-6DE9-4977-16C9-4C3B930A0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Line 12">
            <a:extLst>
              <a:ext uri="{FF2B5EF4-FFF2-40B4-BE49-F238E27FC236}">
                <a16:creationId xmlns:a16="http://schemas.microsoft.com/office/drawing/2014/main" id="{F3B3E73C-D190-9F91-AA30-01D2EBFD30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7" name="Line 13">
            <a:extLst>
              <a:ext uri="{FF2B5EF4-FFF2-40B4-BE49-F238E27FC236}">
                <a16:creationId xmlns:a16="http://schemas.microsoft.com/office/drawing/2014/main" id="{D7CA3CAB-156F-0B24-4D8C-71E2E4A3C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8" name="Line 14">
            <a:extLst>
              <a:ext uri="{FF2B5EF4-FFF2-40B4-BE49-F238E27FC236}">
                <a16:creationId xmlns:a16="http://schemas.microsoft.com/office/drawing/2014/main" id="{7AB1A4D3-C165-0307-3FEA-40B254AD4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Line 15">
            <a:extLst>
              <a:ext uri="{FF2B5EF4-FFF2-40B4-BE49-F238E27FC236}">
                <a16:creationId xmlns:a16="http://schemas.microsoft.com/office/drawing/2014/main" id="{2C83CAB2-331B-EEC7-6B79-47B6C92DC6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Text Box 16">
            <a:extLst>
              <a:ext uri="{FF2B5EF4-FFF2-40B4-BE49-F238E27FC236}">
                <a16:creationId xmlns:a16="http://schemas.microsoft.com/office/drawing/2014/main" id="{42E51526-6608-9CC3-F30A-C8D753AFE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2961" name="Text Box 17">
            <a:extLst>
              <a:ext uri="{FF2B5EF4-FFF2-40B4-BE49-F238E27FC236}">
                <a16:creationId xmlns:a16="http://schemas.microsoft.com/office/drawing/2014/main" id="{1DC4AD82-18F3-2F0E-4602-EF890481F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2962" name="Text Box 18">
            <a:extLst>
              <a:ext uri="{FF2B5EF4-FFF2-40B4-BE49-F238E27FC236}">
                <a16:creationId xmlns:a16="http://schemas.microsoft.com/office/drawing/2014/main" id="{19AAFD98-587B-FE1F-AE42-7AF517157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2963" name="Text Box 19">
            <a:extLst>
              <a:ext uri="{FF2B5EF4-FFF2-40B4-BE49-F238E27FC236}">
                <a16:creationId xmlns:a16="http://schemas.microsoft.com/office/drawing/2014/main" id="{D2A507DF-D0D0-133F-2163-45EF92B93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2964" name="Text Box 20">
            <a:extLst>
              <a:ext uri="{FF2B5EF4-FFF2-40B4-BE49-F238E27FC236}">
                <a16:creationId xmlns:a16="http://schemas.microsoft.com/office/drawing/2014/main" id="{3B2198EE-115F-CD9E-02BE-6167E2D58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2965" name="Text Box 21">
            <a:extLst>
              <a:ext uri="{FF2B5EF4-FFF2-40B4-BE49-F238E27FC236}">
                <a16:creationId xmlns:a16="http://schemas.microsoft.com/office/drawing/2014/main" id="{550F9660-CC62-7B2A-FCCC-6B8FBCAC2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2966" name="Line 22">
            <a:extLst>
              <a:ext uri="{FF2B5EF4-FFF2-40B4-BE49-F238E27FC236}">
                <a16:creationId xmlns:a16="http://schemas.microsoft.com/office/drawing/2014/main" id="{20261F6E-0C7E-4461-2F73-52B3C1A85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7" name="Line 23">
            <a:extLst>
              <a:ext uri="{FF2B5EF4-FFF2-40B4-BE49-F238E27FC236}">
                <a16:creationId xmlns:a16="http://schemas.microsoft.com/office/drawing/2014/main" id="{E894082B-D713-A119-BB55-A0C6F76753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8" name="Freeform 24">
            <a:extLst>
              <a:ext uri="{FF2B5EF4-FFF2-40B4-BE49-F238E27FC236}">
                <a16:creationId xmlns:a16="http://schemas.microsoft.com/office/drawing/2014/main" id="{2D95670B-852A-25CE-BA5D-139D850ABF61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9" name="Text Box 25">
            <a:extLst>
              <a:ext uri="{FF2B5EF4-FFF2-40B4-BE49-F238E27FC236}">
                <a16:creationId xmlns:a16="http://schemas.microsoft.com/office/drawing/2014/main" id="{90709704-B6E2-CF0A-567A-98EED73C5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8B0FE199-40CF-7E08-68C9-02804F1127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3971" name="Oval 3">
            <a:extLst>
              <a:ext uri="{FF2B5EF4-FFF2-40B4-BE49-F238E27FC236}">
                <a16:creationId xmlns:a16="http://schemas.microsoft.com/office/drawing/2014/main" id="{89E82381-9DE2-C12C-E04C-D4ECC5404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Text Box 4">
            <a:extLst>
              <a:ext uri="{FF2B5EF4-FFF2-40B4-BE49-F238E27FC236}">
                <a16:creationId xmlns:a16="http://schemas.microsoft.com/office/drawing/2014/main" id="{A77342DF-E2DC-82A6-043A-12951B15A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83973" name="Oval 5">
            <a:extLst>
              <a:ext uri="{FF2B5EF4-FFF2-40B4-BE49-F238E27FC236}">
                <a16:creationId xmlns:a16="http://schemas.microsoft.com/office/drawing/2014/main" id="{71A5FA63-A389-14B7-601E-A721474CD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83974" name="Text Box 6">
            <a:extLst>
              <a:ext uri="{FF2B5EF4-FFF2-40B4-BE49-F238E27FC236}">
                <a16:creationId xmlns:a16="http://schemas.microsoft.com/office/drawing/2014/main" id="{D504532C-D92B-5B07-F3F9-03270E608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3975" name="Oval 7">
            <a:extLst>
              <a:ext uri="{FF2B5EF4-FFF2-40B4-BE49-F238E27FC236}">
                <a16:creationId xmlns:a16="http://schemas.microsoft.com/office/drawing/2014/main" id="{61EE0D66-6EF4-35E0-E7FE-EAE295E23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83976" name="Line 8">
            <a:extLst>
              <a:ext uri="{FF2B5EF4-FFF2-40B4-BE49-F238E27FC236}">
                <a16:creationId xmlns:a16="http://schemas.microsoft.com/office/drawing/2014/main" id="{719104A0-AF56-28B9-4985-9722BD26E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7" name="Oval 9">
            <a:extLst>
              <a:ext uri="{FF2B5EF4-FFF2-40B4-BE49-F238E27FC236}">
                <a16:creationId xmlns:a16="http://schemas.microsoft.com/office/drawing/2014/main" id="{D73B1958-C83A-DAE1-984B-E69ACB9A8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8" name="Oval 10">
            <a:extLst>
              <a:ext uri="{FF2B5EF4-FFF2-40B4-BE49-F238E27FC236}">
                <a16:creationId xmlns:a16="http://schemas.microsoft.com/office/drawing/2014/main" id="{13FB25A4-1258-2DBA-5EF1-94A83259C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</a:t>
            </a:r>
          </a:p>
        </p:txBody>
      </p:sp>
      <p:sp>
        <p:nvSpPr>
          <p:cNvPr id="83979" name="Oval 11">
            <a:extLst>
              <a:ext uri="{FF2B5EF4-FFF2-40B4-BE49-F238E27FC236}">
                <a16:creationId xmlns:a16="http://schemas.microsoft.com/office/drawing/2014/main" id="{A4D6AED5-CF5F-825F-1F39-27BE783CB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80" name="Line 12">
            <a:extLst>
              <a:ext uri="{FF2B5EF4-FFF2-40B4-BE49-F238E27FC236}">
                <a16:creationId xmlns:a16="http://schemas.microsoft.com/office/drawing/2014/main" id="{7B7D4E5C-E519-D785-05CC-1802F4158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81" name="Line 13">
            <a:extLst>
              <a:ext uri="{FF2B5EF4-FFF2-40B4-BE49-F238E27FC236}">
                <a16:creationId xmlns:a16="http://schemas.microsoft.com/office/drawing/2014/main" id="{DAD2A41D-6460-E20C-F0A7-51E6EB2A0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82" name="Line 14">
            <a:extLst>
              <a:ext uri="{FF2B5EF4-FFF2-40B4-BE49-F238E27FC236}">
                <a16:creationId xmlns:a16="http://schemas.microsoft.com/office/drawing/2014/main" id="{6722AC81-992B-0FC4-780E-A98EA0959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83" name="Line 15">
            <a:extLst>
              <a:ext uri="{FF2B5EF4-FFF2-40B4-BE49-F238E27FC236}">
                <a16:creationId xmlns:a16="http://schemas.microsoft.com/office/drawing/2014/main" id="{04D849F3-BA47-B9FB-C0D5-3D421A676A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84" name="Text Box 16">
            <a:extLst>
              <a:ext uri="{FF2B5EF4-FFF2-40B4-BE49-F238E27FC236}">
                <a16:creationId xmlns:a16="http://schemas.microsoft.com/office/drawing/2014/main" id="{D80F8FDE-F06F-3E88-1F5F-4017866F0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3985" name="Text Box 17">
            <a:extLst>
              <a:ext uri="{FF2B5EF4-FFF2-40B4-BE49-F238E27FC236}">
                <a16:creationId xmlns:a16="http://schemas.microsoft.com/office/drawing/2014/main" id="{19D3E655-6996-7B99-5870-E0A1500A3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3986" name="Text Box 18">
            <a:extLst>
              <a:ext uri="{FF2B5EF4-FFF2-40B4-BE49-F238E27FC236}">
                <a16:creationId xmlns:a16="http://schemas.microsoft.com/office/drawing/2014/main" id="{F3E3428A-B832-EB0F-4FD8-6A578DF88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3987" name="Text Box 19">
            <a:extLst>
              <a:ext uri="{FF2B5EF4-FFF2-40B4-BE49-F238E27FC236}">
                <a16:creationId xmlns:a16="http://schemas.microsoft.com/office/drawing/2014/main" id="{96E1E30A-DBC6-EDC7-E7CD-B1EAFB535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B1F1A03E-4966-5164-3713-383C81AE3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3989" name="Text Box 21">
            <a:extLst>
              <a:ext uri="{FF2B5EF4-FFF2-40B4-BE49-F238E27FC236}">
                <a16:creationId xmlns:a16="http://schemas.microsoft.com/office/drawing/2014/main" id="{3B5E6C87-13AD-7B06-10B0-1F05D027C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3990" name="Line 22">
            <a:extLst>
              <a:ext uri="{FF2B5EF4-FFF2-40B4-BE49-F238E27FC236}">
                <a16:creationId xmlns:a16="http://schemas.microsoft.com/office/drawing/2014/main" id="{0AD78FAF-98D6-B53E-441D-0A25697196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91" name="Line 23">
            <a:extLst>
              <a:ext uri="{FF2B5EF4-FFF2-40B4-BE49-F238E27FC236}">
                <a16:creationId xmlns:a16="http://schemas.microsoft.com/office/drawing/2014/main" id="{1E9FF53A-C6E3-BE58-A0A1-7E09AD6E04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92" name="Freeform 24">
            <a:extLst>
              <a:ext uri="{FF2B5EF4-FFF2-40B4-BE49-F238E27FC236}">
                <a16:creationId xmlns:a16="http://schemas.microsoft.com/office/drawing/2014/main" id="{B0F797EC-23F5-C4B2-0E45-11DE9EE0FB27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93" name="Text Box 25">
            <a:extLst>
              <a:ext uri="{FF2B5EF4-FFF2-40B4-BE49-F238E27FC236}">
                <a16:creationId xmlns:a16="http://schemas.microsoft.com/office/drawing/2014/main" id="{4BC29572-B634-DF8B-2BDD-226C244B4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93DC2F06-8C7F-593D-8E83-F4A77711C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4995" name="Oval 3">
            <a:extLst>
              <a:ext uri="{FF2B5EF4-FFF2-40B4-BE49-F238E27FC236}">
                <a16:creationId xmlns:a16="http://schemas.microsoft.com/office/drawing/2014/main" id="{FC8FDFB2-3BFF-7E1C-A145-1CF9808AA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Text Box 4">
            <a:extLst>
              <a:ext uri="{FF2B5EF4-FFF2-40B4-BE49-F238E27FC236}">
                <a16:creationId xmlns:a16="http://schemas.microsoft.com/office/drawing/2014/main" id="{D987F46B-56B3-9223-12F4-7716E7CEF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84997" name="Oval 5">
            <a:extLst>
              <a:ext uri="{FF2B5EF4-FFF2-40B4-BE49-F238E27FC236}">
                <a16:creationId xmlns:a16="http://schemas.microsoft.com/office/drawing/2014/main" id="{F1698637-5507-1D4F-FDF2-357F813F7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84998" name="Text Box 6">
            <a:extLst>
              <a:ext uri="{FF2B5EF4-FFF2-40B4-BE49-F238E27FC236}">
                <a16:creationId xmlns:a16="http://schemas.microsoft.com/office/drawing/2014/main" id="{29AD44A3-46FF-8F37-8FA7-E9F2A96B9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4999" name="Oval 7">
            <a:extLst>
              <a:ext uri="{FF2B5EF4-FFF2-40B4-BE49-F238E27FC236}">
                <a16:creationId xmlns:a16="http://schemas.microsoft.com/office/drawing/2014/main" id="{14D38813-6B97-2A91-901B-C2B875C1B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85000" name="Line 8">
            <a:extLst>
              <a:ext uri="{FF2B5EF4-FFF2-40B4-BE49-F238E27FC236}">
                <a16:creationId xmlns:a16="http://schemas.microsoft.com/office/drawing/2014/main" id="{1365CEA8-5178-33AA-1DD8-D8479A3D9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1" name="Oval 9">
            <a:extLst>
              <a:ext uri="{FF2B5EF4-FFF2-40B4-BE49-F238E27FC236}">
                <a16:creationId xmlns:a16="http://schemas.microsoft.com/office/drawing/2014/main" id="{556C0BA8-91AF-6875-25D8-B0837DF29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2" name="Oval 10">
            <a:extLst>
              <a:ext uri="{FF2B5EF4-FFF2-40B4-BE49-F238E27FC236}">
                <a16:creationId xmlns:a16="http://schemas.microsoft.com/office/drawing/2014/main" id="{21D7D5A5-D06A-D8E5-338C-B1C012D48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85003" name="Oval 11">
            <a:extLst>
              <a:ext uri="{FF2B5EF4-FFF2-40B4-BE49-F238E27FC236}">
                <a16:creationId xmlns:a16="http://schemas.microsoft.com/office/drawing/2014/main" id="{C1A50C36-6F82-AD04-FDC6-E7E2D2DFE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4" name="Line 12">
            <a:extLst>
              <a:ext uri="{FF2B5EF4-FFF2-40B4-BE49-F238E27FC236}">
                <a16:creationId xmlns:a16="http://schemas.microsoft.com/office/drawing/2014/main" id="{7E717D26-BE9F-7CB6-8B7C-53EB4C2FED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5" name="Line 13">
            <a:extLst>
              <a:ext uri="{FF2B5EF4-FFF2-40B4-BE49-F238E27FC236}">
                <a16:creationId xmlns:a16="http://schemas.microsoft.com/office/drawing/2014/main" id="{8EAD4EEC-3D3A-3028-4255-E1C70E72B6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6" name="Line 14">
            <a:extLst>
              <a:ext uri="{FF2B5EF4-FFF2-40B4-BE49-F238E27FC236}">
                <a16:creationId xmlns:a16="http://schemas.microsoft.com/office/drawing/2014/main" id="{60E1E255-D745-6EFB-D765-7DC84DB055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7" name="Line 15">
            <a:extLst>
              <a:ext uri="{FF2B5EF4-FFF2-40B4-BE49-F238E27FC236}">
                <a16:creationId xmlns:a16="http://schemas.microsoft.com/office/drawing/2014/main" id="{49A48A02-F304-A0BD-4EB6-B6B78CD8B4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8" name="Text Box 16">
            <a:extLst>
              <a:ext uri="{FF2B5EF4-FFF2-40B4-BE49-F238E27FC236}">
                <a16:creationId xmlns:a16="http://schemas.microsoft.com/office/drawing/2014/main" id="{731DA42A-19D5-D42B-BAE2-F3210F7F8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5009" name="Text Box 17">
            <a:extLst>
              <a:ext uri="{FF2B5EF4-FFF2-40B4-BE49-F238E27FC236}">
                <a16:creationId xmlns:a16="http://schemas.microsoft.com/office/drawing/2014/main" id="{C37DEBA7-3A4C-B498-D999-7CA2BDD7B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5010" name="Text Box 18">
            <a:extLst>
              <a:ext uri="{FF2B5EF4-FFF2-40B4-BE49-F238E27FC236}">
                <a16:creationId xmlns:a16="http://schemas.microsoft.com/office/drawing/2014/main" id="{95CE8522-6B9C-2AFC-9FDE-DFE0649C8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5011" name="Text Box 19">
            <a:extLst>
              <a:ext uri="{FF2B5EF4-FFF2-40B4-BE49-F238E27FC236}">
                <a16:creationId xmlns:a16="http://schemas.microsoft.com/office/drawing/2014/main" id="{9A772415-42C4-ECD3-8AA8-FEA2DF93E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5012" name="Text Box 20">
            <a:extLst>
              <a:ext uri="{FF2B5EF4-FFF2-40B4-BE49-F238E27FC236}">
                <a16:creationId xmlns:a16="http://schemas.microsoft.com/office/drawing/2014/main" id="{51F430F5-37EB-4A9C-17F9-590FDD9A0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5013" name="Text Box 21">
            <a:extLst>
              <a:ext uri="{FF2B5EF4-FFF2-40B4-BE49-F238E27FC236}">
                <a16:creationId xmlns:a16="http://schemas.microsoft.com/office/drawing/2014/main" id="{4425A329-101D-0418-9024-FE563863E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5014" name="Line 22">
            <a:extLst>
              <a:ext uri="{FF2B5EF4-FFF2-40B4-BE49-F238E27FC236}">
                <a16:creationId xmlns:a16="http://schemas.microsoft.com/office/drawing/2014/main" id="{CDF3588C-5BA2-7ADF-7D2A-05EB69A949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15" name="Line 23">
            <a:extLst>
              <a:ext uri="{FF2B5EF4-FFF2-40B4-BE49-F238E27FC236}">
                <a16:creationId xmlns:a16="http://schemas.microsoft.com/office/drawing/2014/main" id="{06C8DA7F-67AB-2E30-4948-B89A0071DF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16" name="Freeform 24">
            <a:extLst>
              <a:ext uri="{FF2B5EF4-FFF2-40B4-BE49-F238E27FC236}">
                <a16:creationId xmlns:a16="http://schemas.microsoft.com/office/drawing/2014/main" id="{14A8342B-69C9-A2B1-5D0C-1933D48B77FC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17" name="Text Box 25">
            <a:extLst>
              <a:ext uri="{FF2B5EF4-FFF2-40B4-BE49-F238E27FC236}">
                <a16:creationId xmlns:a16="http://schemas.microsoft.com/office/drawing/2014/main" id="{8E8AFDBA-DF74-BF9A-2CA6-702BBDDA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28E8D6B1-93A7-9EC7-2579-03CB21E62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6019" name="Oval 3">
            <a:extLst>
              <a:ext uri="{FF2B5EF4-FFF2-40B4-BE49-F238E27FC236}">
                <a16:creationId xmlns:a16="http://schemas.microsoft.com/office/drawing/2014/main" id="{6AF5B812-B419-15D9-FE7A-85CA613A8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0" name="Text Box 4">
            <a:extLst>
              <a:ext uri="{FF2B5EF4-FFF2-40B4-BE49-F238E27FC236}">
                <a16:creationId xmlns:a16="http://schemas.microsoft.com/office/drawing/2014/main" id="{E6FBEBCB-15C1-B8AA-EDD4-51B027EB3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2366963"/>
            <a:ext cx="401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</a:t>
            </a:r>
            <a:endParaRPr lang="en-US" altLang="en-US" b="1"/>
          </a:p>
        </p:txBody>
      </p:sp>
      <p:sp>
        <p:nvSpPr>
          <p:cNvPr id="86021" name="Oval 5">
            <a:extLst>
              <a:ext uri="{FF2B5EF4-FFF2-40B4-BE49-F238E27FC236}">
                <a16:creationId xmlns:a16="http://schemas.microsoft.com/office/drawing/2014/main" id="{A88028E5-04BA-0D64-76A3-7D400E411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86022" name="Text Box 6">
            <a:extLst>
              <a:ext uri="{FF2B5EF4-FFF2-40B4-BE49-F238E27FC236}">
                <a16:creationId xmlns:a16="http://schemas.microsoft.com/office/drawing/2014/main" id="{63A9AABA-513A-998E-1CCC-B18EA9EAA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6023" name="Oval 7">
            <a:extLst>
              <a:ext uri="{FF2B5EF4-FFF2-40B4-BE49-F238E27FC236}">
                <a16:creationId xmlns:a16="http://schemas.microsoft.com/office/drawing/2014/main" id="{41B59BB0-DA3A-BE63-590B-DB399212B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86024" name="Line 8">
            <a:extLst>
              <a:ext uri="{FF2B5EF4-FFF2-40B4-BE49-F238E27FC236}">
                <a16:creationId xmlns:a16="http://schemas.microsoft.com/office/drawing/2014/main" id="{BB5743EF-DC6A-8B62-A460-953ED45F6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5" name="Oval 9">
            <a:extLst>
              <a:ext uri="{FF2B5EF4-FFF2-40B4-BE49-F238E27FC236}">
                <a16:creationId xmlns:a16="http://schemas.microsoft.com/office/drawing/2014/main" id="{B50CD27F-D34D-1562-3731-9B0AC7224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6" name="Oval 10">
            <a:extLst>
              <a:ext uri="{FF2B5EF4-FFF2-40B4-BE49-F238E27FC236}">
                <a16:creationId xmlns:a16="http://schemas.microsoft.com/office/drawing/2014/main" id="{650D52BF-167D-3103-6861-48DE56351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86027" name="Oval 11">
            <a:extLst>
              <a:ext uri="{FF2B5EF4-FFF2-40B4-BE49-F238E27FC236}">
                <a16:creationId xmlns:a16="http://schemas.microsoft.com/office/drawing/2014/main" id="{BF452BAD-AA82-596F-CE76-FEF98F9FE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8" name="Line 12">
            <a:extLst>
              <a:ext uri="{FF2B5EF4-FFF2-40B4-BE49-F238E27FC236}">
                <a16:creationId xmlns:a16="http://schemas.microsoft.com/office/drawing/2014/main" id="{FBE5DBC2-37EE-C168-8BC7-0329E0F9F7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9" name="Line 13">
            <a:extLst>
              <a:ext uri="{FF2B5EF4-FFF2-40B4-BE49-F238E27FC236}">
                <a16:creationId xmlns:a16="http://schemas.microsoft.com/office/drawing/2014/main" id="{FFBF0810-DAC9-F780-2BB2-237A89CB8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0" name="Line 14">
            <a:extLst>
              <a:ext uri="{FF2B5EF4-FFF2-40B4-BE49-F238E27FC236}">
                <a16:creationId xmlns:a16="http://schemas.microsoft.com/office/drawing/2014/main" id="{ECDBD89B-5B33-3DE8-EFA9-DAD976A2C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1" name="Line 15">
            <a:extLst>
              <a:ext uri="{FF2B5EF4-FFF2-40B4-BE49-F238E27FC236}">
                <a16:creationId xmlns:a16="http://schemas.microsoft.com/office/drawing/2014/main" id="{06A43DCC-D141-295F-AEDC-946839FEEA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2" name="Text Box 16">
            <a:extLst>
              <a:ext uri="{FF2B5EF4-FFF2-40B4-BE49-F238E27FC236}">
                <a16:creationId xmlns:a16="http://schemas.microsoft.com/office/drawing/2014/main" id="{9757703C-3CF7-AFE5-DFF9-7692918B5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6033" name="Text Box 17">
            <a:extLst>
              <a:ext uri="{FF2B5EF4-FFF2-40B4-BE49-F238E27FC236}">
                <a16:creationId xmlns:a16="http://schemas.microsoft.com/office/drawing/2014/main" id="{1BE69099-619D-F57A-D5AC-8B13DF8A3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6034" name="Text Box 18">
            <a:extLst>
              <a:ext uri="{FF2B5EF4-FFF2-40B4-BE49-F238E27FC236}">
                <a16:creationId xmlns:a16="http://schemas.microsoft.com/office/drawing/2014/main" id="{836D0738-036F-76E9-89B8-48E031409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6035" name="Text Box 19">
            <a:extLst>
              <a:ext uri="{FF2B5EF4-FFF2-40B4-BE49-F238E27FC236}">
                <a16:creationId xmlns:a16="http://schemas.microsoft.com/office/drawing/2014/main" id="{9D6C83EE-D9E9-F7AB-A8A9-9F5B7CC9B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6036" name="Text Box 20">
            <a:extLst>
              <a:ext uri="{FF2B5EF4-FFF2-40B4-BE49-F238E27FC236}">
                <a16:creationId xmlns:a16="http://schemas.microsoft.com/office/drawing/2014/main" id="{4EF8F28B-386C-715B-A346-5F0E598BC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6037" name="Text Box 21">
            <a:extLst>
              <a:ext uri="{FF2B5EF4-FFF2-40B4-BE49-F238E27FC236}">
                <a16:creationId xmlns:a16="http://schemas.microsoft.com/office/drawing/2014/main" id="{AEA9098E-0CC6-F5E4-8F10-D87F4F409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6038" name="Line 22">
            <a:extLst>
              <a:ext uri="{FF2B5EF4-FFF2-40B4-BE49-F238E27FC236}">
                <a16:creationId xmlns:a16="http://schemas.microsoft.com/office/drawing/2014/main" id="{239F9CF4-996C-35BC-2C2F-D63B6DB05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9" name="Line 23">
            <a:extLst>
              <a:ext uri="{FF2B5EF4-FFF2-40B4-BE49-F238E27FC236}">
                <a16:creationId xmlns:a16="http://schemas.microsoft.com/office/drawing/2014/main" id="{AAB56861-F80B-E9C6-BA8F-17B0BF67A2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40" name="Freeform 24">
            <a:extLst>
              <a:ext uri="{FF2B5EF4-FFF2-40B4-BE49-F238E27FC236}">
                <a16:creationId xmlns:a16="http://schemas.microsoft.com/office/drawing/2014/main" id="{A7268562-B498-462D-7EBD-C52DABD72F71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41" name="Text Box 25">
            <a:extLst>
              <a:ext uri="{FF2B5EF4-FFF2-40B4-BE49-F238E27FC236}">
                <a16:creationId xmlns:a16="http://schemas.microsoft.com/office/drawing/2014/main" id="{F91F7629-97C1-701C-CB87-0CF455E9C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86042" name="Text Box 26">
            <a:extLst>
              <a:ext uri="{FF2B5EF4-FFF2-40B4-BE49-F238E27FC236}">
                <a16:creationId xmlns:a16="http://schemas.microsoft.com/office/drawing/2014/main" id="{2EBBEF54-4E81-B60B-6F1C-451A61899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9593C0FD-EACC-9AFC-BE82-DCC1E7176A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7043" name="Oval 3">
            <a:extLst>
              <a:ext uri="{FF2B5EF4-FFF2-40B4-BE49-F238E27FC236}">
                <a16:creationId xmlns:a16="http://schemas.microsoft.com/office/drawing/2014/main" id="{9D753870-1A57-05DF-9DCF-0803CAC0D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4" name="Text Box 4">
            <a:extLst>
              <a:ext uri="{FF2B5EF4-FFF2-40B4-BE49-F238E27FC236}">
                <a16:creationId xmlns:a16="http://schemas.microsoft.com/office/drawing/2014/main" id="{56806A95-E259-3BB1-6A94-D83561BC7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4" y="2366963"/>
            <a:ext cx="5180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1/8</a:t>
            </a:r>
            <a:endParaRPr lang="en-US" altLang="en-US" b="1"/>
          </a:p>
        </p:txBody>
      </p:sp>
      <p:sp>
        <p:nvSpPr>
          <p:cNvPr id="87045" name="Oval 5">
            <a:extLst>
              <a:ext uri="{FF2B5EF4-FFF2-40B4-BE49-F238E27FC236}">
                <a16:creationId xmlns:a16="http://schemas.microsoft.com/office/drawing/2014/main" id="{54B837D0-522B-52A9-06D3-1D15BDCA1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DB8F2B31-312B-7CF7-80D7-3ACF31DE5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7047" name="Oval 7">
            <a:extLst>
              <a:ext uri="{FF2B5EF4-FFF2-40B4-BE49-F238E27FC236}">
                <a16:creationId xmlns:a16="http://schemas.microsoft.com/office/drawing/2014/main" id="{7D815DF0-17AA-42E6-A201-1461AECB0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7759494F-623F-BD6C-90D9-8B55DC072C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Oval 9">
            <a:extLst>
              <a:ext uri="{FF2B5EF4-FFF2-40B4-BE49-F238E27FC236}">
                <a16:creationId xmlns:a16="http://schemas.microsoft.com/office/drawing/2014/main" id="{5437D0ED-888B-1952-14A5-5C602B34C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0" name="Oval 10">
            <a:extLst>
              <a:ext uri="{FF2B5EF4-FFF2-40B4-BE49-F238E27FC236}">
                <a16:creationId xmlns:a16="http://schemas.microsoft.com/office/drawing/2014/main" id="{459EECF1-DD80-C5D6-36D5-F264A7EC1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87051" name="Oval 11">
            <a:extLst>
              <a:ext uri="{FF2B5EF4-FFF2-40B4-BE49-F238E27FC236}">
                <a16:creationId xmlns:a16="http://schemas.microsoft.com/office/drawing/2014/main" id="{6DAC2424-2BED-4238-35FF-B18635770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02CDBEA8-4905-AD56-4F64-329FBB40B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3" name="Line 13">
            <a:extLst>
              <a:ext uri="{FF2B5EF4-FFF2-40B4-BE49-F238E27FC236}">
                <a16:creationId xmlns:a16="http://schemas.microsoft.com/office/drawing/2014/main" id="{0A57212A-AADB-6271-3A6D-2BD757D87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4" name="Line 14">
            <a:extLst>
              <a:ext uri="{FF2B5EF4-FFF2-40B4-BE49-F238E27FC236}">
                <a16:creationId xmlns:a16="http://schemas.microsoft.com/office/drawing/2014/main" id="{6DE8C281-DF6B-48DB-8325-D8C11E26C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03312453-9159-9336-759E-1FF2305F67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6" name="Text Box 16">
            <a:extLst>
              <a:ext uri="{FF2B5EF4-FFF2-40B4-BE49-F238E27FC236}">
                <a16:creationId xmlns:a16="http://schemas.microsoft.com/office/drawing/2014/main" id="{48B82E7A-D8EB-C36A-8CBD-E3CE064A8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7057" name="Text Box 17">
            <a:extLst>
              <a:ext uri="{FF2B5EF4-FFF2-40B4-BE49-F238E27FC236}">
                <a16:creationId xmlns:a16="http://schemas.microsoft.com/office/drawing/2014/main" id="{540D4EDB-EDA2-11F9-8505-36E8F304D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7058" name="Text Box 18">
            <a:extLst>
              <a:ext uri="{FF2B5EF4-FFF2-40B4-BE49-F238E27FC236}">
                <a16:creationId xmlns:a16="http://schemas.microsoft.com/office/drawing/2014/main" id="{7053D8A6-C0F0-881E-1C33-DAD5E69C5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7059" name="Text Box 19">
            <a:extLst>
              <a:ext uri="{FF2B5EF4-FFF2-40B4-BE49-F238E27FC236}">
                <a16:creationId xmlns:a16="http://schemas.microsoft.com/office/drawing/2014/main" id="{0B11F2DB-9EEC-2E7B-8151-DB9D6ABF1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7060" name="Text Box 20">
            <a:extLst>
              <a:ext uri="{FF2B5EF4-FFF2-40B4-BE49-F238E27FC236}">
                <a16:creationId xmlns:a16="http://schemas.microsoft.com/office/drawing/2014/main" id="{49522A4F-06FD-740C-EF9F-6E5362C1A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7061" name="Text Box 21">
            <a:extLst>
              <a:ext uri="{FF2B5EF4-FFF2-40B4-BE49-F238E27FC236}">
                <a16:creationId xmlns:a16="http://schemas.microsoft.com/office/drawing/2014/main" id="{1DFACE7D-327F-0619-A325-3C24FAC11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7062" name="Line 22">
            <a:extLst>
              <a:ext uri="{FF2B5EF4-FFF2-40B4-BE49-F238E27FC236}">
                <a16:creationId xmlns:a16="http://schemas.microsoft.com/office/drawing/2014/main" id="{346BC21D-B2D8-0E81-17D0-9C251D862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1BB8457E-46F4-7B29-6ECE-EBED331FC4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64" name="Freeform 24">
            <a:extLst>
              <a:ext uri="{FF2B5EF4-FFF2-40B4-BE49-F238E27FC236}">
                <a16:creationId xmlns:a16="http://schemas.microsoft.com/office/drawing/2014/main" id="{FA89B537-C9FB-270B-D136-EEABFB2F66A9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65" name="Text Box 25">
            <a:extLst>
              <a:ext uri="{FF2B5EF4-FFF2-40B4-BE49-F238E27FC236}">
                <a16:creationId xmlns:a16="http://schemas.microsoft.com/office/drawing/2014/main" id="{19F7DA58-7F24-131C-6B47-F3C8683EB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87066" name="Text Box 26">
            <a:extLst>
              <a:ext uri="{FF2B5EF4-FFF2-40B4-BE49-F238E27FC236}">
                <a16:creationId xmlns:a16="http://schemas.microsoft.com/office/drawing/2014/main" id="{CD2217D1-52F6-B429-0A75-451563F3C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B868BE77-D13B-2845-E69D-47680A4EDA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8067" name="Oval 3">
            <a:extLst>
              <a:ext uri="{FF2B5EF4-FFF2-40B4-BE49-F238E27FC236}">
                <a16:creationId xmlns:a16="http://schemas.microsoft.com/office/drawing/2014/main" id="{0D00B8E4-B0DC-C02D-8F71-72259CC62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Text Box 4">
            <a:extLst>
              <a:ext uri="{FF2B5EF4-FFF2-40B4-BE49-F238E27FC236}">
                <a16:creationId xmlns:a16="http://schemas.microsoft.com/office/drawing/2014/main" id="{3D8297C2-957E-C354-D65E-FB0BE4774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4" y="2366963"/>
            <a:ext cx="5180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1/8</a:t>
            </a:r>
            <a:endParaRPr lang="en-US" altLang="en-US" b="1"/>
          </a:p>
        </p:txBody>
      </p:sp>
      <p:sp>
        <p:nvSpPr>
          <p:cNvPr id="88069" name="Oval 5">
            <a:extLst>
              <a:ext uri="{FF2B5EF4-FFF2-40B4-BE49-F238E27FC236}">
                <a16:creationId xmlns:a16="http://schemas.microsoft.com/office/drawing/2014/main" id="{EBDB63E6-9FAB-6C4C-6BCC-E31885167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88070" name="Text Box 6">
            <a:extLst>
              <a:ext uri="{FF2B5EF4-FFF2-40B4-BE49-F238E27FC236}">
                <a16:creationId xmlns:a16="http://schemas.microsoft.com/office/drawing/2014/main" id="{1954609E-79E2-51F9-CAF6-157A705A4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8071" name="Oval 7">
            <a:extLst>
              <a:ext uri="{FF2B5EF4-FFF2-40B4-BE49-F238E27FC236}">
                <a16:creationId xmlns:a16="http://schemas.microsoft.com/office/drawing/2014/main" id="{8275965F-1B70-1342-6D5C-341B6CE08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50F0CB55-3E1F-70FE-BBE7-4607D8B71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Oval 9">
            <a:extLst>
              <a:ext uri="{FF2B5EF4-FFF2-40B4-BE49-F238E27FC236}">
                <a16:creationId xmlns:a16="http://schemas.microsoft.com/office/drawing/2014/main" id="{56FD688D-5CDE-A6CB-FC8A-B3DF725AE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4" name="Oval 10">
            <a:extLst>
              <a:ext uri="{FF2B5EF4-FFF2-40B4-BE49-F238E27FC236}">
                <a16:creationId xmlns:a16="http://schemas.microsoft.com/office/drawing/2014/main" id="{0D00A7DD-1281-AA03-4732-3B5C84595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88075" name="Oval 11">
            <a:extLst>
              <a:ext uri="{FF2B5EF4-FFF2-40B4-BE49-F238E27FC236}">
                <a16:creationId xmlns:a16="http://schemas.microsoft.com/office/drawing/2014/main" id="{9FDB63CB-7A07-30D0-EFD6-B162D3D35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9/</a:t>
            </a:r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FD7B7C7E-7EF9-B27C-AC96-FD7584996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7" name="Line 13">
            <a:extLst>
              <a:ext uri="{FF2B5EF4-FFF2-40B4-BE49-F238E27FC236}">
                <a16:creationId xmlns:a16="http://schemas.microsoft.com/office/drawing/2014/main" id="{BF61672E-FB66-8F80-5760-7D67890C6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8" name="Line 14">
            <a:extLst>
              <a:ext uri="{FF2B5EF4-FFF2-40B4-BE49-F238E27FC236}">
                <a16:creationId xmlns:a16="http://schemas.microsoft.com/office/drawing/2014/main" id="{E965228D-4EA5-602C-6279-DBDF233870B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9" name="Line 15">
            <a:extLst>
              <a:ext uri="{FF2B5EF4-FFF2-40B4-BE49-F238E27FC236}">
                <a16:creationId xmlns:a16="http://schemas.microsoft.com/office/drawing/2014/main" id="{8BCF2EF4-7089-5E0B-807D-A75A03ECED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0" name="Text Box 16">
            <a:extLst>
              <a:ext uri="{FF2B5EF4-FFF2-40B4-BE49-F238E27FC236}">
                <a16:creationId xmlns:a16="http://schemas.microsoft.com/office/drawing/2014/main" id="{C4114211-DFDA-3E6E-CEF7-1B8FB03E5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8081" name="Text Box 17">
            <a:extLst>
              <a:ext uri="{FF2B5EF4-FFF2-40B4-BE49-F238E27FC236}">
                <a16:creationId xmlns:a16="http://schemas.microsoft.com/office/drawing/2014/main" id="{43F2E819-9ADF-EA2D-9ABE-16F131D6E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8082" name="Text Box 18">
            <a:extLst>
              <a:ext uri="{FF2B5EF4-FFF2-40B4-BE49-F238E27FC236}">
                <a16:creationId xmlns:a16="http://schemas.microsoft.com/office/drawing/2014/main" id="{B5030A46-6545-F68A-0812-68F99F2A1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8083" name="Text Box 19">
            <a:extLst>
              <a:ext uri="{FF2B5EF4-FFF2-40B4-BE49-F238E27FC236}">
                <a16:creationId xmlns:a16="http://schemas.microsoft.com/office/drawing/2014/main" id="{9D2B64C3-746D-CED5-F604-931971C16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8084" name="Text Box 20">
            <a:extLst>
              <a:ext uri="{FF2B5EF4-FFF2-40B4-BE49-F238E27FC236}">
                <a16:creationId xmlns:a16="http://schemas.microsoft.com/office/drawing/2014/main" id="{F6FF7DE0-AB7E-21BA-431D-332AB1FE2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8085" name="Text Box 21">
            <a:extLst>
              <a:ext uri="{FF2B5EF4-FFF2-40B4-BE49-F238E27FC236}">
                <a16:creationId xmlns:a16="http://schemas.microsoft.com/office/drawing/2014/main" id="{9C4D80D6-56BF-1651-0499-D02694CB3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8086" name="Line 22">
            <a:extLst>
              <a:ext uri="{FF2B5EF4-FFF2-40B4-BE49-F238E27FC236}">
                <a16:creationId xmlns:a16="http://schemas.microsoft.com/office/drawing/2014/main" id="{ADF03ED6-2D5B-A930-D0BC-AE01D6B8FB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7" name="Line 23">
            <a:extLst>
              <a:ext uri="{FF2B5EF4-FFF2-40B4-BE49-F238E27FC236}">
                <a16:creationId xmlns:a16="http://schemas.microsoft.com/office/drawing/2014/main" id="{4C409BDD-3291-E8A7-3A64-42FAECD25E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8" name="Freeform 24">
            <a:extLst>
              <a:ext uri="{FF2B5EF4-FFF2-40B4-BE49-F238E27FC236}">
                <a16:creationId xmlns:a16="http://schemas.microsoft.com/office/drawing/2014/main" id="{687C0CAC-A03C-0850-DBFF-0CA8DBF8C0FC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9" name="Text Box 25">
            <a:extLst>
              <a:ext uri="{FF2B5EF4-FFF2-40B4-BE49-F238E27FC236}">
                <a16:creationId xmlns:a16="http://schemas.microsoft.com/office/drawing/2014/main" id="{3EAB9A8D-0E61-4826-31D4-98F7C60D2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88090" name="Text Box 26">
            <a:extLst>
              <a:ext uri="{FF2B5EF4-FFF2-40B4-BE49-F238E27FC236}">
                <a16:creationId xmlns:a16="http://schemas.microsoft.com/office/drawing/2014/main" id="{EB92F3E4-BBBA-2886-DE07-0484044BB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006CF2E3-06D4-75F1-60A0-BDB1491F10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89091" name="Oval 3">
            <a:extLst>
              <a:ext uri="{FF2B5EF4-FFF2-40B4-BE49-F238E27FC236}">
                <a16:creationId xmlns:a16="http://schemas.microsoft.com/office/drawing/2014/main" id="{E430025E-5886-9A81-03E2-679EF1DEE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Text Box 4">
            <a:extLst>
              <a:ext uri="{FF2B5EF4-FFF2-40B4-BE49-F238E27FC236}">
                <a16:creationId xmlns:a16="http://schemas.microsoft.com/office/drawing/2014/main" id="{A6F537D3-6E03-181C-49E8-6BE4F4A44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4" y="2366963"/>
            <a:ext cx="5180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1/8</a:t>
            </a:r>
            <a:endParaRPr lang="en-US" altLang="en-US" b="1"/>
          </a:p>
        </p:txBody>
      </p:sp>
      <p:sp>
        <p:nvSpPr>
          <p:cNvPr id="89093" name="Oval 5">
            <a:extLst>
              <a:ext uri="{FF2B5EF4-FFF2-40B4-BE49-F238E27FC236}">
                <a16:creationId xmlns:a16="http://schemas.microsoft.com/office/drawing/2014/main" id="{E614FE6F-C88B-6078-8531-FFD79B200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89094" name="Text Box 6">
            <a:extLst>
              <a:ext uri="{FF2B5EF4-FFF2-40B4-BE49-F238E27FC236}">
                <a16:creationId xmlns:a16="http://schemas.microsoft.com/office/drawing/2014/main" id="{2B657220-1720-1B8C-E14E-18223A483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89095" name="Oval 7">
            <a:extLst>
              <a:ext uri="{FF2B5EF4-FFF2-40B4-BE49-F238E27FC236}">
                <a16:creationId xmlns:a16="http://schemas.microsoft.com/office/drawing/2014/main" id="{7B95CA17-34B5-6968-03DB-BB0644E91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89096" name="Line 8">
            <a:extLst>
              <a:ext uri="{FF2B5EF4-FFF2-40B4-BE49-F238E27FC236}">
                <a16:creationId xmlns:a16="http://schemas.microsoft.com/office/drawing/2014/main" id="{42AC2227-E305-CDE8-4EC1-F6BF0445D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Oval 9">
            <a:extLst>
              <a:ext uri="{FF2B5EF4-FFF2-40B4-BE49-F238E27FC236}">
                <a16:creationId xmlns:a16="http://schemas.microsoft.com/office/drawing/2014/main" id="{876D20E0-3650-6676-6355-F017EFD83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Oval 10">
            <a:extLst>
              <a:ext uri="{FF2B5EF4-FFF2-40B4-BE49-F238E27FC236}">
                <a16:creationId xmlns:a16="http://schemas.microsoft.com/office/drawing/2014/main" id="{303499AA-AB74-7590-DBE0-240077381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89099" name="Oval 11">
            <a:extLst>
              <a:ext uri="{FF2B5EF4-FFF2-40B4-BE49-F238E27FC236}">
                <a16:creationId xmlns:a16="http://schemas.microsoft.com/office/drawing/2014/main" id="{ABB25676-21F8-B521-774E-CADF0BDB6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9/</a:t>
            </a:r>
          </a:p>
        </p:txBody>
      </p:sp>
      <p:sp>
        <p:nvSpPr>
          <p:cNvPr id="89100" name="Line 12">
            <a:extLst>
              <a:ext uri="{FF2B5EF4-FFF2-40B4-BE49-F238E27FC236}">
                <a16:creationId xmlns:a16="http://schemas.microsoft.com/office/drawing/2014/main" id="{37C925E9-3CB2-DF66-8293-D41AED9D2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1" name="Line 13">
            <a:extLst>
              <a:ext uri="{FF2B5EF4-FFF2-40B4-BE49-F238E27FC236}">
                <a16:creationId xmlns:a16="http://schemas.microsoft.com/office/drawing/2014/main" id="{73D3B842-FA96-163E-F3AE-803353F4F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2" name="Line 14">
            <a:extLst>
              <a:ext uri="{FF2B5EF4-FFF2-40B4-BE49-F238E27FC236}">
                <a16:creationId xmlns:a16="http://schemas.microsoft.com/office/drawing/2014/main" id="{C34F470D-79F0-4651-9409-0552001E6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3" name="Line 15">
            <a:extLst>
              <a:ext uri="{FF2B5EF4-FFF2-40B4-BE49-F238E27FC236}">
                <a16:creationId xmlns:a16="http://schemas.microsoft.com/office/drawing/2014/main" id="{D2B832A7-5EAE-512B-953F-8F30CE8BF0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4" name="Text Box 16">
            <a:extLst>
              <a:ext uri="{FF2B5EF4-FFF2-40B4-BE49-F238E27FC236}">
                <a16:creationId xmlns:a16="http://schemas.microsoft.com/office/drawing/2014/main" id="{918B7DD2-F2B1-09E5-1C89-A27220EE8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89105" name="Text Box 17">
            <a:extLst>
              <a:ext uri="{FF2B5EF4-FFF2-40B4-BE49-F238E27FC236}">
                <a16:creationId xmlns:a16="http://schemas.microsoft.com/office/drawing/2014/main" id="{040249EC-DF38-BE8F-C63F-9843EA630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89106" name="Text Box 18">
            <a:extLst>
              <a:ext uri="{FF2B5EF4-FFF2-40B4-BE49-F238E27FC236}">
                <a16:creationId xmlns:a16="http://schemas.microsoft.com/office/drawing/2014/main" id="{94A1888C-264D-10D7-63B3-285C5D098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89107" name="Text Box 19">
            <a:extLst>
              <a:ext uri="{FF2B5EF4-FFF2-40B4-BE49-F238E27FC236}">
                <a16:creationId xmlns:a16="http://schemas.microsoft.com/office/drawing/2014/main" id="{6AF25B4D-D34D-3E91-B76E-B23389E7D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89108" name="Text Box 20">
            <a:extLst>
              <a:ext uri="{FF2B5EF4-FFF2-40B4-BE49-F238E27FC236}">
                <a16:creationId xmlns:a16="http://schemas.microsoft.com/office/drawing/2014/main" id="{0326663C-7844-3DBD-B660-1436BA8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89109" name="Text Box 21">
            <a:extLst>
              <a:ext uri="{FF2B5EF4-FFF2-40B4-BE49-F238E27FC236}">
                <a16:creationId xmlns:a16="http://schemas.microsoft.com/office/drawing/2014/main" id="{3F29F194-3CF1-5DB3-40FA-061763994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89110" name="Line 22">
            <a:extLst>
              <a:ext uri="{FF2B5EF4-FFF2-40B4-BE49-F238E27FC236}">
                <a16:creationId xmlns:a16="http://schemas.microsoft.com/office/drawing/2014/main" id="{872231C7-5490-B5EE-10EA-006CED2E71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11" name="Line 23">
            <a:extLst>
              <a:ext uri="{FF2B5EF4-FFF2-40B4-BE49-F238E27FC236}">
                <a16:creationId xmlns:a16="http://schemas.microsoft.com/office/drawing/2014/main" id="{E730A394-2544-E89A-2CC9-F8B0493C91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12" name="Freeform 24">
            <a:extLst>
              <a:ext uri="{FF2B5EF4-FFF2-40B4-BE49-F238E27FC236}">
                <a16:creationId xmlns:a16="http://schemas.microsoft.com/office/drawing/2014/main" id="{BF317142-8421-DBF6-6CD6-B8243304B841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13" name="Text Box 25">
            <a:extLst>
              <a:ext uri="{FF2B5EF4-FFF2-40B4-BE49-F238E27FC236}">
                <a16:creationId xmlns:a16="http://schemas.microsoft.com/office/drawing/2014/main" id="{00379C87-5628-DC14-C98B-BE5F69263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89114" name="Text Box 26">
            <a:extLst>
              <a:ext uri="{FF2B5EF4-FFF2-40B4-BE49-F238E27FC236}">
                <a16:creationId xmlns:a16="http://schemas.microsoft.com/office/drawing/2014/main" id="{8B0AA2D7-EB5E-6F7D-BF4F-7B002E43B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  <p:sp>
        <p:nvSpPr>
          <p:cNvPr id="89115" name="Text Box 27">
            <a:extLst>
              <a:ext uri="{FF2B5EF4-FFF2-40B4-BE49-F238E27FC236}">
                <a16:creationId xmlns:a16="http://schemas.microsoft.com/office/drawing/2014/main" id="{92831DF9-3C82-BB78-90FD-D0C38FB9E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038" y="2951163"/>
            <a:ext cx="3080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5319-72C7-8C18-718E-78421506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languages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90C08-9BD0-BA95-A52F-636702631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Object-oriented programming is based around the concept of abstract data types.</a:t>
            </a:r>
          </a:p>
          <a:p>
            <a:r>
              <a:rPr lang="en-US" dirty="0"/>
              <a:t>Java is an object-oriented programming language and java classes are ideal for implementing ADTs. </a:t>
            </a:r>
          </a:p>
        </p:txBody>
      </p:sp>
    </p:spTree>
    <p:extLst>
      <p:ext uri="{BB962C8B-B14F-4D97-AF65-F5344CB8AC3E}">
        <p14:creationId xmlns:p14="http://schemas.microsoft.com/office/powerpoint/2010/main" val="25925916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8025B406-954C-F42D-11B9-2B7BAF817D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90115" name="Oval 3">
            <a:extLst>
              <a:ext uri="{FF2B5EF4-FFF2-40B4-BE49-F238E27FC236}">
                <a16:creationId xmlns:a16="http://schemas.microsoft.com/office/drawing/2014/main" id="{3DFB8B91-FB58-0297-EA0D-E03857B8B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Text Box 4">
            <a:extLst>
              <a:ext uri="{FF2B5EF4-FFF2-40B4-BE49-F238E27FC236}">
                <a16:creationId xmlns:a16="http://schemas.microsoft.com/office/drawing/2014/main" id="{0003E1C7-94C6-D0E5-8C36-051448DE0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4" y="2366963"/>
            <a:ext cx="5180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1/8</a:t>
            </a:r>
            <a:endParaRPr lang="en-US" altLang="en-US" b="1"/>
          </a:p>
        </p:txBody>
      </p:sp>
      <p:sp>
        <p:nvSpPr>
          <p:cNvPr id="90117" name="Oval 5">
            <a:extLst>
              <a:ext uri="{FF2B5EF4-FFF2-40B4-BE49-F238E27FC236}">
                <a16:creationId xmlns:a16="http://schemas.microsoft.com/office/drawing/2014/main" id="{D00A87F1-5066-8045-271E-5639B0C8D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90118" name="Text Box 6">
            <a:extLst>
              <a:ext uri="{FF2B5EF4-FFF2-40B4-BE49-F238E27FC236}">
                <a16:creationId xmlns:a16="http://schemas.microsoft.com/office/drawing/2014/main" id="{CECDABF5-BA43-89E2-D81F-94E7DC476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90119" name="Oval 7">
            <a:extLst>
              <a:ext uri="{FF2B5EF4-FFF2-40B4-BE49-F238E27FC236}">
                <a16:creationId xmlns:a16="http://schemas.microsoft.com/office/drawing/2014/main" id="{2E854E11-CC17-C59C-8025-BF427922D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90120" name="Line 8">
            <a:extLst>
              <a:ext uri="{FF2B5EF4-FFF2-40B4-BE49-F238E27FC236}">
                <a16:creationId xmlns:a16="http://schemas.microsoft.com/office/drawing/2014/main" id="{E577010A-E70E-2EF5-67DF-1710D2C55E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Oval 9">
            <a:extLst>
              <a:ext uri="{FF2B5EF4-FFF2-40B4-BE49-F238E27FC236}">
                <a16:creationId xmlns:a16="http://schemas.microsoft.com/office/drawing/2014/main" id="{F5194AA1-5320-E459-C9E0-05E641819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10/</a:t>
            </a:r>
          </a:p>
        </p:txBody>
      </p:sp>
      <p:sp>
        <p:nvSpPr>
          <p:cNvPr id="90122" name="Oval 10">
            <a:extLst>
              <a:ext uri="{FF2B5EF4-FFF2-40B4-BE49-F238E27FC236}">
                <a16:creationId xmlns:a16="http://schemas.microsoft.com/office/drawing/2014/main" id="{4B288BE6-7A6B-2774-AE97-D6B272753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90123" name="Oval 11">
            <a:extLst>
              <a:ext uri="{FF2B5EF4-FFF2-40B4-BE49-F238E27FC236}">
                <a16:creationId xmlns:a16="http://schemas.microsoft.com/office/drawing/2014/main" id="{3CE459B9-341E-3794-0C5D-5B2C8FDFD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9/</a:t>
            </a:r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7FD0291B-A2E9-F4F0-C72A-7C30A36269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5" name="Line 13">
            <a:extLst>
              <a:ext uri="{FF2B5EF4-FFF2-40B4-BE49-F238E27FC236}">
                <a16:creationId xmlns:a16="http://schemas.microsoft.com/office/drawing/2014/main" id="{5A77ADDA-D438-F1FC-F4C4-D13E0C3457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6" name="Line 14">
            <a:extLst>
              <a:ext uri="{FF2B5EF4-FFF2-40B4-BE49-F238E27FC236}">
                <a16:creationId xmlns:a16="http://schemas.microsoft.com/office/drawing/2014/main" id="{5F4A740F-2025-38E6-309D-FCFCCE9A3573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7" name="Line 15">
            <a:extLst>
              <a:ext uri="{FF2B5EF4-FFF2-40B4-BE49-F238E27FC236}">
                <a16:creationId xmlns:a16="http://schemas.microsoft.com/office/drawing/2014/main" id="{8E61881D-305B-4130-9898-510507C3BE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8" name="Text Box 16">
            <a:extLst>
              <a:ext uri="{FF2B5EF4-FFF2-40B4-BE49-F238E27FC236}">
                <a16:creationId xmlns:a16="http://schemas.microsoft.com/office/drawing/2014/main" id="{FACE3E32-CA92-1936-52FA-1E770C215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0129" name="Text Box 17">
            <a:extLst>
              <a:ext uri="{FF2B5EF4-FFF2-40B4-BE49-F238E27FC236}">
                <a16:creationId xmlns:a16="http://schemas.microsoft.com/office/drawing/2014/main" id="{AB32C197-6DA0-383A-C9A4-8856962C7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0130" name="Text Box 18">
            <a:extLst>
              <a:ext uri="{FF2B5EF4-FFF2-40B4-BE49-F238E27FC236}">
                <a16:creationId xmlns:a16="http://schemas.microsoft.com/office/drawing/2014/main" id="{8D7D7BAA-5EAB-2422-0911-C82031C23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0131" name="Text Box 19">
            <a:extLst>
              <a:ext uri="{FF2B5EF4-FFF2-40B4-BE49-F238E27FC236}">
                <a16:creationId xmlns:a16="http://schemas.microsoft.com/office/drawing/2014/main" id="{26AEC358-60D8-8099-7DAA-4EBA2BBD4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0132" name="Text Box 20">
            <a:extLst>
              <a:ext uri="{FF2B5EF4-FFF2-40B4-BE49-F238E27FC236}">
                <a16:creationId xmlns:a16="http://schemas.microsoft.com/office/drawing/2014/main" id="{105D3E8A-6C43-84DE-5FE4-9F841EF52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0133" name="Text Box 21">
            <a:extLst>
              <a:ext uri="{FF2B5EF4-FFF2-40B4-BE49-F238E27FC236}">
                <a16:creationId xmlns:a16="http://schemas.microsoft.com/office/drawing/2014/main" id="{0083F0E9-C92F-5F4A-E8BF-49B1FB1D9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0134" name="Line 22">
            <a:extLst>
              <a:ext uri="{FF2B5EF4-FFF2-40B4-BE49-F238E27FC236}">
                <a16:creationId xmlns:a16="http://schemas.microsoft.com/office/drawing/2014/main" id="{0CF7E8B8-E7D7-9F1A-F8A2-DB12AD9548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35" name="Line 23">
            <a:extLst>
              <a:ext uri="{FF2B5EF4-FFF2-40B4-BE49-F238E27FC236}">
                <a16:creationId xmlns:a16="http://schemas.microsoft.com/office/drawing/2014/main" id="{1EF39F0E-9B99-9D1D-8DF5-88CE840E6E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36" name="Freeform 24">
            <a:extLst>
              <a:ext uri="{FF2B5EF4-FFF2-40B4-BE49-F238E27FC236}">
                <a16:creationId xmlns:a16="http://schemas.microsoft.com/office/drawing/2014/main" id="{3DD07E28-9017-879E-5B13-F47D8F18BAB5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37" name="Text Box 25">
            <a:extLst>
              <a:ext uri="{FF2B5EF4-FFF2-40B4-BE49-F238E27FC236}">
                <a16:creationId xmlns:a16="http://schemas.microsoft.com/office/drawing/2014/main" id="{1AF9FE41-E084-C632-6EF5-76A1EAA51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90138" name="Text Box 26">
            <a:extLst>
              <a:ext uri="{FF2B5EF4-FFF2-40B4-BE49-F238E27FC236}">
                <a16:creationId xmlns:a16="http://schemas.microsoft.com/office/drawing/2014/main" id="{CAD82AED-72B8-3096-4148-EE26DB3E0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  <p:sp>
        <p:nvSpPr>
          <p:cNvPr id="90139" name="Text Box 27">
            <a:extLst>
              <a:ext uri="{FF2B5EF4-FFF2-40B4-BE49-F238E27FC236}">
                <a16:creationId xmlns:a16="http://schemas.microsoft.com/office/drawing/2014/main" id="{A9A25618-D01A-5C8E-4876-1586A8287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038" y="2951163"/>
            <a:ext cx="3080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F9577101-94C5-61EA-760E-EC12E9C0A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91139" name="Oval 3">
            <a:extLst>
              <a:ext uri="{FF2B5EF4-FFF2-40B4-BE49-F238E27FC236}">
                <a16:creationId xmlns:a16="http://schemas.microsoft.com/office/drawing/2014/main" id="{2CBACFA1-6FAD-B67D-F1FA-2A656D58F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Text Box 4">
            <a:extLst>
              <a:ext uri="{FF2B5EF4-FFF2-40B4-BE49-F238E27FC236}">
                <a16:creationId xmlns:a16="http://schemas.microsoft.com/office/drawing/2014/main" id="{FA10BA24-9AD2-14CA-F543-C8DF203B9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4" y="2366963"/>
            <a:ext cx="5180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1/8</a:t>
            </a:r>
            <a:endParaRPr lang="en-US" altLang="en-US" b="1"/>
          </a:p>
        </p:txBody>
      </p:sp>
      <p:sp>
        <p:nvSpPr>
          <p:cNvPr id="91141" name="Oval 5">
            <a:extLst>
              <a:ext uri="{FF2B5EF4-FFF2-40B4-BE49-F238E27FC236}">
                <a16:creationId xmlns:a16="http://schemas.microsoft.com/office/drawing/2014/main" id="{3FAFF5D8-89E7-AA87-E134-493FF9614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91142" name="Text Box 6">
            <a:extLst>
              <a:ext uri="{FF2B5EF4-FFF2-40B4-BE49-F238E27FC236}">
                <a16:creationId xmlns:a16="http://schemas.microsoft.com/office/drawing/2014/main" id="{C68B22E5-D13E-B9C3-29C6-9F49C2662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91143" name="Oval 7">
            <a:extLst>
              <a:ext uri="{FF2B5EF4-FFF2-40B4-BE49-F238E27FC236}">
                <a16:creationId xmlns:a16="http://schemas.microsoft.com/office/drawing/2014/main" id="{977CB84F-CCDE-E5D0-2632-7A8D794A4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91144" name="Line 8">
            <a:extLst>
              <a:ext uri="{FF2B5EF4-FFF2-40B4-BE49-F238E27FC236}">
                <a16:creationId xmlns:a16="http://schemas.microsoft.com/office/drawing/2014/main" id="{2A343003-78A2-A5B0-34A8-C2FA0ED37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5" name="Oval 9">
            <a:extLst>
              <a:ext uri="{FF2B5EF4-FFF2-40B4-BE49-F238E27FC236}">
                <a16:creationId xmlns:a16="http://schemas.microsoft.com/office/drawing/2014/main" id="{48CE92AD-BA0D-070B-4761-91F76180A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10/</a:t>
            </a:r>
          </a:p>
        </p:txBody>
      </p:sp>
      <p:sp>
        <p:nvSpPr>
          <p:cNvPr id="91146" name="Oval 10">
            <a:extLst>
              <a:ext uri="{FF2B5EF4-FFF2-40B4-BE49-F238E27FC236}">
                <a16:creationId xmlns:a16="http://schemas.microsoft.com/office/drawing/2014/main" id="{BBD78383-5FCB-A803-C4F4-6C003E325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91147" name="Oval 11">
            <a:extLst>
              <a:ext uri="{FF2B5EF4-FFF2-40B4-BE49-F238E27FC236}">
                <a16:creationId xmlns:a16="http://schemas.microsoft.com/office/drawing/2014/main" id="{0C208A4F-5517-93CE-6C75-123BCF365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9/</a:t>
            </a:r>
          </a:p>
        </p:txBody>
      </p:sp>
      <p:sp>
        <p:nvSpPr>
          <p:cNvPr id="91148" name="Line 12">
            <a:extLst>
              <a:ext uri="{FF2B5EF4-FFF2-40B4-BE49-F238E27FC236}">
                <a16:creationId xmlns:a16="http://schemas.microsoft.com/office/drawing/2014/main" id="{A652C023-3FAF-974D-5499-3FE5C01FA3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9" name="Line 13">
            <a:extLst>
              <a:ext uri="{FF2B5EF4-FFF2-40B4-BE49-F238E27FC236}">
                <a16:creationId xmlns:a16="http://schemas.microsoft.com/office/drawing/2014/main" id="{1AD8B849-F629-CC0A-D42E-42235217A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0" name="Line 14">
            <a:extLst>
              <a:ext uri="{FF2B5EF4-FFF2-40B4-BE49-F238E27FC236}">
                <a16:creationId xmlns:a16="http://schemas.microsoft.com/office/drawing/2014/main" id="{5A6DD477-16E6-6EFC-9FE2-2AE46F762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1" name="Line 15">
            <a:extLst>
              <a:ext uri="{FF2B5EF4-FFF2-40B4-BE49-F238E27FC236}">
                <a16:creationId xmlns:a16="http://schemas.microsoft.com/office/drawing/2014/main" id="{9042F3F2-B24E-57FB-182C-7FA8CD5CE7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2" name="Text Box 16">
            <a:extLst>
              <a:ext uri="{FF2B5EF4-FFF2-40B4-BE49-F238E27FC236}">
                <a16:creationId xmlns:a16="http://schemas.microsoft.com/office/drawing/2014/main" id="{C01C52B4-37D0-3680-D61B-37330D77D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1153" name="Text Box 17">
            <a:extLst>
              <a:ext uri="{FF2B5EF4-FFF2-40B4-BE49-F238E27FC236}">
                <a16:creationId xmlns:a16="http://schemas.microsoft.com/office/drawing/2014/main" id="{0E2654FE-9ED3-673A-6B39-E93B1299C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1154" name="Text Box 18">
            <a:extLst>
              <a:ext uri="{FF2B5EF4-FFF2-40B4-BE49-F238E27FC236}">
                <a16:creationId xmlns:a16="http://schemas.microsoft.com/office/drawing/2014/main" id="{9D2F5DF3-BA89-F5DC-50AF-B41AC0448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1155" name="Text Box 19">
            <a:extLst>
              <a:ext uri="{FF2B5EF4-FFF2-40B4-BE49-F238E27FC236}">
                <a16:creationId xmlns:a16="http://schemas.microsoft.com/office/drawing/2014/main" id="{B0758361-827C-E32D-1200-0B1264BEE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1156" name="Text Box 20">
            <a:extLst>
              <a:ext uri="{FF2B5EF4-FFF2-40B4-BE49-F238E27FC236}">
                <a16:creationId xmlns:a16="http://schemas.microsoft.com/office/drawing/2014/main" id="{3349A826-24B4-604C-CAF2-D937137A4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1157" name="Text Box 21">
            <a:extLst>
              <a:ext uri="{FF2B5EF4-FFF2-40B4-BE49-F238E27FC236}">
                <a16:creationId xmlns:a16="http://schemas.microsoft.com/office/drawing/2014/main" id="{62D1D59B-9EC4-F4DF-F4FD-139923D45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1158" name="Line 22">
            <a:extLst>
              <a:ext uri="{FF2B5EF4-FFF2-40B4-BE49-F238E27FC236}">
                <a16:creationId xmlns:a16="http://schemas.microsoft.com/office/drawing/2014/main" id="{C490B9E8-7ECF-3904-F767-D6F762325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9" name="Line 23">
            <a:extLst>
              <a:ext uri="{FF2B5EF4-FFF2-40B4-BE49-F238E27FC236}">
                <a16:creationId xmlns:a16="http://schemas.microsoft.com/office/drawing/2014/main" id="{2BB52596-1589-43AA-D16D-85320F2EE8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60" name="Freeform 24">
            <a:extLst>
              <a:ext uri="{FF2B5EF4-FFF2-40B4-BE49-F238E27FC236}">
                <a16:creationId xmlns:a16="http://schemas.microsoft.com/office/drawing/2014/main" id="{66BB783B-1DD0-06D4-C16D-366B0CEA6953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61" name="Text Box 25">
            <a:extLst>
              <a:ext uri="{FF2B5EF4-FFF2-40B4-BE49-F238E27FC236}">
                <a16:creationId xmlns:a16="http://schemas.microsoft.com/office/drawing/2014/main" id="{B61B27FF-76A5-D771-1B3E-78DAE0BED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91162" name="Text Box 26">
            <a:extLst>
              <a:ext uri="{FF2B5EF4-FFF2-40B4-BE49-F238E27FC236}">
                <a16:creationId xmlns:a16="http://schemas.microsoft.com/office/drawing/2014/main" id="{6102F6F4-9B40-959D-87B1-3241D8365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  <p:sp>
        <p:nvSpPr>
          <p:cNvPr id="91163" name="Text Box 27">
            <a:extLst>
              <a:ext uri="{FF2B5EF4-FFF2-40B4-BE49-F238E27FC236}">
                <a16:creationId xmlns:a16="http://schemas.microsoft.com/office/drawing/2014/main" id="{B4FDDB6B-56B8-CC10-24DC-A410C9A58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038" y="2951163"/>
            <a:ext cx="3080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</a:t>
            </a:r>
          </a:p>
        </p:txBody>
      </p:sp>
      <p:sp>
        <p:nvSpPr>
          <p:cNvPr id="91164" name="Text Box 28">
            <a:extLst>
              <a:ext uri="{FF2B5EF4-FFF2-40B4-BE49-F238E27FC236}">
                <a16:creationId xmlns:a16="http://schemas.microsoft.com/office/drawing/2014/main" id="{42D64206-8FE4-4CAD-142C-3721159BC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8175" y="38020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89B7D70E-D797-621E-466E-11BC2C296E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92163" name="Oval 3">
            <a:extLst>
              <a:ext uri="{FF2B5EF4-FFF2-40B4-BE49-F238E27FC236}">
                <a16:creationId xmlns:a16="http://schemas.microsoft.com/office/drawing/2014/main" id="{7BEFFFE9-4409-D7BE-284C-D4B0A58F7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DCE40EA5-C290-B14E-02A0-FDDECE2DA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4" y="2366963"/>
            <a:ext cx="5180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1/8</a:t>
            </a:r>
            <a:endParaRPr lang="en-US" altLang="en-US" b="1"/>
          </a:p>
        </p:txBody>
      </p:sp>
      <p:sp>
        <p:nvSpPr>
          <p:cNvPr id="92165" name="Oval 5">
            <a:extLst>
              <a:ext uri="{FF2B5EF4-FFF2-40B4-BE49-F238E27FC236}">
                <a16:creationId xmlns:a16="http://schemas.microsoft.com/office/drawing/2014/main" id="{CBADDC92-2B34-CBBB-EADA-2FA4D0450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92166" name="Text Box 6">
            <a:extLst>
              <a:ext uri="{FF2B5EF4-FFF2-40B4-BE49-F238E27FC236}">
                <a16:creationId xmlns:a16="http://schemas.microsoft.com/office/drawing/2014/main" id="{2867AEB2-8FFE-FEA5-1514-2D0949804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92167" name="Oval 7">
            <a:extLst>
              <a:ext uri="{FF2B5EF4-FFF2-40B4-BE49-F238E27FC236}">
                <a16:creationId xmlns:a16="http://schemas.microsoft.com/office/drawing/2014/main" id="{6979392D-24D9-2AF4-2EFC-717DBEEEE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92168" name="Line 8">
            <a:extLst>
              <a:ext uri="{FF2B5EF4-FFF2-40B4-BE49-F238E27FC236}">
                <a16:creationId xmlns:a16="http://schemas.microsoft.com/office/drawing/2014/main" id="{8BA8ACD0-AFC5-99BB-1B20-ABF65CFF41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9" name="Oval 9">
            <a:extLst>
              <a:ext uri="{FF2B5EF4-FFF2-40B4-BE49-F238E27FC236}">
                <a16:creationId xmlns:a16="http://schemas.microsoft.com/office/drawing/2014/main" id="{089655C4-6543-E3DC-3E02-8BB7A92C1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/>
              <a:t>10/11</a:t>
            </a:r>
            <a:endParaRPr lang="en-US" altLang="en-US" b="1"/>
          </a:p>
        </p:txBody>
      </p:sp>
      <p:sp>
        <p:nvSpPr>
          <p:cNvPr id="92170" name="Oval 10">
            <a:extLst>
              <a:ext uri="{FF2B5EF4-FFF2-40B4-BE49-F238E27FC236}">
                <a16:creationId xmlns:a16="http://schemas.microsoft.com/office/drawing/2014/main" id="{099CEF75-DF57-6486-0DF7-DFDD23F38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92171" name="Oval 11">
            <a:extLst>
              <a:ext uri="{FF2B5EF4-FFF2-40B4-BE49-F238E27FC236}">
                <a16:creationId xmlns:a16="http://schemas.microsoft.com/office/drawing/2014/main" id="{E0E2DBF4-5A87-5B13-63E0-176D8C53D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solidFill>
            <a:srgbClr val="CCEC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9/</a:t>
            </a:r>
          </a:p>
        </p:txBody>
      </p:sp>
      <p:sp>
        <p:nvSpPr>
          <p:cNvPr id="92172" name="Line 12">
            <a:extLst>
              <a:ext uri="{FF2B5EF4-FFF2-40B4-BE49-F238E27FC236}">
                <a16:creationId xmlns:a16="http://schemas.microsoft.com/office/drawing/2014/main" id="{D9D87865-90D4-1490-23D4-82C685131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3" name="Line 13">
            <a:extLst>
              <a:ext uri="{FF2B5EF4-FFF2-40B4-BE49-F238E27FC236}">
                <a16:creationId xmlns:a16="http://schemas.microsoft.com/office/drawing/2014/main" id="{8DC88713-0692-151B-9F5C-AF7BA4176D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4" name="Line 14">
            <a:extLst>
              <a:ext uri="{FF2B5EF4-FFF2-40B4-BE49-F238E27FC236}">
                <a16:creationId xmlns:a16="http://schemas.microsoft.com/office/drawing/2014/main" id="{A3B4E7A0-254D-3349-A03F-208ADD6939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5" name="Line 15">
            <a:extLst>
              <a:ext uri="{FF2B5EF4-FFF2-40B4-BE49-F238E27FC236}">
                <a16:creationId xmlns:a16="http://schemas.microsoft.com/office/drawing/2014/main" id="{F0CA0E16-66AD-AA58-98F5-0089770D13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6" name="Text Box 16">
            <a:extLst>
              <a:ext uri="{FF2B5EF4-FFF2-40B4-BE49-F238E27FC236}">
                <a16:creationId xmlns:a16="http://schemas.microsoft.com/office/drawing/2014/main" id="{AECC590A-C7FD-5C05-0CC2-3F38C5916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2177" name="Text Box 17">
            <a:extLst>
              <a:ext uri="{FF2B5EF4-FFF2-40B4-BE49-F238E27FC236}">
                <a16:creationId xmlns:a16="http://schemas.microsoft.com/office/drawing/2014/main" id="{22823BC6-8416-4163-6F63-F2DE96DD9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2178" name="Text Box 18">
            <a:extLst>
              <a:ext uri="{FF2B5EF4-FFF2-40B4-BE49-F238E27FC236}">
                <a16:creationId xmlns:a16="http://schemas.microsoft.com/office/drawing/2014/main" id="{47E59B9E-8F93-40EB-922D-97F40AF24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2179" name="Text Box 19">
            <a:extLst>
              <a:ext uri="{FF2B5EF4-FFF2-40B4-BE49-F238E27FC236}">
                <a16:creationId xmlns:a16="http://schemas.microsoft.com/office/drawing/2014/main" id="{882803CE-45AA-73E4-5774-928EE9D60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2180" name="Text Box 20">
            <a:extLst>
              <a:ext uri="{FF2B5EF4-FFF2-40B4-BE49-F238E27FC236}">
                <a16:creationId xmlns:a16="http://schemas.microsoft.com/office/drawing/2014/main" id="{FEF85601-A0E8-B61E-1C82-EFDB8BC85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2181" name="Text Box 21">
            <a:extLst>
              <a:ext uri="{FF2B5EF4-FFF2-40B4-BE49-F238E27FC236}">
                <a16:creationId xmlns:a16="http://schemas.microsoft.com/office/drawing/2014/main" id="{5DF9FAFD-13D3-160C-5D7F-E7576D18C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2182" name="Line 22">
            <a:extLst>
              <a:ext uri="{FF2B5EF4-FFF2-40B4-BE49-F238E27FC236}">
                <a16:creationId xmlns:a16="http://schemas.microsoft.com/office/drawing/2014/main" id="{10DD76A1-24FB-A882-3EA4-2C19A1832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3" name="Line 23">
            <a:extLst>
              <a:ext uri="{FF2B5EF4-FFF2-40B4-BE49-F238E27FC236}">
                <a16:creationId xmlns:a16="http://schemas.microsoft.com/office/drawing/2014/main" id="{BAB86960-E068-D113-4659-A305209B67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4" name="Freeform 24">
            <a:extLst>
              <a:ext uri="{FF2B5EF4-FFF2-40B4-BE49-F238E27FC236}">
                <a16:creationId xmlns:a16="http://schemas.microsoft.com/office/drawing/2014/main" id="{717D4AE3-3A6E-A9DB-A77A-88824020567B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5" name="Text Box 25">
            <a:extLst>
              <a:ext uri="{FF2B5EF4-FFF2-40B4-BE49-F238E27FC236}">
                <a16:creationId xmlns:a16="http://schemas.microsoft.com/office/drawing/2014/main" id="{E1DCBABB-D621-087D-2851-E5CEEF549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92186" name="Text Box 26">
            <a:extLst>
              <a:ext uri="{FF2B5EF4-FFF2-40B4-BE49-F238E27FC236}">
                <a16:creationId xmlns:a16="http://schemas.microsoft.com/office/drawing/2014/main" id="{8E208B7A-229F-BA1A-3B19-FA50AB704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  <p:sp>
        <p:nvSpPr>
          <p:cNvPr id="92187" name="Text Box 27">
            <a:extLst>
              <a:ext uri="{FF2B5EF4-FFF2-40B4-BE49-F238E27FC236}">
                <a16:creationId xmlns:a16="http://schemas.microsoft.com/office/drawing/2014/main" id="{F525169D-1401-8A8F-0A45-F5FA2484F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038" y="2951163"/>
            <a:ext cx="3080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</a:t>
            </a:r>
          </a:p>
        </p:txBody>
      </p:sp>
      <p:sp>
        <p:nvSpPr>
          <p:cNvPr id="92188" name="Text Box 28">
            <a:extLst>
              <a:ext uri="{FF2B5EF4-FFF2-40B4-BE49-F238E27FC236}">
                <a16:creationId xmlns:a16="http://schemas.microsoft.com/office/drawing/2014/main" id="{EC49E532-7A0E-AADD-9243-F2CCB40F3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8175" y="38020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62C5ED51-43AA-C95A-BA2E-B682CA08BB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(DFS)</a:t>
            </a:r>
          </a:p>
        </p:txBody>
      </p:sp>
      <p:sp>
        <p:nvSpPr>
          <p:cNvPr id="93187" name="Oval 3">
            <a:extLst>
              <a:ext uri="{FF2B5EF4-FFF2-40B4-BE49-F238E27FC236}">
                <a16:creationId xmlns:a16="http://schemas.microsoft.com/office/drawing/2014/main" id="{A52D498F-751E-967F-044F-7D5023082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3034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88" name="Text Box 4">
            <a:extLst>
              <a:ext uri="{FF2B5EF4-FFF2-40B4-BE49-F238E27FC236}">
                <a16:creationId xmlns:a16="http://schemas.microsoft.com/office/drawing/2014/main" id="{D50EE9EC-76D6-DBC7-37D5-D3AE31811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4" y="2366963"/>
            <a:ext cx="5180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ym typeface="Symbol" pitchFamily="2" charset="2"/>
              </a:rPr>
              <a:t>1/8</a:t>
            </a:r>
            <a:endParaRPr lang="en-US" altLang="en-US" b="1"/>
          </a:p>
        </p:txBody>
      </p:sp>
      <p:sp>
        <p:nvSpPr>
          <p:cNvPr id="93189" name="Oval 5">
            <a:extLst>
              <a:ext uri="{FF2B5EF4-FFF2-40B4-BE49-F238E27FC236}">
                <a16:creationId xmlns:a16="http://schemas.microsoft.com/office/drawing/2014/main" id="{D3C6B15A-0D64-5420-1AB0-30519295C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371951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4/5</a:t>
            </a:r>
          </a:p>
        </p:txBody>
      </p:sp>
      <p:sp>
        <p:nvSpPr>
          <p:cNvPr id="93190" name="Text Box 6">
            <a:extLst>
              <a:ext uri="{FF2B5EF4-FFF2-40B4-BE49-F238E27FC236}">
                <a16:creationId xmlns:a16="http://schemas.microsoft.com/office/drawing/2014/main" id="{54FB8424-0584-B097-BAFE-ED4172F7F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4" y="3754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  <p:sp>
        <p:nvSpPr>
          <p:cNvPr id="93191" name="Oval 7">
            <a:extLst>
              <a:ext uri="{FF2B5EF4-FFF2-40B4-BE49-F238E27FC236}">
                <a16:creationId xmlns:a16="http://schemas.microsoft.com/office/drawing/2014/main" id="{33A0407D-B1C6-712C-512F-391C175D6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3713163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3/6</a:t>
            </a:r>
          </a:p>
        </p:txBody>
      </p:sp>
      <p:sp>
        <p:nvSpPr>
          <p:cNvPr id="93192" name="Line 8">
            <a:extLst>
              <a:ext uri="{FF2B5EF4-FFF2-40B4-BE49-F238E27FC236}">
                <a16:creationId xmlns:a16="http://schemas.microsoft.com/office/drawing/2014/main" id="{00097F76-1309-9748-06A2-983E1E992D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8376" y="400843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Oval 9">
            <a:extLst>
              <a:ext uri="{FF2B5EF4-FFF2-40B4-BE49-F238E27FC236}">
                <a16:creationId xmlns:a16="http://schemas.microsoft.com/office/drawing/2014/main" id="{25EF9B3A-868E-2128-4F15-C2C07DC3E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22688"/>
            <a:ext cx="590550" cy="576262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/>
              <a:t>10/11</a:t>
            </a:r>
            <a:endParaRPr lang="en-US" altLang="en-US" b="1"/>
          </a:p>
        </p:txBody>
      </p:sp>
      <p:sp>
        <p:nvSpPr>
          <p:cNvPr id="93194" name="Oval 10">
            <a:extLst>
              <a:ext uri="{FF2B5EF4-FFF2-40B4-BE49-F238E27FC236}">
                <a16:creationId xmlns:a16="http://schemas.microsoft.com/office/drawing/2014/main" id="{796B13A2-C24E-A144-DC88-E00BE4709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2308226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2/7</a:t>
            </a:r>
          </a:p>
        </p:txBody>
      </p:sp>
      <p:sp>
        <p:nvSpPr>
          <p:cNvPr id="93195" name="Oval 11">
            <a:extLst>
              <a:ext uri="{FF2B5EF4-FFF2-40B4-BE49-F238E27FC236}">
                <a16:creationId xmlns:a16="http://schemas.microsoft.com/office/drawing/2014/main" id="{CD7D3AB2-0E6A-8BC3-49F7-64027F7ED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2317751"/>
            <a:ext cx="590550" cy="576263"/>
          </a:xfrm>
          <a:prstGeom prst="ellipse">
            <a:avLst/>
          </a:prstGeom>
          <a:solidFill>
            <a:srgbClr val="0099FF"/>
          </a:solidFill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9/12</a:t>
            </a:r>
          </a:p>
        </p:txBody>
      </p:sp>
      <p:sp>
        <p:nvSpPr>
          <p:cNvPr id="93196" name="Line 12">
            <a:extLst>
              <a:ext uri="{FF2B5EF4-FFF2-40B4-BE49-F238E27FC236}">
                <a16:creationId xmlns:a16="http://schemas.microsoft.com/office/drawing/2014/main" id="{A83F17A8-8DF2-9647-CCE6-F2D772D4A4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9450" y="2881313"/>
            <a:ext cx="0" cy="842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7" name="Line 13">
            <a:extLst>
              <a:ext uri="{FF2B5EF4-FFF2-40B4-BE49-F238E27FC236}">
                <a16:creationId xmlns:a16="http://schemas.microsoft.com/office/drawing/2014/main" id="{D131EFDD-B904-8472-8B48-93C8FC2134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890838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8" name="Line 14">
            <a:extLst>
              <a:ext uri="{FF2B5EF4-FFF2-40B4-BE49-F238E27FC236}">
                <a16:creationId xmlns:a16="http://schemas.microsoft.com/office/drawing/2014/main" id="{BDEE3D39-D5A4-81BF-8DF9-DB654D240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900363"/>
            <a:ext cx="0" cy="8429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9" name="Line 15">
            <a:extLst>
              <a:ext uri="{FF2B5EF4-FFF2-40B4-BE49-F238E27FC236}">
                <a16:creationId xmlns:a16="http://schemas.microsoft.com/office/drawing/2014/main" id="{1035B1C4-2D46-53C8-C09D-8D04B0FEFC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4" y="2757488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0" name="Text Box 16">
            <a:extLst>
              <a:ext uri="{FF2B5EF4-FFF2-40B4-BE49-F238E27FC236}">
                <a16:creationId xmlns:a16="http://schemas.microsoft.com/office/drawing/2014/main" id="{B9B375A9-9C0F-4C16-A94C-43FFD09DB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906588"/>
            <a:ext cx="306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u</a:t>
            </a:r>
          </a:p>
        </p:txBody>
      </p:sp>
      <p:sp>
        <p:nvSpPr>
          <p:cNvPr id="93201" name="Text Box 17">
            <a:extLst>
              <a:ext uri="{FF2B5EF4-FFF2-40B4-BE49-F238E27FC236}">
                <a16:creationId xmlns:a16="http://schemas.microsoft.com/office/drawing/2014/main" id="{A7433688-BCA0-DB75-559F-99D2D5D4A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1916113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v</a:t>
            </a:r>
          </a:p>
        </p:txBody>
      </p:sp>
      <p:sp>
        <p:nvSpPr>
          <p:cNvPr id="93202" name="Text Box 18">
            <a:extLst>
              <a:ext uri="{FF2B5EF4-FFF2-40B4-BE49-F238E27FC236}">
                <a16:creationId xmlns:a16="http://schemas.microsoft.com/office/drawing/2014/main" id="{4504E844-F2EF-E6BA-C77A-A319E45A8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1925638"/>
            <a:ext cx="34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w</a:t>
            </a:r>
          </a:p>
        </p:txBody>
      </p:sp>
      <p:sp>
        <p:nvSpPr>
          <p:cNvPr id="93203" name="Text Box 19">
            <a:extLst>
              <a:ext uri="{FF2B5EF4-FFF2-40B4-BE49-F238E27FC236}">
                <a16:creationId xmlns:a16="http://schemas.microsoft.com/office/drawing/2014/main" id="{C2C576C7-AEF7-9692-9C33-4B0F22D2B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2021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93204" name="Text Box 20">
            <a:extLst>
              <a:ext uri="{FF2B5EF4-FFF2-40B4-BE49-F238E27FC236}">
                <a16:creationId xmlns:a16="http://schemas.microsoft.com/office/drawing/2014/main" id="{6BD45373-AB76-CF32-AB92-04AD9E985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8" y="4211638"/>
            <a:ext cx="288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y</a:t>
            </a:r>
          </a:p>
        </p:txBody>
      </p:sp>
      <p:sp>
        <p:nvSpPr>
          <p:cNvPr id="93205" name="Text Box 21">
            <a:extLst>
              <a:ext uri="{FF2B5EF4-FFF2-40B4-BE49-F238E27FC236}">
                <a16:creationId xmlns:a16="http://schemas.microsoft.com/office/drawing/2014/main" id="{16B6DF50-184E-A15F-B440-2B1ABD9F6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025" y="4206875"/>
            <a:ext cx="276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CC0000"/>
                </a:solidFill>
              </a:rPr>
              <a:t>z</a:t>
            </a:r>
          </a:p>
        </p:txBody>
      </p:sp>
      <p:sp>
        <p:nvSpPr>
          <p:cNvPr id="93206" name="Line 22">
            <a:extLst>
              <a:ext uri="{FF2B5EF4-FFF2-40B4-BE49-F238E27FC236}">
                <a16:creationId xmlns:a16="http://schemas.microsoft.com/office/drawing/2014/main" id="{74FE35D9-A571-320F-0151-69381B4AA1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1" y="2617788"/>
            <a:ext cx="9239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7" name="Line 23">
            <a:extLst>
              <a:ext uri="{FF2B5EF4-FFF2-40B4-BE49-F238E27FC236}">
                <a16:creationId xmlns:a16="http://schemas.microsoft.com/office/drawing/2014/main" id="{C80945E0-F668-CC87-F3F3-13C95159D6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5539" y="2779713"/>
            <a:ext cx="1023937" cy="10287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8" name="Freeform 24">
            <a:extLst>
              <a:ext uri="{FF2B5EF4-FFF2-40B4-BE49-F238E27FC236}">
                <a16:creationId xmlns:a16="http://schemas.microsoft.com/office/drawing/2014/main" id="{41F82BC7-6171-0E40-2F74-7FFE3DE3E2FA}"/>
              </a:ext>
            </a:extLst>
          </p:cNvPr>
          <p:cNvSpPr>
            <a:spLocks/>
          </p:cNvSpPr>
          <p:nvPr/>
        </p:nvSpPr>
        <p:spPr bwMode="auto">
          <a:xfrm>
            <a:off x="7670800" y="3797300"/>
            <a:ext cx="598488" cy="590550"/>
          </a:xfrm>
          <a:custGeom>
            <a:avLst/>
            <a:gdLst>
              <a:gd name="T0" fmla="*/ 0 w 377"/>
              <a:gd name="T1" fmla="*/ 254 h 372"/>
              <a:gd name="T2" fmla="*/ 145 w 377"/>
              <a:gd name="T3" fmla="*/ 363 h 372"/>
              <a:gd name="T4" fmla="*/ 345 w 377"/>
              <a:gd name="T5" fmla="*/ 308 h 372"/>
              <a:gd name="T6" fmla="*/ 336 w 377"/>
              <a:gd name="T7" fmla="*/ 136 h 372"/>
              <a:gd name="T8" fmla="*/ 209 w 377"/>
              <a:gd name="T9" fmla="*/ 17 h 372"/>
              <a:gd name="T10" fmla="*/ 36 w 377"/>
              <a:gd name="T11" fmla="*/ 36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7" h="372">
                <a:moveTo>
                  <a:pt x="0" y="254"/>
                </a:moveTo>
                <a:cubicBezTo>
                  <a:pt x="44" y="304"/>
                  <a:pt x="88" y="354"/>
                  <a:pt x="145" y="363"/>
                </a:cubicBezTo>
                <a:cubicBezTo>
                  <a:pt x="202" y="372"/>
                  <a:pt x="313" y="346"/>
                  <a:pt x="345" y="308"/>
                </a:cubicBezTo>
                <a:cubicBezTo>
                  <a:pt x="377" y="270"/>
                  <a:pt x="359" y="184"/>
                  <a:pt x="336" y="136"/>
                </a:cubicBezTo>
                <a:cubicBezTo>
                  <a:pt x="313" y="88"/>
                  <a:pt x="259" y="34"/>
                  <a:pt x="209" y="17"/>
                </a:cubicBezTo>
                <a:cubicBezTo>
                  <a:pt x="159" y="0"/>
                  <a:pt x="97" y="18"/>
                  <a:pt x="36" y="36"/>
                </a:cubicBezTo>
              </a:path>
            </a:pathLst>
          </a:custGeom>
          <a:noFill/>
          <a:ln w="9525" cap="flat" cmpd="sng">
            <a:solidFill>
              <a:schemeClr val="tx2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9" name="Text Box 25">
            <a:extLst>
              <a:ext uri="{FF2B5EF4-FFF2-40B4-BE49-F238E27FC236}">
                <a16:creationId xmlns:a16="http://schemas.microsoft.com/office/drawing/2014/main" id="{0499C687-F32C-BFC7-1532-FB884F189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3" y="29511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  <p:sp>
        <p:nvSpPr>
          <p:cNvPr id="93210" name="Text Box 26">
            <a:extLst>
              <a:ext uri="{FF2B5EF4-FFF2-40B4-BE49-F238E27FC236}">
                <a16:creationId xmlns:a16="http://schemas.microsoft.com/office/drawing/2014/main" id="{5CAFDCC5-C04A-2273-BDF2-F099266F3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022600"/>
            <a:ext cx="2904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F</a:t>
            </a:r>
          </a:p>
        </p:txBody>
      </p:sp>
      <p:sp>
        <p:nvSpPr>
          <p:cNvPr id="93211" name="Text Box 27">
            <a:extLst>
              <a:ext uri="{FF2B5EF4-FFF2-40B4-BE49-F238E27FC236}">
                <a16:creationId xmlns:a16="http://schemas.microsoft.com/office/drawing/2014/main" id="{2999998A-8336-82DF-A338-092C075CA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038" y="2951163"/>
            <a:ext cx="3080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</a:t>
            </a:r>
          </a:p>
        </p:txBody>
      </p:sp>
      <p:sp>
        <p:nvSpPr>
          <p:cNvPr id="93212" name="Text Box 28">
            <a:extLst>
              <a:ext uri="{FF2B5EF4-FFF2-40B4-BE49-F238E27FC236}">
                <a16:creationId xmlns:a16="http://schemas.microsoft.com/office/drawing/2014/main" id="{F11AA24B-403E-E7BD-3811-7A5B349F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8175" y="3802063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3AFF6B48-D271-44B3-C0B9-148DC71189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ECA89-9531-704B-92F3-677224C87EC5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58892264-EA02-ED62-2C69-B3BC27D364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Minimum-cost spanning trees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0C02015-E222-C27D-ED6C-784E83E5A6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449389"/>
            <a:ext cx="8574088" cy="2497137"/>
          </a:xfrm>
        </p:spPr>
        <p:txBody>
          <a:bodyPr/>
          <a:lstStyle/>
          <a:p>
            <a:r>
              <a:rPr lang="en-US" altLang="en-US" sz="2400"/>
              <a:t>Suppose you have a connected undirected graph with a </a:t>
            </a:r>
            <a:r>
              <a:rPr lang="en-US" altLang="en-US" sz="2400">
                <a:solidFill>
                  <a:schemeClr val="tx2"/>
                </a:solidFill>
              </a:rPr>
              <a:t>weight</a:t>
            </a:r>
            <a:r>
              <a:rPr lang="en-US" altLang="en-US" sz="2400"/>
              <a:t> (or </a:t>
            </a:r>
            <a:r>
              <a:rPr lang="en-US" altLang="en-US" sz="2400">
                <a:solidFill>
                  <a:schemeClr val="tx2"/>
                </a:solidFill>
              </a:rPr>
              <a:t>cost</a:t>
            </a:r>
            <a:r>
              <a:rPr lang="en-US" altLang="en-US" sz="2400"/>
              <a:t>) associated with each edge</a:t>
            </a:r>
          </a:p>
          <a:p>
            <a:r>
              <a:rPr lang="en-US" altLang="en-US" sz="2400"/>
              <a:t>The cost of a spanning tree would be the sum of the costs of its edges</a:t>
            </a:r>
          </a:p>
          <a:p>
            <a:r>
              <a:rPr lang="en-US" altLang="en-US" sz="2400"/>
              <a:t>A </a:t>
            </a:r>
            <a:r>
              <a:rPr lang="en-US" altLang="en-US" sz="2400">
                <a:solidFill>
                  <a:schemeClr val="tx2"/>
                </a:solidFill>
              </a:rPr>
              <a:t>minimum-cost spanning tree</a:t>
            </a:r>
            <a:r>
              <a:rPr lang="en-US" altLang="en-US" sz="2400"/>
              <a:t> is a spanning tree that has the lowest cost</a:t>
            </a:r>
            <a:endParaRPr lang="en-US" altLang="en-US"/>
          </a:p>
        </p:txBody>
      </p:sp>
      <p:grpSp>
        <p:nvGrpSpPr>
          <p:cNvPr id="11338" name="Group 74">
            <a:extLst>
              <a:ext uri="{FF2B5EF4-FFF2-40B4-BE49-F238E27FC236}">
                <a16:creationId xmlns:a16="http://schemas.microsoft.com/office/drawing/2014/main" id="{59EF5EA0-60E9-9A2E-3B86-C1BD5B2CDCE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3429000" cy="2362200"/>
            <a:chOff x="384" y="2544"/>
            <a:chExt cx="2160" cy="1488"/>
          </a:xfrm>
        </p:grpSpPr>
        <p:sp>
          <p:nvSpPr>
            <p:cNvPr id="11268" name="Oval 4">
              <a:extLst>
                <a:ext uri="{FF2B5EF4-FFF2-40B4-BE49-F238E27FC236}">
                  <a16:creationId xmlns:a16="http://schemas.microsoft.com/office/drawing/2014/main" id="{02452392-F183-FAF4-5DBF-E7C65EEFB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640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A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269" name="Oval 5">
              <a:extLst>
                <a:ext uri="{FF2B5EF4-FFF2-40B4-BE49-F238E27FC236}">
                  <a16:creationId xmlns:a16="http://schemas.microsoft.com/office/drawing/2014/main" id="{3EF7535F-28BA-054C-B1EB-18B3AD32D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640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B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270" name="Oval 6">
              <a:extLst>
                <a:ext uri="{FF2B5EF4-FFF2-40B4-BE49-F238E27FC236}">
                  <a16:creationId xmlns:a16="http://schemas.microsoft.com/office/drawing/2014/main" id="{F82C2AE4-F7FC-6681-0415-E30692B34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504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E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271" name="Oval 7">
              <a:extLst>
                <a:ext uri="{FF2B5EF4-FFF2-40B4-BE49-F238E27FC236}">
                  <a16:creationId xmlns:a16="http://schemas.microsoft.com/office/drawing/2014/main" id="{5FAE4E84-3915-3B35-9C4F-E19707351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504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D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272" name="Oval 8">
              <a:extLst>
                <a:ext uri="{FF2B5EF4-FFF2-40B4-BE49-F238E27FC236}">
                  <a16:creationId xmlns:a16="http://schemas.microsoft.com/office/drawing/2014/main" id="{28C34605-CF15-3D37-8AF2-BFADBC913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072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F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273" name="Oval 9">
              <a:extLst>
                <a:ext uri="{FF2B5EF4-FFF2-40B4-BE49-F238E27FC236}">
                  <a16:creationId xmlns:a16="http://schemas.microsoft.com/office/drawing/2014/main" id="{389CDBFC-682A-5B54-5759-195A59A69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072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C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287" name="Text Box 23">
              <a:extLst>
                <a:ext uri="{FF2B5EF4-FFF2-40B4-BE49-F238E27FC236}">
                  <a16:creationId xmlns:a16="http://schemas.microsoft.com/office/drawing/2014/main" id="{8A622796-06E4-B385-9E42-178B20817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54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16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290" name="Line 26">
              <a:extLst>
                <a:ext uri="{FF2B5EF4-FFF2-40B4-BE49-F238E27FC236}">
                  <a16:creationId xmlns:a16="http://schemas.microsoft.com/office/drawing/2014/main" id="{4FB7C69D-3808-4CFF-C945-4C76CBF82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880"/>
              <a:ext cx="0" cy="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Line 27">
              <a:extLst>
                <a:ext uri="{FF2B5EF4-FFF2-40B4-BE49-F238E27FC236}">
                  <a16:creationId xmlns:a16="http://schemas.microsoft.com/office/drawing/2014/main" id="{1CD53620-34EC-ED26-8341-F0BA51901B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736"/>
              <a:ext cx="72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Line 28">
              <a:extLst>
                <a:ext uri="{FF2B5EF4-FFF2-40B4-BE49-F238E27FC236}">
                  <a16:creationId xmlns:a16="http://schemas.microsoft.com/office/drawing/2014/main" id="{02C97C35-8933-E963-95DF-6E2E5E71A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880"/>
              <a:ext cx="0" cy="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Line 29">
              <a:extLst>
                <a:ext uri="{FF2B5EF4-FFF2-40B4-BE49-F238E27FC236}">
                  <a16:creationId xmlns:a16="http://schemas.microsoft.com/office/drawing/2014/main" id="{6E3A935C-93D3-21AB-D33F-D3092FEF5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648"/>
              <a:ext cx="72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Line 30">
              <a:extLst>
                <a:ext uri="{FF2B5EF4-FFF2-40B4-BE49-F238E27FC236}">
                  <a16:creationId xmlns:a16="http://schemas.microsoft.com/office/drawing/2014/main" id="{63940078-6358-213D-0A15-07F166400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3264"/>
              <a:ext cx="288" cy="24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Line 31">
              <a:extLst>
                <a:ext uri="{FF2B5EF4-FFF2-40B4-BE49-F238E27FC236}">
                  <a16:creationId xmlns:a16="http://schemas.microsoft.com/office/drawing/2014/main" id="{036D79D0-A475-E46C-70AE-0A6EC3903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88" y="3264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Line 32">
              <a:extLst>
                <a:ext uri="{FF2B5EF4-FFF2-40B4-BE49-F238E27FC236}">
                  <a16:creationId xmlns:a16="http://schemas.microsoft.com/office/drawing/2014/main" id="{F2DDA0BA-A564-266D-C228-CB2F3C8A8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832"/>
              <a:ext cx="336" cy="24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Line 33">
              <a:extLst>
                <a:ext uri="{FF2B5EF4-FFF2-40B4-BE49-F238E27FC236}">
                  <a16:creationId xmlns:a16="http://schemas.microsoft.com/office/drawing/2014/main" id="{90C925C3-579D-7F15-3C16-A774AE30B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832"/>
              <a:ext cx="288" cy="24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Line 34">
              <a:extLst>
                <a:ext uri="{FF2B5EF4-FFF2-40B4-BE49-F238E27FC236}">
                  <a16:creationId xmlns:a16="http://schemas.microsoft.com/office/drawing/2014/main" id="{718EB880-D544-9294-1166-47A5E6D8B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3312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Line 35">
              <a:extLst>
                <a:ext uri="{FF2B5EF4-FFF2-40B4-BE49-F238E27FC236}">
                  <a16:creationId xmlns:a16="http://schemas.microsoft.com/office/drawing/2014/main" id="{E0E82FA0-CCED-4D93-E950-D6A2753C8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784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Text Box 36">
              <a:extLst>
                <a:ext uri="{FF2B5EF4-FFF2-40B4-BE49-F238E27FC236}">
                  <a16:creationId xmlns:a16="http://schemas.microsoft.com/office/drawing/2014/main" id="{C7E2BE56-D3C2-9D98-DF1A-1F45C0443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3033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19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1" name="Text Box 37">
              <a:extLst>
                <a:ext uri="{FF2B5EF4-FFF2-40B4-BE49-F238E27FC236}">
                  <a16:creationId xmlns:a16="http://schemas.microsoft.com/office/drawing/2014/main" id="{2A7E40F8-1A87-F5AB-33AE-72CAF52EBF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74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21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2" name="Text Box 38">
              <a:extLst>
                <a:ext uri="{FF2B5EF4-FFF2-40B4-BE49-F238E27FC236}">
                  <a16:creationId xmlns:a16="http://schemas.microsoft.com/office/drawing/2014/main" id="{C6C0ACAF-849F-65BC-3498-642B912DAF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4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11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3" name="Text Box 39">
              <a:extLst>
                <a:ext uri="{FF2B5EF4-FFF2-40B4-BE49-F238E27FC236}">
                  <a16:creationId xmlns:a16="http://schemas.microsoft.com/office/drawing/2014/main" id="{2A10B175-DD21-DA16-C6A5-796962D79B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177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33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4" name="Text Box 40">
              <a:extLst>
                <a:ext uri="{FF2B5EF4-FFF2-40B4-BE49-F238E27FC236}">
                  <a16:creationId xmlns:a16="http://schemas.microsoft.com/office/drawing/2014/main" id="{F11D5E4E-DB62-E9A0-D445-42BC56F8B7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316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14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5" name="Text Box 41">
              <a:extLst>
                <a:ext uri="{FF2B5EF4-FFF2-40B4-BE49-F238E27FC236}">
                  <a16:creationId xmlns:a16="http://schemas.microsoft.com/office/drawing/2014/main" id="{5391AFD3-7A94-0EBA-5A88-0A84D230CE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45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18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6" name="Text Box 42">
              <a:extLst>
                <a:ext uri="{FF2B5EF4-FFF2-40B4-BE49-F238E27FC236}">
                  <a16:creationId xmlns:a16="http://schemas.microsoft.com/office/drawing/2014/main" id="{822D9A16-0965-B62F-B201-6A4AF8C6B9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3369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10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7" name="Text Box 43">
              <a:extLst>
                <a:ext uri="{FF2B5EF4-FFF2-40B4-BE49-F238E27FC236}">
                  <a16:creationId xmlns:a16="http://schemas.microsoft.com/office/drawing/2014/main" id="{D65243A3-7300-990D-FD97-689B3F059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73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6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09" name="Text Box 45">
              <a:extLst>
                <a:ext uri="{FF2B5EF4-FFF2-40B4-BE49-F238E27FC236}">
                  <a16:creationId xmlns:a16="http://schemas.microsoft.com/office/drawing/2014/main" id="{D7AF30CD-FB55-1FB4-0130-3FC0AE8BD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298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5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36" name="Rectangle 72">
              <a:extLst>
                <a:ext uri="{FF2B5EF4-FFF2-40B4-BE49-F238E27FC236}">
                  <a16:creationId xmlns:a16="http://schemas.microsoft.com/office/drawing/2014/main" id="{4FFC3871-0870-99B0-EA97-50A5E2333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782"/>
              <a:ext cx="2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>
                  <a:latin typeface="Times New Roman" panose="02020603050405020304" pitchFamily="18" charset="0"/>
                </a:rPr>
                <a:t>A connected, undirected graph</a:t>
              </a:r>
            </a:p>
          </p:txBody>
        </p:sp>
      </p:grpSp>
      <p:grpSp>
        <p:nvGrpSpPr>
          <p:cNvPr id="11339" name="Group 75">
            <a:extLst>
              <a:ext uri="{FF2B5EF4-FFF2-40B4-BE49-F238E27FC236}">
                <a16:creationId xmlns:a16="http://schemas.microsoft.com/office/drawing/2014/main" id="{A73DF067-6D9F-50B7-4407-A3316C5C5AE4}"/>
              </a:ext>
            </a:extLst>
          </p:cNvPr>
          <p:cNvGrpSpPr>
            <a:grpSpLocks/>
          </p:cNvGrpSpPr>
          <p:nvPr/>
        </p:nvGrpSpPr>
        <p:grpSpPr bwMode="auto">
          <a:xfrm>
            <a:off x="5965826" y="4038600"/>
            <a:ext cx="3330575" cy="2362200"/>
            <a:chOff x="2798" y="2544"/>
            <a:chExt cx="2098" cy="1488"/>
          </a:xfrm>
        </p:grpSpPr>
        <p:sp>
          <p:nvSpPr>
            <p:cNvPr id="11310" name="Oval 46">
              <a:extLst>
                <a:ext uri="{FF2B5EF4-FFF2-40B4-BE49-F238E27FC236}">
                  <a16:creationId xmlns:a16="http://schemas.microsoft.com/office/drawing/2014/main" id="{996890AF-FC66-4B12-FA7C-0862114A4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640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A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11" name="Oval 47">
              <a:extLst>
                <a:ext uri="{FF2B5EF4-FFF2-40B4-BE49-F238E27FC236}">
                  <a16:creationId xmlns:a16="http://schemas.microsoft.com/office/drawing/2014/main" id="{76C718D3-565E-FB3C-FF55-4BF1F5D03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640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B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12" name="Oval 48">
              <a:extLst>
                <a:ext uri="{FF2B5EF4-FFF2-40B4-BE49-F238E27FC236}">
                  <a16:creationId xmlns:a16="http://schemas.microsoft.com/office/drawing/2014/main" id="{6C3EB12B-4553-5C18-93A4-99BABC369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504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E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13" name="Oval 49">
              <a:extLst>
                <a:ext uri="{FF2B5EF4-FFF2-40B4-BE49-F238E27FC236}">
                  <a16:creationId xmlns:a16="http://schemas.microsoft.com/office/drawing/2014/main" id="{1A47AD9B-6947-A819-8C87-9C70400C0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504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D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14" name="Oval 50">
              <a:extLst>
                <a:ext uri="{FF2B5EF4-FFF2-40B4-BE49-F238E27FC236}">
                  <a16:creationId xmlns:a16="http://schemas.microsoft.com/office/drawing/2014/main" id="{1B590F29-F1F4-0A7C-E295-C03C8BB9A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3072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F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15" name="Oval 51">
              <a:extLst>
                <a:ext uri="{FF2B5EF4-FFF2-40B4-BE49-F238E27FC236}">
                  <a16:creationId xmlns:a16="http://schemas.microsoft.com/office/drawing/2014/main" id="{5D28DE7E-AEFC-0C14-43A6-D307371FF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072"/>
              <a:ext cx="240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000">
                  <a:latin typeface="Verdana" panose="020B0604030504040204" pitchFamily="34" charset="0"/>
                </a:rPr>
                <a:t>C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1316" name="Text Box 52">
              <a:extLst>
                <a:ext uri="{FF2B5EF4-FFF2-40B4-BE49-F238E27FC236}">
                  <a16:creationId xmlns:a16="http://schemas.microsoft.com/office/drawing/2014/main" id="{05A38A12-F214-551B-9C9B-A3CE6586E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254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16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18" name="Line 54">
              <a:extLst>
                <a:ext uri="{FF2B5EF4-FFF2-40B4-BE49-F238E27FC236}">
                  <a16:creationId xmlns:a16="http://schemas.microsoft.com/office/drawing/2014/main" id="{6FA2954E-6B58-0292-A6EF-60B061664B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736"/>
              <a:ext cx="72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Line 55">
              <a:extLst>
                <a:ext uri="{FF2B5EF4-FFF2-40B4-BE49-F238E27FC236}">
                  <a16:creationId xmlns:a16="http://schemas.microsoft.com/office/drawing/2014/main" id="{838BAC4E-CA80-DF4B-9979-D3C376EF0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880"/>
              <a:ext cx="0" cy="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Line 56">
              <a:extLst>
                <a:ext uri="{FF2B5EF4-FFF2-40B4-BE49-F238E27FC236}">
                  <a16:creationId xmlns:a16="http://schemas.microsoft.com/office/drawing/2014/main" id="{D88988C7-4A6C-70D2-6F90-D94B6FB71C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648"/>
              <a:ext cx="72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Line 60">
              <a:extLst>
                <a:ext uri="{FF2B5EF4-FFF2-40B4-BE49-F238E27FC236}">
                  <a16:creationId xmlns:a16="http://schemas.microsoft.com/office/drawing/2014/main" id="{FF21B207-41AF-323F-7335-0F77539DFD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6" y="2832"/>
              <a:ext cx="288" cy="24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Line 62">
              <a:extLst>
                <a:ext uri="{FF2B5EF4-FFF2-40B4-BE49-F238E27FC236}">
                  <a16:creationId xmlns:a16="http://schemas.microsoft.com/office/drawing/2014/main" id="{AEF1EB94-D10C-81B5-0F40-1256FA19F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784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Text Box 65">
              <a:extLst>
                <a:ext uri="{FF2B5EF4-FFF2-40B4-BE49-F238E27FC236}">
                  <a16:creationId xmlns:a16="http://schemas.microsoft.com/office/drawing/2014/main" id="{1BDE2630-50A9-7F1A-FBE3-47EB78287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74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11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32" name="Text Box 68">
              <a:extLst>
                <a:ext uri="{FF2B5EF4-FFF2-40B4-BE49-F238E27FC236}">
                  <a16:creationId xmlns:a16="http://schemas.microsoft.com/office/drawing/2014/main" id="{A12A72E7-4C6B-F9E3-A41A-95B1AB07C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345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18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34" name="Text Box 70">
              <a:extLst>
                <a:ext uri="{FF2B5EF4-FFF2-40B4-BE49-F238E27FC236}">
                  <a16:creationId xmlns:a16="http://schemas.microsoft.com/office/drawing/2014/main" id="{771CE3D3-1313-CA93-9729-4176731EC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273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6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35" name="Text Box 71">
              <a:extLst>
                <a:ext uri="{FF2B5EF4-FFF2-40B4-BE49-F238E27FC236}">
                  <a16:creationId xmlns:a16="http://schemas.microsoft.com/office/drawing/2014/main" id="{30C673C4-6A25-259A-4D54-F70B6EEBE9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297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Verdana" panose="020B0604030504040204" pitchFamily="34" charset="0"/>
                </a:rPr>
                <a:t>5</a:t>
              </a:r>
              <a:endParaRPr lang="en-US" altLang="en-US" sz="2000">
                <a:latin typeface="Verdana" panose="020B0604030504040204" pitchFamily="34" charset="0"/>
              </a:endParaRPr>
            </a:p>
          </p:txBody>
        </p:sp>
        <p:sp>
          <p:nvSpPr>
            <p:cNvPr id="11337" name="Rectangle 73">
              <a:extLst>
                <a:ext uri="{FF2B5EF4-FFF2-40B4-BE49-F238E27FC236}">
                  <a16:creationId xmlns:a16="http://schemas.microsoft.com/office/drawing/2014/main" id="{00BCD3FE-B7DF-D7AB-ABCB-FDB4A1CDD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8" y="3782"/>
              <a:ext cx="20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>
                  <a:latin typeface="Times New Roman" panose="02020603050405020304" pitchFamily="18" charset="0"/>
                </a:rPr>
                <a:t>A minimum-cost spanning tree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180613F6-3188-7321-2EF0-C824942ACE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40049-F1C1-D544-ACB0-7AC618713F2F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DC6FA7ED-1864-5EB4-FD4F-929B2ECF9B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Minimum Spanning Tree (MST)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185D85FA-7AAB-018E-4728-53079BF73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819400"/>
            <a:ext cx="70548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/>
              <a:t>it is a tree (i.e., it is acyclic)not cyclic. </a:t>
            </a:r>
          </a:p>
          <a:p>
            <a:pPr eaLnBrk="1" hangingPunct="1"/>
            <a:r>
              <a:rPr lang="en-US" altLang="en-US" sz="2400" dirty="0"/>
              <a:t>it covers all the vertices </a:t>
            </a:r>
            <a:r>
              <a:rPr lang="en-US" altLang="en-US" sz="2400" b="1" i="1" dirty="0"/>
              <a:t>V</a:t>
            </a:r>
            <a:endParaRPr lang="en-US" altLang="en-US" sz="2400" dirty="0"/>
          </a:p>
          <a:p>
            <a:pPr lvl="1" eaLnBrk="1" hangingPunct="1"/>
            <a:r>
              <a:rPr lang="en-US" altLang="en-US" sz="2000" dirty="0"/>
              <a:t>contains </a:t>
            </a:r>
            <a:r>
              <a:rPr lang="en-US" altLang="en-US" sz="2000" b="1" i="1" dirty="0"/>
              <a:t>|V| - 1</a:t>
            </a:r>
            <a:r>
              <a:rPr lang="en-US" altLang="en-US" sz="2000" dirty="0"/>
              <a:t> edges</a:t>
            </a:r>
          </a:p>
          <a:p>
            <a:pPr eaLnBrk="1" hangingPunct="1"/>
            <a:r>
              <a:rPr lang="en-US" altLang="en-US" sz="2400" dirty="0"/>
              <a:t>the total cost associated with tree edges is the minimum among all possible spanning trees</a:t>
            </a:r>
          </a:p>
          <a:p>
            <a:pPr eaLnBrk="1" hangingPunct="1"/>
            <a:r>
              <a:rPr lang="en-US" altLang="en-US" sz="2400" dirty="0"/>
              <a:t>not necessarily unique</a:t>
            </a:r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AD914EBA-1BE1-F5A3-19CA-AE131A948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692276"/>
            <a:ext cx="7086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latin typeface="Arial" panose="020B0604020202020204" pitchFamily="34" charset="0"/>
              </a:rPr>
              <a:t>A </a:t>
            </a:r>
            <a:r>
              <a:rPr lang="en-US" altLang="en-US" b="1">
                <a:solidFill>
                  <a:srgbClr val="008000"/>
                </a:solidFill>
                <a:latin typeface="Arial" panose="020B0604020202020204" pitchFamily="34" charset="0"/>
              </a:rPr>
              <a:t>minimum spanning tree</a:t>
            </a:r>
            <a:r>
              <a:rPr lang="en-US" altLang="en-US">
                <a:latin typeface="Arial" panose="020B0604020202020204" pitchFamily="34" charset="0"/>
              </a:rPr>
              <a:t> is a subgraph of an undirected weighted graph </a:t>
            </a:r>
            <a:r>
              <a:rPr lang="en-US" altLang="en-US" b="1" i="1">
                <a:latin typeface="Times New Roman" panose="02020603050405020304" pitchFamily="18" charset="0"/>
              </a:rPr>
              <a:t>G</a:t>
            </a:r>
            <a:r>
              <a:rPr lang="en-US" altLang="en-US">
                <a:latin typeface="Arial" panose="020B0604020202020204" pitchFamily="34" charset="0"/>
              </a:rPr>
              <a:t>, such that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63FB847A-DBA2-7D4C-D888-F343B3CFAC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60B09-D279-5444-89E8-1AA605492F71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EB17AB3-B5B3-D330-DEFC-04D9B7A380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Can We Generate a MST? </a:t>
            </a:r>
          </a:p>
        </p:txBody>
      </p:sp>
      <p:grpSp>
        <p:nvGrpSpPr>
          <p:cNvPr id="39939" name="Group 3">
            <a:extLst>
              <a:ext uri="{FF2B5EF4-FFF2-40B4-BE49-F238E27FC236}">
                <a16:creationId xmlns:a16="http://schemas.microsoft.com/office/drawing/2014/main" id="{E8A5E855-2591-660A-E0B3-AA3D0F7C09F1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209800"/>
            <a:ext cx="2438400" cy="2057400"/>
            <a:chOff x="2160" y="1344"/>
            <a:chExt cx="1536" cy="1296"/>
          </a:xfrm>
        </p:grpSpPr>
        <p:sp>
          <p:nvSpPr>
            <p:cNvPr id="39940" name="Oval 4">
              <a:extLst>
                <a:ext uri="{FF2B5EF4-FFF2-40B4-BE49-F238E27FC236}">
                  <a16:creationId xmlns:a16="http://schemas.microsoft.com/office/drawing/2014/main" id="{B6264B03-F887-8E3C-EEDD-7565EBDD58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584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39941" name="Oval 5">
              <a:extLst>
                <a:ext uri="{FF2B5EF4-FFF2-40B4-BE49-F238E27FC236}">
                  <a16:creationId xmlns:a16="http://schemas.microsoft.com/office/drawing/2014/main" id="{B18381A2-DC6E-EC67-5541-D6B7FB9EF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400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39942" name="Oval 6">
              <a:extLst>
                <a:ext uri="{FF2B5EF4-FFF2-40B4-BE49-F238E27FC236}">
                  <a16:creationId xmlns:a16="http://schemas.microsoft.com/office/drawing/2014/main" id="{A8FB63C4-6820-C818-5480-A16F64B15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2256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e</a:t>
              </a:r>
            </a:p>
          </p:txBody>
        </p:sp>
        <p:sp>
          <p:nvSpPr>
            <p:cNvPr id="39943" name="Oval 7">
              <a:extLst>
                <a:ext uri="{FF2B5EF4-FFF2-40B4-BE49-F238E27FC236}">
                  <a16:creationId xmlns:a16="http://schemas.microsoft.com/office/drawing/2014/main" id="{E1145B43-9B9A-2D77-A93B-B52D3AE67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72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d</a:t>
              </a:r>
            </a:p>
          </p:txBody>
        </p:sp>
        <p:sp>
          <p:nvSpPr>
            <p:cNvPr id="39944" name="Oval 8">
              <a:extLst>
                <a:ext uri="{FF2B5EF4-FFF2-40B4-BE49-F238E27FC236}">
                  <a16:creationId xmlns:a16="http://schemas.microsoft.com/office/drawing/2014/main" id="{0392A563-B7C7-3107-E661-32694E2DA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139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b</a:t>
              </a:r>
            </a:p>
          </p:txBody>
        </p:sp>
        <p:cxnSp>
          <p:nvCxnSpPr>
            <p:cNvPr id="39945" name="AutoShape 9">
              <a:extLst>
                <a:ext uri="{FF2B5EF4-FFF2-40B4-BE49-F238E27FC236}">
                  <a16:creationId xmlns:a16="http://schemas.microsoft.com/office/drawing/2014/main" id="{AB06B389-B598-0CE7-BCE4-1EF682A1F8C5}"/>
                </a:ext>
              </a:extLst>
            </p:cNvPr>
            <p:cNvCxnSpPr>
              <a:cxnSpLocks noChangeShapeType="1"/>
              <a:stCxn id="39940" idx="7"/>
              <a:endCxn id="39944" idx="2"/>
            </p:cNvCxnSpPr>
            <p:nvPr/>
          </p:nvCxnSpPr>
          <p:spPr bwMode="auto">
            <a:xfrm flipV="1">
              <a:off x="2365" y="1512"/>
              <a:ext cx="1091" cy="10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46" name="AutoShape 10">
              <a:extLst>
                <a:ext uri="{FF2B5EF4-FFF2-40B4-BE49-F238E27FC236}">
                  <a16:creationId xmlns:a16="http://schemas.microsoft.com/office/drawing/2014/main" id="{564BB93A-9C58-48A6-363E-9DE59ED05AFB}"/>
                </a:ext>
              </a:extLst>
            </p:cNvPr>
            <p:cNvCxnSpPr>
              <a:cxnSpLocks noChangeShapeType="1"/>
              <a:stCxn id="39943" idx="6"/>
              <a:endCxn id="39944" idx="3"/>
            </p:cNvCxnSpPr>
            <p:nvPr/>
          </p:nvCxnSpPr>
          <p:spPr bwMode="auto">
            <a:xfrm flipV="1">
              <a:off x="2880" y="1597"/>
              <a:ext cx="611" cy="25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47" name="AutoShape 11">
              <a:extLst>
                <a:ext uri="{FF2B5EF4-FFF2-40B4-BE49-F238E27FC236}">
                  <a16:creationId xmlns:a16="http://schemas.microsoft.com/office/drawing/2014/main" id="{A5A049FA-D354-B6AA-44F6-C0067D1CD229}"/>
                </a:ext>
              </a:extLst>
            </p:cNvPr>
            <p:cNvCxnSpPr>
              <a:cxnSpLocks noChangeShapeType="1"/>
              <a:stCxn id="39940" idx="4"/>
              <a:endCxn id="39941" idx="0"/>
            </p:cNvCxnSpPr>
            <p:nvPr/>
          </p:nvCxnSpPr>
          <p:spPr bwMode="auto">
            <a:xfrm>
              <a:off x="2280" y="1824"/>
              <a:ext cx="144" cy="5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48" name="AutoShape 12">
              <a:extLst>
                <a:ext uri="{FF2B5EF4-FFF2-40B4-BE49-F238E27FC236}">
                  <a16:creationId xmlns:a16="http://schemas.microsoft.com/office/drawing/2014/main" id="{086EFF1D-0138-D85B-7A80-9813D50CBE49}"/>
                </a:ext>
              </a:extLst>
            </p:cNvPr>
            <p:cNvCxnSpPr>
              <a:cxnSpLocks noChangeShapeType="1"/>
              <a:stCxn id="39940" idx="5"/>
              <a:endCxn id="39943" idx="2"/>
            </p:cNvCxnSpPr>
            <p:nvPr/>
          </p:nvCxnSpPr>
          <p:spPr bwMode="auto">
            <a:xfrm>
              <a:off x="2365" y="1789"/>
              <a:ext cx="275" cy="5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49" name="AutoShape 13">
              <a:extLst>
                <a:ext uri="{FF2B5EF4-FFF2-40B4-BE49-F238E27FC236}">
                  <a16:creationId xmlns:a16="http://schemas.microsoft.com/office/drawing/2014/main" id="{310599B5-DD83-F689-7C9D-E7F83A0A617B}"/>
                </a:ext>
              </a:extLst>
            </p:cNvPr>
            <p:cNvCxnSpPr>
              <a:cxnSpLocks noChangeShapeType="1"/>
              <a:stCxn id="39941" idx="7"/>
              <a:endCxn id="39943" idx="3"/>
            </p:cNvCxnSpPr>
            <p:nvPr/>
          </p:nvCxnSpPr>
          <p:spPr bwMode="auto">
            <a:xfrm flipV="1">
              <a:off x="2509" y="1933"/>
              <a:ext cx="166" cy="50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0" name="AutoShape 14">
              <a:extLst>
                <a:ext uri="{FF2B5EF4-FFF2-40B4-BE49-F238E27FC236}">
                  <a16:creationId xmlns:a16="http://schemas.microsoft.com/office/drawing/2014/main" id="{BD83DB5F-FED6-0676-D731-163839A9E977}"/>
                </a:ext>
              </a:extLst>
            </p:cNvPr>
            <p:cNvCxnSpPr>
              <a:cxnSpLocks noChangeShapeType="1"/>
              <a:stCxn id="39943" idx="5"/>
              <a:endCxn id="39942" idx="1"/>
            </p:cNvCxnSpPr>
            <p:nvPr/>
          </p:nvCxnSpPr>
          <p:spPr bwMode="auto">
            <a:xfrm>
              <a:off x="2845" y="1933"/>
              <a:ext cx="406" cy="3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1" name="AutoShape 15">
              <a:extLst>
                <a:ext uri="{FF2B5EF4-FFF2-40B4-BE49-F238E27FC236}">
                  <a16:creationId xmlns:a16="http://schemas.microsoft.com/office/drawing/2014/main" id="{581F8ED6-5C8D-200D-7CA5-8ACA3BDDE4D3}"/>
                </a:ext>
              </a:extLst>
            </p:cNvPr>
            <p:cNvCxnSpPr>
              <a:cxnSpLocks noChangeShapeType="1"/>
              <a:stCxn id="39944" idx="4"/>
              <a:endCxn id="39942" idx="0"/>
            </p:cNvCxnSpPr>
            <p:nvPr/>
          </p:nvCxnSpPr>
          <p:spPr bwMode="auto">
            <a:xfrm flipH="1">
              <a:off x="3336" y="1632"/>
              <a:ext cx="240" cy="6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2" name="AutoShape 16">
              <a:extLst>
                <a:ext uri="{FF2B5EF4-FFF2-40B4-BE49-F238E27FC236}">
                  <a16:creationId xmlns:a16="http://schemas.microsoft.com/office/drawing/2014/main" id="{7FD076D5-D99B-AA54-A750-DBFFADC04537}"/>
                </a:ext>
              </a:extLst>
            </p:cNvPr>
            <p:cNvCxnSpPr>
              <a:cxnSpLocks noChangeShapeType="1"/>
              <a:stCxn id="39942" idx="2"/>
              <a:endCxn id="39941" idx="6"/>
            </p:cNvCxnSpPr>
            <p:nvPr/>
          </p:nvCxnSpPr>
          <p:spPr bwMode="auto">
            <a:xfrm flipH="1">
              <a:off x="2544" y="2376"/>
              <a:ext cx="672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953" name="Text Box 17">
              <a:extLst>
                <a:ext uri="{FF2B5EF4-FFF2-40B4-BE49-F238E27FC236}">
                  <a16:creationId xmlns:a16="http://schemas.microsoft.com/office/drawing/2014/main" id="{17E6B7BB-029B-AEE1-2424-06C4C697E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1617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9954" name="Text Box 18">
              <a:extLst>
                <a:ext uri="{FF2B5EF4-FFF2-40B4-BE49-F238E27FC236}">
                  <a16:creationId xmlns:a16="http://schemas.microsoft.com/office/drawing/2014/main" id="{2F2AB194-D82C-1FA9-2449-6B0CB8BCD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977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9955" name="Text Box 19">
              <a:extLst>
                <a:ext uri="{FF2B5EF4-FFF2-40B4-BE49-F238E27FC236}">
                  <a16:creationId xmlns:a16="http://schemas.microsoft.com/office/drawing/2014/main" id="{042C7859-79DD-CBD7-0431-F208868119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2" y="1977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9956" name="Text Box 20">
              <a:extLst>
                <a:ext uri="{FF2B5EF4-FFF2-40B4-BE49-F238E27FC236}">
                  <a16:creationId xmlns:a16="http://schemas.microsoft.com/office/drawing/2014/main" id="{7481FCBA-3131-50F5-D1D5-A2397A2DB9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0" y="1344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39957" name="Text Box 21">
              <a:extLst>
                <a:ext uri="{FF2B5EF4-FFF2-40B4-BE49-F238E27FC236}">
                  <a16:creationId xmlns:a16="http://schemas.microsoft.com/office/drawing/2014/main" id="{D87A861B-CABD-6ADC-9CDC-7701D09314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2" y="159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39958" name="Text Box 22">
              <a:extLst>
                <a:ext uri="{FF2B5EF4-FFF2-40B4-BE49-F238E27FC236}">
                  <a16:creationId xmlns:a16="http://schemas.microsoft.com/office/drawing/2014/main" id="{2D8D36F6-B212-4EB2-A15D-4B22804524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2" y="188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9959" name="Text Box 23">
              <a:extLst>
                <a:ext uri="{FF2B5EF4-FFF2-40B4-BE49-F238E27FC236}">
                  <a16:creationId xmlns:a16="http://schemas.microsoft.com/office/drawing/2014/main" id="{3C46DB76-8DCF-AD89-3DE3-CE2290BAD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0" y="2265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9960" name="Text Box 24">
              <a:extLst>
                <a:ext uri="{FF2B5EF4-FFF2-40B4-BE49-F238E27FC236}">
                  <a16:creationId xmlns:a16="http://schemas.microsoft.com/office/drawing/2014/main" id="{0F0654A7-4AF2-454B-DB50-042C6F551F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188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39961" name="Group 25">
            <a:extLst>
              <a:ext uri="{FF2B5EF4-FFF2-40B4-BE49-F238E27FC236}">
                <a16:creationId xmlns:a16="http://schemas.microsoft.com/office/drawing/2014/main" id="{F3939F0C-7997-69C3-221D-70146952C807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209800"/>
            <a:ext cx="2438400" cy="2057400"/>
            <a:chOff x="3360" y="1392"/>
            <a:chExt cx="1536" cy="1296"/>
          </a:xfrm>
        </p:grpSpPr>
        <p:sp>
          <p:nvSpPr>
            <p:cNvPr id="39962" name="Oval 26">
              <a:extLst>
                <a:ext uri="{FF2B5EF4-FFF2-40B4-BE49-F238E27FC236}">
                  <a16:creationId xmlns:a16="http://schemas.microsoft.com/office/drawing/2014/main" id="{2B0CED77-AFA1-6280-A67D-5D2619671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39963" name="Oval 27">
              <a:extLst>
                <a:ext uri="{FF2B5EF4-FFF2-40B4-BE49-F238E27FC236}">
                  <a16:creationId xmlns:a16="http://schemas.microsoft.com/office/drawing/2014/main" id="{64CECB7A-A073-3FBD-A648-CB70DBE17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44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39964" name="Oval 28">
              <a:extLst>
                <a:ext uri="{FF2B5EF4-FFF2-40B4-BE49-F238E27FC236}">
                  <a16:creationId xmlns:a16="http://schemas.microsoft.com/office/drawing/2014/main" id="{34DBB6AA-8B70-9D01-1FF1-7213D422A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304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e</a:t>
              </a:r>
            </a:p>
          </p:txBody>
        </p:sp>
        <p:sp>
          <p:nvSpPr>
            <p:cNvPr id="39965" name="Oval 29">
              <a:extLst>
                <a:ext uri="{FF2B5EF4-FFF2-40B4-BE49-F238E27FC236}">
                  <a16:creationId xmlns:a16="http://schemas.microsoft.com/office/drawing/2014/main" id="{B4891987-09D1-7284-EE34-C0EFC7C6B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776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d</a:t>
              </a:r>
            </a:p>
          </p:txBody>
        </p:sp>
        <p:sp>
          <p:nvSpPr>
            <p:cNvPr id="39966" name="Oval 30">
              <a:extLst>
                <a:ext uri="{FF2B5EF4-FFF2-40B4-BE49-F238E27FC236}">
                  <a16:creationId xmlns:a16="http://schemas.microsoft.com/office/drawing/2014/main" id="{F506DB77-6249-AD3A-A672-463E5EC95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1440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b</a:t>
              </a:r>
            </a:p>
          </p:txBody>
        </p:sp>
        <p:cxnSp>
          <p:nvCxnSpPr>
            <p:cNvPr id="39967" name="AutoShape 31">
              <a:extLst>
                <a:ext uri="{FF2B5EF4-FFF2-40B4-BE49-F238E27FC236}">
                  <a16:creationId xmlns:a16="http://schemas.microsoft.com/office/drawing/2014/main" id="{68E797B3-7875-E8D0-0604-452589E09E43}"/>
                </a:ext>
              </a:extLst>
            </p:cNvPr>
            <p:cNvCxnSpPr>
              <a:cxnSpLocks noChangeShapeType="1"/>
              <a:stCxn id="39962" idx="7"/>
              <a:endCxn id="39966" idx="2"/>
            </p:cNvCxnSpPr>
            <p:nvPr/>
          </p:nvCxnSpPr>
          <p:spPr bwMode="auto">
            <a:xfrm flipV="1">
              <a:off x="3565" y="1560"/>
              <a:ext cx="1091" cy="10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68" name="AutoShape 32">
              <a:extLst>
                <a:ext uri="{FF2B5EF4-FFF2-40B4-BE49-F238E27FC236}">
                  <a16:creationId xmlns:a16="http://schemas.microsoft.com/office/drawing/2014/main" id="{DDF49FB6-7CCD-7CAF-FFD0-630F29BD767E}"/>
                </a:ext>
              </a:extLst>
            </p:cNvPr>
            <p:cNvCxnSpPr>
              <a:cxnSpLocks noChangeShapeType="1"/>
              <a:stCxn id="39965" idx="6"/>
              <a:endCxn id="39966" idx="3"/>
            </p:cNvCxnSpPr>
            <p:nvPr/>
          </p:nvCxnSpPr>
          <p:spPr bwMode="auto">
            <a:xfrm flipV="1">
              <a:off x="4080" y="1645"/>
              <a:ext cx="611" cy="25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69" name="AutoShape 33">
              <a:extLst>
                <a:ext uri="{FF2B5EF4-FFF2-40B4-BE49-F238E27FC236}">
                  <a16:creationId xmlns:a16="http://schemas.microsoft.com/office/drawing/2014/main" id="{40B2D0D7-8482-01C6-F066-0BBC7FDA1AB1}"/>
                </a:ext>
              </a:extLst>
            </p:cNvPr>
            <p:cNvCxnSpPr>
              <a:cxnSpLocks noChangeShapeType="1"/>
              <a:stCxn id="39962" idx="4"/>
              <a:endCxn id="39963" idx="0"/>
            </p:cNvCxnSpPr>
            <p:nvPr/>
          </p:nvCxnSpPr>
          <p:spPr bwMode="auto">
            <a:xfrm>
              <a:off x="3480" y="1872"/>
              <a:ext cx="144" cy="5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70" name="AutoShape 34">
              <a:extLst>
                <a:ext uri="{FF2B5EF4-FFF2-40B4-BE49-F238E27FC236}">
                  <a16:creationId xmlns:a16="http://schemas.microsoft.com/office/drawing/2014/main" id="{49441348-F222-C870-628C-40448161045F}"/>
                </a:ext>
              </a:extLst>
            </p:cNvPr>
            <p:cNvCxnSpPr>
              <a:cxnSpLocks noChangeShapeType="1"/>
              <a:stCxn id="39962" idx="5"/>
              <a:endCxn id="39965" idx="2"/>
            </p:cNvCxnSpPr>
            <p:nvPr/>
          </p:nvCxnSpPr>
          <p:spPr bwMode="auto">
            <a:xfrm>
              <a:off x="3565" y="1837"/>
              <a:ext cx="275" cy="59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71" name="AutoShape 35">
              <a:extLst>
                <a:ext uri="{FF2B5EF4-FFF2-40B4-BE49-F238E27FC236}">
                  <a16:creationId xmlns:a16="http://schemas.microsoft.com/office/drawing/2014/main" id="{ABF25BBA-1F22-CAB2-6FC3-6DE4C4C607CB}"/>
                </a:ext>
              </a:extLst>
            </p:cNvPr>
            <p:cNvCxnSpPr>
              <a:cxnSpLocks noChangeShapeType="1"/>
              <a:stCxn id="39963" idx="7"/>
              <a:endCxn id="39965" idx="3"/>
            </p:cNvCxnSpPr>
            <p:nvPr/>
          </p:nvCxnSpPr>
          <p:spPr bwMode="auto">
            <a:xfrm flipV="1">
              <a:off x="3709" y="1981"/>
              <a:ext cx="166" cy="502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72" name="AutoShape 36">
              <a:extLst>
                <a:ext uri="{FF2B5EF4-FFF2-40B4-BE49-F238E27FC236}">
                  <a16:creationId xmlns:a16="http://schemas.microsoft.com/office/drawing/2014/main" id="{CB5ADE8B-AB6C-1251-7E60-D49FDC96698F}"/>
                </a:ext>
              </a:extLst>
            </p:cNvPr>
            <p:cNvCxnSpPr>
              <a:cxnSpLocks noChangeShapeType="1"/>
              <a:stCxn id="39965" idx="5"/>
              <a:endCxn id="39964" idx="1"/>
            </p:cNvCxnSpPr>
            <p:nvPr/>
          </p:nvCxnSpPr>
          <p:spPr bwMode="auto">
            <a:xfrm>
              <a:off x="4045" y="1981"/>
              <a:ext cx="406" cy="358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73" name="AutoShape 37">
              <a:extLst>
                <a:ext uri="{FF2B5EF4-FFF2-40B4-BE49-F238E27FC236}">
                  <a16:creationId xmlns:a16="http://schemas.microsoft.com/office/drawing/2014/main" id="{F25EBABA-DF7E-191A-D692-1736D9B53CD9}"/>
                </a:ext>
              </a:extLst>
            </p:cNvPr>
            <p:cNvCxnSpPr>
              <a:cxnSpLocks noChangeShapeType="1"/>
              <a:stCxn id="39966" idx="4"/>
              <a:endCxn id="39964" idx="0"/>
            </p:cNvCxnSpPr>
            <p:nvPr/>
          </p:nvCxnSpPr>
          <p:spPr bwMode="auto">
            <a:xfrm flipH="1">
              <a:off x="4536" y="1680"/>
              <a:ext cx="240" cy="624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74" name="AutoShape 38">
              <a:extLst>
                <a:ext uri="{FF2B5EF4-FFF2-40B4-BE49-F238E27FC236}">
                  <a16:creationId xmlns:a16="http://schemas.microsoft.com/office/drawing/2014/main" id="{A7410888-FFA6-AE92-CAAD-E270133B6FEE}"/>
                </a:ext>
              </a:extLst>
            </p:cNvPr>
            <p:cNvCxnSpPr>
              <a:cxnSpLocks noChangeShapeType="1"/>
              <a:stCxn id="39964" idx="2"/>
              <a:endCxn id="39963" idx="6"/>
            </p:cNvCxnSpPr>
            <p:nvPr/>
          </p:nvCxnSpPr>
          <p:spPr bwMode="auto">
            <a:xfrm flipH="1">
              <a:off x="3744" y="2424"/>
              <a:ext cx="672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975" name="Text Box 39">
              <a:extLst>
                <a:ext uri="{FF2B5EF4-FFF2-40B4-BE49-F238E27FC236}">
                  <a16:creationId xmlns:a16="http://schemas.microsoft.com/office/drawing/2014/main" id="{E4C39236-462F-E620-FF85-40551BB509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8" y="1665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9976" name="Text Box 40">
              <a:extLst>
                <a:ext uri="{FF2B5EF4-FFF2-40B4-BE49-F238E27FC236}">
                  <a16:creationId xmlns:a16="http://schemas.microsoft.com/office/drawing/2014/main" id="{A85673D0-99CE-E574-774E-2DB7D306C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025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9977" name="Text Box 41">
              <a:extLst>
                <a:ext uri="{FF2B5EF4-FFF2-40B4-BE49-F238E27FC236}">
                  <a16:creationId xmlns:a16="http://schemas.microsoft.com/office/drawing/2014/main" id="{9E9F0A5D-0C7A-3F8D-A30D-186DF8A681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" y="2025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9978" name="Text Box 42">
              <a:extLst>
                <a:ext uri="{FF2B5EF4-FFF2-40B4-BE49-F238E27FC236}">
                  <a16:creationId xmlns:a16="http://schemas.microsoft.com/office/drawing/2014/main" id="{E4485A08-BDC6-2D7C-E6D3-2AF205289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0" y="139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39979" name="Text Box 43">
              <a:extLst>
                <a:ext uri="{FF2B5EF4-FFF2-40B4-BE49-F238E27FC236}">
                  <a16:creationId xmlns:a16="http://schemas.microsoft.com/office/drawing/2014/main" id="{EC48D5D6-34DB-3A51-A214-3AD209A7A4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2" y="164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39980" name="Text Box 44">
              <a:extLst>
                <a:ext uri="{FF2B5EF4-FFF2-40B4-BE49-F238E27FC236}">
                  <a16:creationId xmlns:a16="http://schemas.microsoft.com/office/drawing/2014/main" id="{F1F84604-179E-B170-4738-836325B5EB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2" y="1929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9981" name="Text Box 45">
              <a:extLst>
                <a:ext uri="{FF2B5EF4-FFF2-40B4-BE49-F238E27FC236}">
                  <a16:creationId xmlns:a16="http://schemas.microsoft.com/office/drawing/2014/main" id="{99674BF5-C446-FF2A-322B-1A7BB12BA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0" y="231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39982" name="Text Box 46">
              <a:extLst>
                <a:ext uri="{FF2B5EF4-FFF2-40B4-BE49-F238E27FC236}">
                  <a16:creationId xmlns:a16="http://schemas.microsoft.com/office/drawing/2014/main" id="{9D157EF7-99ED-FABB-1FFA-33CA6C9069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1929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latin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39983" name="AutoShape 47">
            <a:extLst>
              <a:ext uri="{FF2B5EF4-FFF2-40B4-BE49-F238E27FC236}">
                <a16:creationId xmlns:a16="http://schemas.microsoft.com/office/drawing/2014/main" id="{511BE057-1895-A849-CAD2-0172723BF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200400"/>
            <a:ext cx="1066800" cy="381000"/>
          </a:xfrm>
          <a:prstGeom prst="rightArrow">
            <a:avLst>
              <a:gd name="adj1" fmla="val 50000"/>
              <a:gd name="adj2" fmla="val 105000"/>
            </a:avLst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8D3003-5268-59EF-B7C7-74B43A27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1BDA-FC12-9942-B5D6-CB8A621A3367}" type="slidenum">
              <a:rPr lang="en-US" altLang="en-US"/>
              <a:pPr/>
              <a:t>57</a:t>
            </a:fld>
            <a:endParaRPr lang="en-US" altLang="en-US"/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5CF6BFB9-2BA5-AE37-0087-00B42D588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CC0000"/>
                </a:solidFill>
              </a:rPr>
              <a:t>Two Algorithms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F64391BB-EFE7-E2B5-C1B2-BC9207457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2"/>
                </a:solidFill>
              </a:rPr>
              <a:t>Prim: (build tree incrementally)</a:t>
            </a:r>
          </a:p>
          <a:p>
            <a:pPr lvl="1"/>
            <a:r>
              <a:rPr lang="en-US" altLang="en-US" dirty="0">
                <a:solidFill>
                  <a:schemeClr val="accent2"/>
                </a:solidFill>
              </a:rPr>
              <a:t>Pick lower cost edge connected to known (incomplete) spanning tree that </a:t>
            </a:r>
            <a:r>
              <a:rPr lang="en-US" altLang="en-US" b="1" dirty="0">
                <a:solidFill>
                  <a:schemeClr val="accent2"/>
                </a:solidFill>
              </a:rPr>
              <a:t>does not create a cycle </a:t>
            </a:r>
            <a:r>
              <a:rPr lang="en-US" altLang="en-US" dirty="0">
                <a:solidFill>
                  <a:schemeClr val="accent2"/>
                </a:solidFill>
              </a:rPr>
              <a:t>and expand to include it in the tree</a:t>
            </a:r>
          </a:p>
          <a:p>
            <a:r>
              <a:rPr lang="en-US" altLang="en-US" dirty="0">
                <a:solidFill>
                  <a:srgbClr val="CC0000"/>
                </a:solidFill>
              </a:rPr>
              <a:t>Kruskal: (build forest that will finish as a tree)</a:t>
            </a:r>
          </a:p>
          <a:p>
            <a:pPr lvl="1"/>
            <a:r>
              <a:rPr lang="en-US" altLang="en-US" dirty="0">
                <a:solidFill>
                  <a:srgbClr val="CC0000"/>
                </a:solidFill>
              </a:rPr>
              <a:t>Pick lowest cost edge not yet in a tree that </a:t>
            </a:r>
            <a:r>
              <a:rPr lang="en-US" altLang="en-US" b="1" dirty="0">
                <a:solidFill>
                  <a:srgbClr val="CC0000"/>
                </a:solidFill>
              </a:rPr>
              <a:t>does not create a cycle. </a:t>
            </a:r>
            <a:r>
              <a:rPr lang="en-US" altLang="en-US" dirty="0">
                <a:solidFill>
                  <a:srgbClr val="CC0000"/>
                </a:solidFill>
              </a:rPr>
              <a:t>Then expand the set of included edges to include it. (It will be somewhere in the forest.)</a:t>
            </a:r>
          </a:p>
          <a:p>
            <a:pPr lvl="1"/>
            <a:endParaRPr lang="en-US" altLang="en-US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C6EEF-4506-4C26-B5A8-2C2C665D1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Generics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BCCB3-9D8E-487C-A82B-13848167B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0250" y="1509008"/>
            <a:ext cx="8946541" cy="4195481"/>
          </a:xfrm>
        </p:spPr>
        <p:txBody>
          <a:bodyPr/>
          <a:lstStyle/>
          <a:p>
            <a:r>
              <a:rPr lang="en-AU" dirty="0"/>
              <a:t>Generics enable types to be parameters when defining classes, interfaces and methods. </a:t>
            </a:r>
          </a:p>
          <a:p>
            <a:r>
              <a:rPr lang="en-AU" dirty="0"/>
              <a:t>Advantages:</a:t>
            </a:r>
          </a:p>
          <a:p>
            <a:pPr lvl="1"/>
            <a:r>
              <a:rPr lang="en-AU" dirty="0"/>
              <a:t>Code reuse: write a method/class/interface once use it for any type. </a:t>
            </a:r>
          </a:p>
          <a:p>
            <a:pPr lvl="1"/>
            <a:r>
              <a:rPr lang="en-AU" dirty="0"/>
              <a:t>Type safety: stronger type checks at compile time instead of run time</a:t>
            </a:r>
          </a:p>
        </p:txBody>
      </p:sp>
    </p:spTree>
    <p:extLst>
      <p:ext uri="{BB962C8B-B14F-4D97-AF65-F5344CB8AC3E}">
        <p14:creationId xmlns:p14="http://schemas.microsoft.com/office/powerpoint/2010/main" val="3677476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D6B69-17BF-4B0A-A6AE-BC2F8F50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A1AA8-69E4-4339-90EF-94207D95D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/>
              <a:t>A java interface is a collection of abstract methods and constants.</a:t>
            </a:r>
          </a:p>
          <a:p>
            <a:r>
              <a:rPr lang="en-AU" sz="2400" dirty="0"/>
              <a:t>An abstract method is a method header without a method body. </a:t>
            </a:r>
          </a:p>
          <a:p>
            <a:pPr>
              <a:spcBef>
                <a:spcPct val="70000"/>
              </a:spcBef>
            </a:pPr>
            <a:r>
              <a:rPr lang="en-US" altLang="en-US" sz="2400" dirty="0"/>
              <a:t>An abstract method can be declared using the modifier </a:t>
            </a:r>
            <a:r>
              <a:rPr lang="en-US" altLang="en-US" sz="2400" dirty="0">
                <a:latin typeface="Courier New" panose="02070309020205020404" pitchFamily="49" charset="0"/>
              </a:rPr>
              <a:t>abstract</a:t>
            </a:r>
            <a:r>
              <a:rPr lang="en-US" altLang="en-US" sz="2400" dirty="0"/>
              <a:t>, but because all methods in an interface are abstract, usually it is left off</a:t>
            </a:r>
          </a:p>
          <a:p>
            <a:pPr>
              <a:spcBef>
                <a:spcPct val="70000"/>
              </a:spcBef>
            </a:pPr>
            <a:r>
              <a:rPr lang="en-US" altLang="en-US" sz="2400" dirty="0"/>
              <a:t>An interface is used to establish a set of methods that a class will implement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5039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3DE46-F66D-4C91-95FE-D4E4D538A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Interfaces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CDCC83DB-CD92-45CB-86FC-4D97737A3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941" y="2316162"/>
            <a:ext cx="71945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en-US" sz="2000" b="1" dirty="0">
                <a:latin typeface="Courier New" panose="02070309020205020404" pitchFamily="49" charset="0"/>
              </a:rPr>
              <a:t>public interface Doable</a:t>
            </a:r>
          </a:p>
          <a:p>
            <a:pPr eaLnBrk="0" hangingPunct="0"/>
            <a:r>
              <a:rPr lang="en-US" altLang="en-US" sz="2000" b="1" dirty="0">
                <a:latin typeface="Courier New" panose="02070309020205020404" pitchFamily="49" charset="0"/>
              </a:rPr>
              <a:t>{</a:t>
            </a:r>
          </a:p>
          <a:p>
            <a:pPr eaLnBrk="0" hangingPunct="0"/>
            <a:r>
              <a:rPr lang="en-US" altLang="en-US" sz="2000" b="1" dirty="0">
                <a:latin typeface="Courier New" panose="02070309020205020404" pitchFamily="49" charset="0"/>
              </a:rPr>
              <a:t>   public void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doThis</a:t>
            </a:r>
            <a:r>
              <a:rPr lang="en-US" altLang="en-US" sz="2000" b="1" dirty="0">
                <a:latin typeface="Courier New" panose="02070309020205020404" pitchFamily="49" charset="0"/>
              </a:rPr>
              <a:t>();</a:t>
            </a:r>
          </a:p>
          <a:p>
            <a:pPr eaLnBrk="0" hangingPunct="0"/>
            <a:r>
              <a:rPr lang="en-US" altLang="en-US" sz="2000" b="1" dirty="0">
                <a:latin typeface="Courier New" panose="02070309020205020404" pitchFamily="49" charset="0"/>
              </a:rPr>
              <a:t>   public int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doThat</a:t>
            </a:r>
            <a:r>
              <a:rPr lang="en-US" altLang="en-US" sz="2000" b="1" dirty="0">
                <a:latin typeface="Courier New" panose="02070309020205020404" pitchFamily="49" charset="0"/>
              </a:rPr>
              <a:t>();</a:t>
            </a:r>
          </a:p>
          <a:p>
            <a:pPr eaLnBrk="0" hangingPunct="0"/>
            <a:r>
              <a:rPr lang="en-US" altLang="en-US" sz="2000" b="1" dirty="0">
                <a:latin typeface="Courier New" panose="02070309020205020404" pitchFamily="49" charset="0"/>
              </a:rPr>
              <a:t>   public void doThis2 (float value, char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ch</a:t>
            </a:r>
            <a:r>
              <a:rPr lang="en-US" altLang="en-US" sz="2000" b="1" dirty="0">
                <a:latin typeface="Courier New" panose="02070309020205020404" pitchFamily="49" charset="0"/>
              </a:rPr>
              <a:t>);</a:t>
            </a:r>
          </a:p>
          <a:p>
            <a:pPr eaLnBrk="0" hangingPunct="0"/>
            <a:r>
              <a:rPr lang="en-US" altLang="en-US" sz="2000" b="1" dirty="0">
                <a:latin typeface="Courier New" panose="02070309020205020404" pitchFamily="49" charset="0"/>
              </a:rPr>
              <a:t>   public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boolean</a:t>
            </a:r>
            <a:r>
              <a:rPr lang="en-US" altLang="en-US" sz="2000" b="1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doTheOther</a:t>
            </a:r>
            <a:r>
              <a:rPr lang="en-US" altLang="en-US" sz="2000" b="1" dirty="0">
                <a:latin typeface="Courier New" panose="02070309020205020404" pitchFamily="49" charset="0"/>
              </a:rPr>
              <a:t> (int num);</a:t>
            </a:r>
          </a:p>
          <a:p>
            <a:pPr eaLnBrk="0" hangingPunct="0"/>
            <a:r>
              <a:rPr lang="en-US" altLang="en-US" sz="2000" b="1" dirty="0">
                <a:latin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010F36D9-FACB-3919-4243-61A26B549EB0}"/>
                  </a:ext>
                </a:extLst>
              </p14:cNvPr>
              <p14:cNvContentPartPr/>
              <p14:nvPr/>
            </p14:nvContentPartPr>
            <p14:xfrm>
              <a:off x="-232293" y="138585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010F36D9-FACB-3919-4243-61A26B549EB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50293" y="1368210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4190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0854437-257F-4607-AE64-3BED9694C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Stack ADT</a:t>
            </a:r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54219497-3C91-44BF-8379-CBBA4249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B4D363C-E8FF-4200-8B5F-C8A42C511F0B}" type="slidenum">
              <a:rPr lang="en-US" altLang="en-US" sz="1400">
                <a:solidFill>
                  <a:schemeClr val="tx2"/>
                </a:solidFill>
              </a:rPr>
              <a:pPr eaLnBrk="1" hangingPunct="1"/>
              <a:t>9</a:t>
            </a:fld>
            <a:endParaRPr lang="en-US" altLang="en-US" sz="1400">
              <a:solidFill>
                <a:schemeClr val="tx2"/>
              </a:solidFill>
            </a:endParaRP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4CCAED33-031F-446C-9AAE-A7BA66F404D5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A stack is data structure of ordered items such that items can be inserted and removed only at one end.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ea typeface="ＭＳ Ｐゴシック" panose="020B0600070205080204" pitchFamily="34" charset="-128"/>
              </a:rPr>
              <a:t>stack</a:t>
            </a:r>
            <a:r>
              <a:rPr lang="en-US" altLang="en-US" sz="2500" dirty="0">
                <a:ea typeface="ＭＳ Ｐゴシック" panose="020B0600070205080204" pitchFamily="34" charset="-128"/>
              </a:rPr>
              <a:t>: a list with the restriction that insertions/deletions can only be performed at the top/end of the list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ea typeface="ＭＳ Ｐゴシック" panose="020B0600070205080204" pitchFamily="34" charset="-128"/>
              </a:rPr>
              <a:t>Last-In, First-Out ("LIFO")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ea typeface="ＭＳ Ｐゴシック" panose="020B0600070205080204" pitchFamily="34" charset="-128"/>
              </a:rPr>
              <a:t>The elements are stored in order of insertion</a:t>
            </a:r>
            <a:br>
              <a:rPr lang="en-US" altLang="en-US" sz="2200" dirty="0">
                <a:ea typeface="ＭＳ Ｐゴシック" panose="020B0600070205080204" pitchFamily="34" charset="-128"/>
              </a:rPr>
            </a:br>
            <a:r>
              <a:rPr lang="en-US" altLang="en-US" sz="2200" dirty="0">
                <a:ea typeface="ＭＳ Ｐゴシック" panose="020B0600070205080204" pitchFamily="34" charset="-128"/>
              </a:rPr>
              <a:t>but we do not think of them as having indexes.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ea typeface="ＭＳ Ｐゴシック" panose="020B0600070205080204" pitchFamily="34" charset="-128"/>
              </a:rPr>
              <a:t>The client can only add/remove/examine </a:t>
            </a:r>
            <a:br>
              <a:rPr lang="en-US" altLang="en-US" sz="2200" dirty="0">
                <a:ea typeface="ＭＳ Ｐゴシック" panose="020B0600070205080204" pitchFamily="34" charset="-128"/>
              </a:rPr>
            </a:br>
            <a:r>
              <a:rPr lang="en-US" altLang="en-US" sz="2200" dirty="0">
                <a:ea typeface="ＭＳ Ｐゴシック" panose="020B0600070205080204" pitchFamily="34" charset="-128"/>
              </a:rPr>
              <a:t>the last element added (the "top").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basic stack operations: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ea typeface="ＭＳ Ｐゴシック" panose="020B0600070205080204" pitchFamily="34" charset="-128"/>
              </a:rPr>
              <a:t>push</a:t>
            </a:r>
            <a:r>
              <a:rPr lang="en-US" altLang="en-US" sz="2200" dirty="0">
                <a:ea typeface="ＭＳ Ｐゴシック" panose="020B0600070205080204" pitchFamily="34" charset="-128"/>
              </a:rPr>
              <a:t>: Add an element to the top.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ea typeface="ＭＳ Ｐゴシック" panose="020B0600070205080204" pitchFamily="34" charset="-128"/>
              </a:rPr>
              <a:t>pop</a:t>
            </a:r>
            <a:r>
              <a:rPr lang="en-US" altLang="en-US" sz="2200" dirty="0">
                <a:ea typeface="ＭＳ Ｐゴシック" panose="020B0600070205080204" pitchFamily="34" charset="-128"/>
              </a:rPr>
              <a:t>: Remove the top element.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 dirty="0">
                <a:ea typeface="ＭＳ Ｐゴシック" panose="020B0600070205080204" pitchFamily="34" charset="-128"/>
              </a:rPr>
              <a:t>peek</a:t>
            </a:r>
            <a:r>
              <a:rPr lang="en-US" altLang="en-US" sz="2200" dirty="0">
                <a:ea typeface="ＭＳ Ｐゴシック" panose="020B0600070205080204" pitchFamily="34" charset="-128"/>
              </a:rPr>
              <a:t>: Examine the top element.</a:t>
            </a:r>
          </a:p>
        </p:txBody>
      </p:sp>
      <p:pic>
        <p:nvPicPr>
          <p:cNvPr id="19461" name="Picture 5">
            <a:extLst>
              <a:ext uri="{FF2B5EF4-FFF2-40B4-BE49-F238E27FC236}">
                <a16:creationId xmlns:a16="http://schemas.microsoft.com/office/drawing/2014/main" id="{87C75161-0A87-41AB-A8A3-59485452D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751" y="2214830"/>
            <a:ext cx="1385888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 descr="stack">
            <a:extLst>
              <a:ext uri="{FF2B5EF4-FFF2-40B4-BE49-F238E27FC236}">
                <a16:creationId xmlns:a16="http://schemas.microsoft.com/office/drawing/2014/main" id="{78FA1DCE-BDC9-43DF-B2C2-9803B6FE3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894" y="4284654"/>
            <a:ext cx="24955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9465" name="Ink 19464">
                <a:extLst>
                  <a:ext uri="{FF2B5EF4-FFF2-40B4-BE49-F238E27FC236}">
                    <a16:creationId xmlns:a16="http://schemas.microsoft.com/office/drawing/2014/main" id="{90642B91-2FB5-7438-FC40-710A2C2E7D34}"/>
                  </a:ext>
                </a:extLst>
              </p14:cNvPr>
              <p14:cNvContentPartPr/>
              <p14:nvPr/>
            </p14:nvContentPartPr>
            <p14:xfrm>
              <a:off x="8530574" y="5483064"/>
              <a:ext cx="360" cy="360"/>
            </p14:xfrm>
          </p:contentPart>
        </mc:Choice>
        <mc:Fallback xmlns="">
          <p:pic>
            <p:nvPicPr>
              <p:cNvPr id="19465" name="Ink 19464">
                <a:extLst>
                  <a:ext uri="{FF2B5EF4-FFF2-40B4-BE49-F238E27FC236}">
                    <a16:creationId xmlns:a16="http://schemas.microsoft.com/office/drawing/2014/main" id="{90642B91-2FB5-7438-FC40-710A2C2E7D34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8521934" y="547406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1">
            <p14:nvContentPartPr>
              <p14:cNvPr id="19467" name="Ink 19466">
                <a:extLst>
                  <a:ext uri="{FF2B5EF4-FFF2-40B4-BE49-F238E27FC236}">
                    <a16:creationId xmlns:a16="http://schemas.microsoft.com/office/drawing/2014/main" id="{7970853D-C542-4E2C-1F68-55326E1C350C}"/>
                  </a:ext>
                </a:extLst>
              </p14:cNvPr>
              <p14:cNvContentPartPr/>
              <p14:nvPr/>
            </p14:nvContentPartPr>
            <p14:xfrm>
              <a:off x="8545334" y="5289744"/>
              <a:ext cx="360" cy="360"/>
            </p14:xfrm>
          </p:contentPart>
        </mc:Choice>
        <mc:Fallback xmlns="">
          <p:pic>
            <p:nvPicPr>
              <p:cNvPr id="19467" name="Ink 19466">
                <a:extLst>
                  <a:ext uri="{FF2B5EF4-FFF2-40B4-BE49-F238E27FC236}">
                    <a16:creationId xmlns:a16="http://schemas.microsoft.com/office/drawing/2014/main" id="{7970853D-C542-4E2C-1F68-55326E1C350C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8536694" y="5280744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2649</Words>
  <Application>Microsoft Macintosh PowerPoint</Application>
  <PresentationFormat>Widescreen</PresentationFormat>
  <Paragraphs>696</Paragraphs>
  <Slides>57</Slides>
  <Notes>13</Notes>
  <HiddenSlides>1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9" baseType="lpstr">
      <vt:lpstr>Arial</vt:lpstr>
      <vt:lpstr>Calibri</vt:lpstr>
      <vt:lpstr>Calibri Light</vt:lpstr>
      <vt:lpstr>Cambria Math</vt:lpstr>
      <vt:lpstr>Courier New</vt:lpstr>
      <vt:lpstr>Helvetica</vt:lpstr>
      <vt:lpstr>Tahoma</vt:lpstr>
      <vt:lpstr>Times New Roman</vt:lpstr>
      <vt:lpstr>Verdana</vt:lpstr>
      <vt:lpstr>Wingdings</vt:lpstr>
      <vt:lpstr>Office Theme</vt:lpstr>
      <vt:lpstr>Paint Shop Pro Image</vt:lpstr>
      <vt:lpstr>Revision</vt:lpstr>
      <vt:lpstr>Outline</vt:lpstr>
      <vt:lpstr>Abstract Data Types</vt:lpstr>
      <vt:lpstr>Operations </vt:lpstr>
      <vt:lpstr>Object-oriented languages </vt:lpstr>
      <vt:lpstr>Generics </vt:lpstr>
      <vt:lpstr>Interfaces</vt:lpstr>
      <vt:lpstr>Interfaces</vt:lpstr>
      <vt:lpstr>Stack ADT</vt:lpstr>
      <vt:lpstr>Applications of Stacks</vt:lpstr>
      <vt:lpstr>Queues</vt:lpstr>
      <vt:lpstr>Queues</vt:lpstr>
      <vt:lpstr>Disadvantages of arrays</vt:lpstr>
      <vt:lpstr>Linked list</vt:lpstr>
      <vt:lpstr>Diagram of linked list</vt:lpstr>
      <vt:lpstr>Sorting Algorithms</vt:lpstr>
      <vt:lpstr>Insertion Sort</vt:lpstr>
      <vt:lpstr>Selection sort</vt:lpstr>
      <vt:lpstr>Recursion</vt:lpstr>
      <vt:lpstr>Recursion</vt:lpstr>
      <vt:lpstr>Example</vt:lpstr>
      <vt:lpstr>Trees</vt:lpstr>
      <vt:lpstr>Priority Queue</vt:lpstr>
      <vt:lpstr>Some bad implementations</vt:lpstr>
      <vt:lpstr>Priority queue ADT</vt:lpstr>
      <vt:lpstr>Java's PriorityQueue class</vt:lpstr>
      <vt:lpstr>Graphs</vt:lpstr>
      <vt:lpstr>Some Graphs</vt:lpstr>
      <vt:lpstr>Scratching the Surface</vt:lpstr>
      <vt:lpstr>Undirected Graphs</vt:lpstr>
      <vt:lpstr>Directed Graphs</vt:lpstr>
      <vt:lpstr>Graph Data structure</vt:lpstr>
      <vt:lpstr>Adjacency Matrix</vt:lpstr>
      <vt:lpstr>Adjacency List</vt:lpstr>
      <vt:lpstr>Breadth-first Search</vt:lpstr>
      <vt:lpstr>BFS for Shortest Paths</vt:lpstr>
      <vt:lpstr>Depth-first Search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Example (DFS)</vt:lpstr>
      <vt:lpstr>Minimum-cost spanning trees</vt:lpstr>
      <vt:lpstr>Minimum Spanning Tree (MST)</vt:lpstr>
      <vt:lpstr>How Can We Generate a MST? </vt:lpstr>
      <vt:lpstr>Two Algorithms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</dc:title>
  <dc:creator>Anwarul Patwary</dc:creator>
  <cp:lastModifiedBy>Anwarul Patwary</cp:lastModifiedBy>
  <cp:revision>1</cp:revision>
  <dcterms:created xsi:type="dcterms:W3CDTF">2022-11-27T23:19:10Z</dcterms:created>
  <dcterms:modified xsi:type="dcterms:W3CDTF">2022-11-28T02:37:45Z</dcterms:modified>
</cp:coreProperties>
</file>